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49" r:id="rId2"/>
    <p:sldMasterId id="2147483673" r:id="rId3"/>
  </p:sldMasterIdLst>
  <p:notesMasterIdLst>
    <p:notesMasterId r:id="rId4"/>
  </p:notesMasterIdLst>
  <p:sldIdLst>
    <p:sldId id="256" r:id="rId5"/>
    <p:sldId id="257" r:id="rId6"/>
    <p:sldId id="259" r:id="rId7"/>
    <p:sldId id="264" r:id="rId8"/>
    <p:sldId id="274" r:id="rId9"/>
    <p:sldId id="280" r:id="rId10"/>
    <p:sldId id="263" r:id="rId11"/>
    <p:sldId id="268" r:id="rId12"/>
    <p:sldId id="269" r:id="rId13"/>
    <p:sldId id="270" r:id="rId14"/>
    <p:sldId id="260" r:id="rId15"/>
    <p:sldId id="271" r:id="rId16"/>
    <p:sldId id="272" r:id="rId17"/>
    <p:sldId id="273" r:id="rId18"/>
    <p:sldId id="261" r:id="rId19"/>
    <p:sldId id="265" r:id="rId20"/>
    <p:sldId id="275" r:id="rId21"/>
    <p:sldId id="278" r:id="rId22"/>
    <p:sldId id="262" r:id="rId23"/>
    <p:sldId id="276" r:id="rId24"/>
    <p:sldId id="277" r:id="rId25"/>
    <p:sldId id="279" r:id="rId26"/>
    <p:sldId id="281" r:id="rId27"/>
  </p:sldIdLst>
  <p:sldSz cx="9144000" cy="5141913"/>
  <p:notesSz cx="6858000" cy="9144000"/>
  <p:custDataLst>
    <p:tags r:id="rId28"/>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86">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624" y="120"/>
      </p:cViewPr>
      <p:guideLst>
        <p:guide orient="horz" pos="2186"/>
        <p:guide pos="2880"/>
        <p:guide pos="960"/>
        <p:guide pos="3840"/>
        <p:guide pos="4795"/>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198" cy="7619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slideMasters/slideMaster3.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BE330-7DFC-4C3E-9BCB-514BE80621FB}" type="datetimeFigureOut">
              <a:rPr lang="zh-CN" altLang="en-US" smtClean="0"/>
              <a:t>2016/2/28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537F2-B0A4-47B7-B719-8D6BFFC8A444}" type="slidenum">
              <a:rPr lang="zh-CN" altLang="en-US" smtClean="0"/>
              <a:t>‹#›</a:t>
            </a:fld>
            <a:endParaRPr lang="zh-CN" altLang="en-US"/>
          </a:p>
        </p:txBody>
      </p:sp>
    </p:spTree>
    <p:extLst>
      <p:ext uri="{BB962C8B-B14F-4D97-AF65-F5344CB8AC3E}">
        <p14:creationId val="234845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1917703-6629-45D2-9F5A-578D51DD386D}" type="slidenum">
              <a:rPr lang="zh-CN" altLang="zh-CN"/>
              <a:pPr>
                <a:defRPr/>
              </a:pPr>
              <a:t>‹#›</a:t>
            </a:fld>
            <a:endParaRPr lang="zh-CN" altLang="zh-CN"/>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9A3A99E-A2C4-498A-A9A3-7167C26FFB65}" type="slidenum">
              <a:rPr lang="zh-CN" altLang="zh-CN"/>
              <a:pPr>
                <a:defRPr/>
              </a:pPr>
              <a:t>‹#›</a:t>
            </a:fld>
            <a:endParaRPr lang="zh-CN" altLang="zh-CN"/>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3A8C92A-A3B5-4B28-A661-99CBB2D0C211}" type="slidenum">
              <a:rPr lang="zh-CN" altLang="zh-CN"/>
              <a:pPr>
                <a:defRPr/>
              </a:pPr>
              <a:t>‹#›</a:t>
            </a:fld>
            <a:endParaRPr lang="zh-CN" altLang="zh-CN"/>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BE75D46-6CF0-46FF-B2B4-653F3DE8855B}" type="slidenum">
              <a:rPr lang="zh-CN" altLang="zh-CN"/>
              <a:pPr>
                <a:defRPr/>
              </a:pPr>
              <a:t>‹#›</a:t>
            </a:fld>
            <a:endParaRPr lang="zh-CN" altLang="zh-CN"/>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F9D7C708-3842-4E6C-8A94-033920647F69}" type="slidenum">
              <a:rPr lang="zh-CN" altLang="zh-CN"/>
              <a:pPr>
                <a:defRPr/>
              </a:pPr>
              <a:t>‹#›</a:t>
            </a:fld>
            <a:endParaRPr lang="zh-CN" altLang="zh-CN"/>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786C9AE-3CE9-45CB-B7C0-D266017FB15D}" type="slidenum">
              <a:rPr lang="zh-CN" altLang="zh-CN"/>
              <a:pPr>
                <a:defRPr/>
              </a:pPr>
              <a:t>‹#›</a:t>
            </a:fld>
            <a:endParaRPr lang="zh-CN" altLang="zh-CN"/>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37367CC4-1999-46B6-92A8-2C99CBB58E3B}" type="slidenum">
              <a:rPr lang="zh-CN" altLang="zh-CN"/>
              <a:pPr>
                <a:defRPr/>
              </a:pPr>
              <a:t>‹#›</a:t>
            </a:fld>
            <a:endParaRPr lang="zh-CN" altLang="zh-CN"/>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B43BBFF3-94D9-48E5-83A8-5D5EDE07D6A9}" type="slidenum">
              <a:rPr lang="zh-CN" altLang="zh-CN"/>
              <a:pPr>
                <a:defRPr/>
              </a:pPr>
              <a:t>‹#›</a:t>
            </a:fld>
            <a:endParaRPr lang="zh-CN" altLang="zh-CN"/>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590B54C2-CC59-4EF5-945C-49033A53D1D2}" type="slidenum">
              <a:rPr lang="zh-CN" altLang="zh-CN"/>
              <a:pPr>
                <a:defRPr/>
              </a:pPr>
              <a:t>‹#›</a:t>
            </a:fld>
            <a:endParaRPr lang="zh-CN" altLang="zh-CN"/>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7B13D39F-E822-4172-ACA9-C68528ECC55B}" type="slidenum">
              <a:rPr lang="zh-CN" altLang="zh-CN"/>
              <a:pPr>
                <a:defRPr/>
              </a:pPr>
              <a:t>‹#›</a:t>
            </a:fld>
            <a:endParaRPr lang="zh-CN" altLang="zh-CN"/>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A635FB47-B2FA-4666-8375-460D7F3BCF64}" type="slidenum">
              <a:rPr lang="zh-CN" altLang="zh-CN"/>
              <a:pPr>
                <a:defRPr/>
              </a:pPr>
              <a:t>‹#›</a:t>
            </a:fld>
            <a:endParaRPr lang="zh-CN" altLang="zh-CN"/>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DFFD9C7-6A2F-4026-82F8-0B6CB178A1CB}" type="slidenum">
              <a:rPr lang="zh-CN" altLang="zh-CN"/>
              <a:pPr>
                <a:defRPr/>
              </a:pPr>
              <a:t>‹#›</a:t>
            </a:fld>
            <a:endParaRPr lang="zh-CN" altLang="zh-CN"/>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0A714819-7829-4E6C-ADA2-EA3BF8F86509}" type="slidenum">
              <a:rPr lang="zh-CN" altLang="zh-CN"/>
              <a:pPr>
                <a:defRPr/>
              </a:pPr>
              <a:t>‹#›</a:t>
            </a:fld>
            <a:endParaRPr lang="zh-CN" altLang="zh-CN"/>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6C95644C-3B0A-4BBD-B708-07CC05583A13}" type="slidenum">
              <a:rPr lang="zh-CN" altLang="zh-CN"/>
              <a:pPr>
                <a:defRPr/>
              </a:pPr>
              <a:t>‹#›</a:t>
            </a:fld>
            <a:endParaRPr lang="zh-CN" altLang="zh-CN"/>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34BE1E37-57AD-42CD-B53F-E49EC9EEEE7D}" type="slidenum">
              <a:rPr lang="zh-CN" altLang="zh-CN"/>
              <a:pPr>
                <a:defRPr/>
              </a:pPr>
              <a:t>‹#›</a:t>
            </a:fld>
            <a:endParaRPr lang="zh-CN" altLang="zh-CN"/>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woObj" preserve="1">
  <p:cSld name="标题，一项大型内容和两项小型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716A03DE-6DFB-496A-AF58-59DCF14D8643}" type="slidenum">
              <a:rPr lang="zh-CN" altLang="zh-CN"/>
              <a:pPr>
                <a:defRPr/>
              </a:pPr>
              <a:t>‹#›</a:t>
            </a:fld>
            <a:endParaRPr lang="zh-CN" altLang="zh-CN"/>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26576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42487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346665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773488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62394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78602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B9E1C83-F40B-4236-9C3B-C3B859A80DB9}" type="slidenum">
              <a:rPr lang="zh-CN" altLang="zh-CN"/>
              <a:pPr>
                <a:defRPr/>
              </a:pPr>
              <a:t>‹#›</a:t>
            </a:fld>
            <a:endParaRPr lang="zh-CN" altLang="zh-CN"/>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846758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224924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767099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8624328"/>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708676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0B22832A-3B88-446C-9203-40383E971D41}" type="slidenum">
              <a:rPr lang="zh-CN" altLang="zh-CN"/>
              <a:pPr>
                <a:defRPr/>
              </a:pPr>
              <a:t>‹#›</a:t>
            </a:fld>
            <a:endParaRPr lang="zh-CN" altLang="zh-CN"/>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CBE7408C-0A0F-4437-B74D-9A7501222EF3}" type="slidenum">
              <a:rPr lang="zh-CN" altLang="zh-CN"/>
              <a:pPr>
                <a:defRPr/>
              </a:pPr>
              <a:t>‹#›</a:t>
            </a:fld>
            <a:endParaRPr lang="zh-CN" altLang="zh-CN"/>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9018D3A-F2E2-4D03-BB3B-E8E46872082F}" type="slidenum">
              <a:rPr lang="zh-CN" altLang="zh-CN"/>
              <a:pPr>
                <a:defRPr/>
              </a:pPr>
              <a:t>‹#›</a:t>
            </a:fld>
            <a:endParaRPr lang="zh-CN" altLang="zh-CN"/>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C43A9AE1-580E-457B-BBB8-D87F366FE965}" type="slidenum">
              <a:rPr lang="zh-CN" altLang="zh-CN"/>
              <a:pPr>
                <a:defRPr/>
              </a:pPr>
              <a:t>‹#›</a:t>
            </a:fld>
            <a:endParaRPr lang="zh-CN" altLang="zh-CN"/>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6113E5C-E7DA-48B9-A607-8E0784AF565A}" type="slidenum">
              <a:rPr lang="zh-CN" altLang="zh-CN"/>
              <a:pPr>
                <a:defRPr/>
              </a:pPr>
              <a:t>‹#›</a:t>
            </a:fld>
            <a:endParaRPr lang="zh-CN" altLang="zh-CN"/>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AE95B6D2-A864-4058-ABF0-DA59B0E3A5A8}" type="slidenum">
              <a:rPr lang="zh-CN" altLang="zh-CN"/>
              <a:pPr>
                <a:defRPr/>
              </a:pPr>
              <a:t>‹#›</a:t>
            </a:fld>
            <a:endParaRPr lang="zh-CN" altLang="zh-CN"/>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FEC237E-4FB0-4F46-8760-5AB0DF18CFB0}"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BF587EC-03E9-455E-87EC-C50E1B142D5C}"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2016/2/28</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2458081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3.jpeg" Type="http://schemas.openxmlformats.org/officeDocument/2006/relationships/image"/><Relationship Id="rId3"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9.png" Type="http://schemas.openxmlformats.org/officeDocument/2006/relationships/image"/><Relationship Id="rId3" Target="../media/image30.jpeg" Type="http://schemas.openxmlformats.org/officeDocument/2006/relationships/image"/><Relationship Id="rId4"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9.jpeg" Type="http://schemas.openxmlformats.org/officeDocument/2006/relationships/imag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074" name="Rectangle 2"/>
          <p:cNvSpPr>
            <a:spLocks noChangeArrowheads="1"/>
          </p:cNvSpPr>
          <p:nvPr/>
        </p:nvSpPr>
        <p:spPr bwMode="auto">
          <a:xfrm>
            <a:off x="-9525" y="-9525"/>
            <a:ext cx="9153525" cy="5151438"/>
          </a:xfrm>
          <a:prstGeom prst="rect">
            <a:avLst/>
          </a:prstGeom>
          <a:solidFill>
            <a:srgbClr val="000000">
              <a:alpha val="89803"/>
            </a:srgbClr>
          </a:solidFill>
          <a:ln w="9525">
            <a:noFill/>
            <a:miter lim="800000"/>
          </a:ln>
        </p:spPr>
        <p:txBody>
          <a:bodyPr/>
          <a:lstStyle/>
          <a:p>
            <a:endParaRPr altLang="en-US" lang="zh-CN"/>
          </a:p>
        </p:txBody>
      </p:sp>
      <p:sp>
        <p:nvSpPr>
          <p:cNvPr id="3075" name="Rectangle 3"/>
          <p:cNvSpPr>
            <a:spLocks noChangeArrowheads="1"/>
          </p:cNvSpPr>
          <p:nvPr/>
        </p:nvSpPr>
        <p:spPr bwMode="auto">
          <a:xfrm>
            <a:off x="111125" y="146050"/>
            <a:ext cx="8912225" cy="4876800"/>
          </a:xfrm>
          <a:prstGeom prst="rect">
            <a:avLst/>
          </a:prstGeom>
          <a:noFill/>
          <a:ln w="6350">
            <a:solidFill>
              <a:srgbClr val="88714E"/>
            </a:solidFill>
            <a:miter lim="800000"/>
          </a:ln>
        </p:spPr>
        <p:txBody>
          <a:bodyPr/>
          <a:lstStyle/>
          <a:p>
            <a:endParaRPr altLang="en-US" lang="zh-CN"/>
          </a:p>
        </p:txBody>
      </p:sp>
      <p:grpSp>
        <p:nvGrpSpPr>
          <p:cNvPr id="3076" name="Group 4"/>
          <p:cNvGrpSpPr/>
          <p:nvPr/>
        </p:nvGrpSpPr>
        <p:grpSpPr>
          <a:xfrm>
            <a:off x="2133600" y="2008188"/>
            <a:ext cx="4876800" cy="0"/>
            <a:chExt cx="3072" cy="0"/>
          </a:xfrm>
        </p:grpSpPr>
        <p:sp>
          <p:nvSpPr>
            <p:cNvPr id="3086" name="Line 5"/>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3087" name="Line 6"/>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grpSp>
      <p:sp>
        <p:nvSpPr>
          <p:cNvPr id="3077" name="Rectangle 7"/>
          <p:cNvSpPr>
            <a:spLocks noChangeArrowheads="1"/>
          </p:cNvSpPr>
          <p:nvPr/>
        </p:nvSpPr>
        <p:spPr bwMode="auto">
          <a:xfrm>
            <a:off x="2146301" y="2133600"/>
            <a:ext cx="4849812" cy="609600"/>
          </a:xfrm>
          <a:prstGeom prst="rect">
            <a:avLst/>
          </a:prstGeom>
          <a:noFill/>
          <a:ln w="9525">
            <a:noFill/>
            <a:miter lim="800000"/>
          </a:ln>
        </p:spPr>
        <p:txBody>
          <a:bodyPr bIns="0" lIns="0" rIns="0" tIns="0" wrap="none">
            <a:spAutoFit/>
          </a:bodyPr>
          <a:lstStyle/>
          <a:p>
            <a:pPr algn="ctr"/>
            <a:r>
              <a:rPr altLang="zh-CN" b="1" lang="zh-CN" sz="4000">
                <a:solidFill>
                  <a:srgbClr val="88714E"/>
                </a:solidFill>
              </a:rPr>
              <a:t>BUSINESS REPORT</a:t>
            </a:r>
          </a:p>
        </p:txBody>
      </p:sp>
      <p:sp>
        <p:nvSpPr>
          <p:cNvPr id="3078" name="Rectangle 8"/>
          <p:cNvSpPr>
            <a:spLocks noChangeArrowheads="1"/>
          </p:cNvSpPr>
          <p:nvPr/>
        </p:nvSpPr>
        <p:spPr bwMode="auto">
          <a:xfrm>
            <a:off x="3087118" y="2743200"/>
            <a:ext cx="2968178" cy="289560"/>
          </a:xfrm>
          <a:prstGeom prst="rect">
            <a:avLst/>
          </a:prstGeom>
          <a:noFill/>
          <a:ln w="9525">
            <a:noFill/>
            <a:miter lim="800000"/>
          </a:ln>
        </p:spPr>
        <p:txBody>
          <a:bodyPr bIns="0" lIns="0" rIns="0" tIns="0" wrap="none">
            <a:spAutoFit/>
          </a:bodyPr>
          <a:lstStyle/>
          <a:p>
            <a:pPr algn="ctr"/>
            <a:r>
              <a:rPr altLang="zh-CN" lang="zh-CN" sz="1900">
                <a:solidFill>
                  <a:srgbClr val="FFFFFF"/>
                </a:solidFill>
              </a:rPr>
              <a:t>POWERPOINT TEMPLATE</a:t>
            </a:r>
          </a:p>
        </p:txBody>
      </p:sp>
      <p:sp>
        <p:nvSpPr>
          <p:cNvPr id="3079" name="Text Box 9"/>
          <p:cNvSpPr txBox="1">
            <a:spLocks noChangeArrowheads="1"/>
          </p:cNvSpPr>
          <p:nvPr/>
        </p:nvSpPr>
        <p:spPr bwMode="auto">
          <a:xfrm>
            <a:off x="4225925" y="1820863"/>
            <a:ext cx="690880" cy="365760"/>
          </a:xfrm>
          <a:prstGeom prst="rect">
            <a:avLst/>
          </a:prstGeom>
          <a:noFill/>
          <a:ln w="9525">
            <a:noFill/>
            <a:miter lim="800000"/>
          </a:ln>
        </p:spPr>
        <p:txBody>
          <a:bodyPr wrap="none">
            <a:spAutoFit/>
          </a:bodyPr>
          <a:lstStyle/>
          <a:p>
            <a:r>
              <a:rPr altLang="zh-CN" lang="zh-CN">
                <a:solidFill>
                  <a:srgbClr val="FFFFFF"/>
                </a:solidFill>
              </a:rPr>
              <a:t>2016</a:t>
            </a:r>
          </a:p>
        </p:txBody>
      </p:sp>
      <p:grpSp>
        <p:nvGrpSpPr>
          <p:cNvPr id="3080" name="Group 10"/>
          <p:cNvGrpSpPr/>
          <p:nvPr/>
        </p:nvGrpSpPr>
        <p:grpSpPr>
          <a:xfrm>
            <a:off x="2133600" y="3189288"/>
            <a:ext cx="4876800" cy="0"/>
            <a:chExt cx="3072" cy="0"/>
          </a:xfrm>
        </p:grpSpPr>
        <p:sp>
          <p:nvSpPr>
            <p:cNvPr id="3083" name="Line 11"/>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3084" name="Line 12"/>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sp>
          <p:nvSpPr>
            <p:cNvPr id="3085" name="Line 13"/>
            <p:cNvSpPr>
              <a:spLocks noChangeShapeType="1"/>
            </p:cNvSpPr>
            <p:nvPr/>
          </p:nvSpPr>
          <p:spPr bwMode="auto">
            <a:xfrm flipV="1" rot="10800000">
              <a:off x="1354" y="0"/>
              <a:ext cx="374" cy="0"/>
            </a:xfrm>
            <a:prstGeom prst="line">
              <a:avLst/>
            </a:prstGeom>
            <a:noFill/>
            <a:ln w="6350">
              <a:solidFill>
                <a:srgbClr val="88714E"/>
              </a:solidFill>
              <a:round/>
            </a:ln>
          </p:spPr>
          <p:txBody>
            <a:bodyPr/>
            <a:lstStyle/>
            <a:p>
              <a:endParaRPr altLang="en-US" lang="zh-CN"/>
            </a:p>
          </p:txBody>
        </p:sp>
      </p:grpSp>
      <p:sp>
        <p:nvSpPr>
          <p:cNvPr id="3081" name="Freeform 14"/>
          <p:cNvSpPr/>
          <p:nvPr/>
        </p:nvSpPr>
        <p:spPr bwMode="auto">
          <a:xfrm>
            <a:off x="4189413" y="1212850"/>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
        <p:nvSpPr>
          <p:cNvPr id="3082" name="Freeform 15"/>
          <p:cNvSpPr/>
          <p:nvPr/>
        </p:nvSpPr>
        <p:spPr bwMode="auto">
          <a:xfrm rot="10800000">
            <a:off x="4189413" y="3565525"/>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1229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229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229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229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3318" name="Oval 6"/>
          <p:cNvSpPr>
            <a:spLocks noChangeArrowheads="1"/>
          </p:cNvSpPr>
          <p:nvPr/>
        </p:nvSpPr>
        <p:spPr bwMode="auto">
          <a:xfrm>
            <a:off x="808038" y="1352550"/>
            <a:ext cx="1393825" cy="1397000"/>
          </a:xfrm>
          <a:prstGeom prst="ellipse">
            <a:avLst/>
          </a:prstGeom>
          <a:blipFill dpi="0" rotWithShape="1">
            <a:blip r:embed="rId2"/>
            <a:stretch>
              <a:fillRect r="-228"/>
            </a:stretch>
          </a:blipFill>
          <a:ln cmpd="sng" w="38100">
            <a:solidFill>
              <a:srgbClr val="DDDDDD"/>
            </a:solidFill>
            <a:round/>
          </a:ln>
        </p:spPr>
        <p:txBody>
          <a:bodyPr/>
          <a:lstStyle/>
          <a:p>
            <a:pPr>
              <a:defRPr/>
            </a:pPr>
            <a:endParaRPr altLang="en-US" lang="zh-CN"/>
          </a:p>
        </p:txBody>
      </p:sp>
      <p:sp>
        <p:nvSpPr>
          <p:cNvPr id="12297" name="Rectangle 7"/>
          <p:cNvSpPr>
            <a:spLocks noChangeArrowheads="1"/>
          </p:cNvSpPr>
          <p:nvPr/>
        </p:nvSpPr>
        <p:spPr bwMode="auto">
          <a:xfrm>
            <a:off x="1123950" y="2828925"/>
            <a:ext cx="739775" cy="152400"/>
          </a:xfrm>
          <a:prstGeom prst="rect">
            <a:avLst/>
          </a:prstGeom>
          <a:noFill/>
          <a:ln w="9525">
            <a:noFill/>
            <a:miter lim="800000"/>
          </a:ln>
        </p:spPr>
        <p:txBody>
          <a:bodyPr bIns="0" lIns="0" rIns="0" tIns="0" wrap="none">
            <a:spAutoFit/>
          </a:bodyPr>
          <a:lstStyle/>
          <a:p>
            <a:pPr algn="ctr"/>
            <a:r>
              <a:rPr altLang="zh-CN" lang="zh-CN" sz="1000"/>
              <a:t>Mark J.Smith</a:t>
            </a:r>
          </a:p>
        </p:txBody>
      </p:sp>
      <p:sp>
        <p:nvSpPr>
          <p:cNvPr id="12298" name="Rectangle 8"/>
          <p:cNvSpPr>
            <a:spLocks noChangeArrowheads="1"/>
          </p:cNvSpPr>
          <p:nvPr/>
        </p:nvSpPr>
        <p:spPr bwMode="auto">
          <a:xfrm>
            <a:off x="1125538" y="2989263"/>
            <a:ext cx="727075"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CEO &amp; Founder</a:t>
            </a:r>
          </a:p>
        </p:txBody>
      </p:sp>
      <p:sp>
        <p:nvSpPr>
          <p:cNvPr id="12299" name="Rectangle 9"/>
          <p:cNvSpPr>
            <a:spLocks noChangeArrowheads="1"/>
          </p:cNvSpPr>
          <p:nvPr/>
        </p:nvSpPr>
        <p:spPr bwMode="auto">
          <a:xfrm>
            <a:off x="768350"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00" name="Rectangle 10"/>
          <p:cNvSpPr>
            <a:spLocks noChangeArrowheads="1"/>
          </p:cNvSpPr>
          <p:nvPr/>
        </p:nvSpPr>
        <p:spPr bwMode="auto">
          <a:xfrm>
            <a:off x="2066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01" name="Rectangle 11"/>
          <p:cNvSpPr>
            <a:spLocks noChangeArrowheads="1"/>
          </p:cNvSpPr>
          <p:nvPr/>
        </p:nvSpPr>
        <p:spPr bwMode="auto">
          <a:xfrm>
            <a:off x="782638" y="3486150"/>
            <a:ext cx="1458912" cy="120650"/>
          </a:xfrm>
          <a:prstGeom prst="rect">
            <a:avLst/>
          </a:prstGeom>
          <a:solidFill>
            <a:srgbClr val="DDDDDD"/>
          </a:solidFill>
          <a:ln w="9525">
            <a:noFill/>
            <a:miter lim="800000"/>
          </a:ln>
        </p:spPr>
        <p:txBody>
          <a:bodyPr/>
          <a:lstStyle/>
          <a:p>
            <a:endParaRPr altLang="en-US" lang="zh-CN"/>
          </a:p>
        </p:txBody>
      </p:sp>
      <p:sp>
        <p:nvSpPr>
          <p:cNvPr id="12302" name="Rectangle 12"/>
          <p:cNvSpPr>
            <a:spLocks noChangeArrowheads="1"/>
          </p:cNvSpPr>
          <p:nvPr/>
        </p:nvSpPr>
        <p:spPr bwMode="auto">
          <a:xfrm>
            <a:off x="782638" y="3486150"/>
            <a:ext cx="1319212" cy="120650"/>
          </a:xfrm>
          <a:prstGeom prst="rect">
            <a:avLst/>
          </a:prstGeom>
          <a:solidFill>
            <a:srgbClr val="88714E"/>
          </a:solidFill>
          <a:ln w="9525">
            <a:noFill/>
            <a:miter lim="800000"/>
          </a:ln>
        </p:spPr>
        <p:txBody>
          <a:bodyPr/>
          <a:lstStyle/>
          <a:p>
            <a:endParaRPr altLang="en-US" lang="zh-CN"/>
          </a:p>
        </p:txBody>
      </p:sp>
      <p:sp>
        <p:nvSpPr>
          <p:cNvPr id="12303" name="Rectangle 13"/>
          <p:cNvSpPr>
            <a:spLocks noChangeArrowheads="1"/>
          </p:cNvSpPr>
          <p:nvPr/>
        </p:nvSpPr>
        <p:spPr bwMode="auto">
          <a:xfrm>
            <a:off x="768350"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04" name="Rectangle 14"/>
          <p:cNvSpPr>
            <a:spLocks noChangeArrowheads="1"/>
          </p:cNvSpPr>
          <p:nvPr/>
        </p:nvSpPr>
        <p:spPr bwMode="auto">
          <a:xfrm>
            <a:off x="2066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05" name="Rectangle 15"/>
          <p:cNvSpPr>
            <a:spLocks noChangeArrowheads="1"/>
          </p:cNvSpPr>
          <p:nvPr/>
        </p:nvSpPr>
        <p:spPr bwMode="auto">
          <a:xfrm>
            <a:off x="782638" y="3921125"/>
            <a:ext cx="1458912" cy="120650"/>
          </a:xfrm>
          <a:prstGeom prst="rect">
            <a:avLst/>
          </a:prstGeom>
          <a:solidFill>
            <a:srgbClr val="DDDDDD"/>
          </a:solidFill>
          <a:ln w="9525">
            <a:noFill/>
            <a:miter lim="800000"/>
          </a:ln>
        </p:spPr>
        <p:txBody>
          <a:bodyPr/>
          <a:lstStyle/>
          <a:p>
            <a:endParaRPr altLang="en-US" lang="zh-CN"/>
          </a:p>
        </p:txBody>
      </p:sp>
      <p:sp>
        <p:nvSpPr>
          <p:cNvPr id="12306" name="Rectangle 16"/>
          <p:cNvSpPr>
            <a:spLocks noChangeArrowheads="1"/>
          </p:cNvSpPr>
          <p:nvPr/>
        </p:nvSpPr>
        <p:spPr bwMode="auto">
          <a:xfrm>
            <a:off x="782638" y="3921125"/>
            <a:ext cx="1319212" cy="120650"/>
          </a:xfrm>
          <a:prstGeom prst="rect">
            <a:avLst/>
          </a:prstGeom>
          <a:solidFill>
            <a:srgbClr val="88714E"/>
          </a:solidFill>
          <a:ln w="9525">
            <a:noFill/>
            <a:miter lim="800000"/>
          </a:ln>
        </p:spPr>
        <p:txBody>
          <a:bodyPr/>
          <a:lstStyle/>
          <a:p>
            <a:endParaRPr altLang="en-US" lang="zh-CN"/>
          </a:p>
        </p:txBody>
      </p:sp>
      <p:sp>
        <p:nvSpPr>
          <p:cNvPr id="12307" name="Rectangle 17"/>
          <p:cNvSpPr>
            <a:spLocks noChangeArrowheads="1"/>
          </p:cNvSpPr>
          <p:nvPr/>
        </p:nvSpPr>
        <p:spPr bwMode="auto">
          <a:xfrm>
            <a:off x="768350"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08" name="Rectangle 18"/>
          <p:cNvSpPr>
            <a:spLocks noChangeArrowheads="1"/>
          </p:cNvSpPr>
          <p:nvPr/>
        </p:nvSpPr>
        <p:spPr bwMode="auto">
          <a:xfrm>
            <a:off x="2066925" y="4219575"/>
            <a:ext cx="261938" cy="121920"/>
          </a:xfrm>
          <a:prstGeom prst="rect">
            <a:avLst/>
          </a:prstGeom>
          <a:noFill/>
          <a:ln w="9525">
            <a:noFill/>
            <a:miter lim="800000"/>
          </a:ln>
        </p:spPr>
        <p:txBody>
          <a:bodyPr bIns="0" lIns="0" rIns="0" tIns="0" wrap="none">
            <a:spAutoFit/>
          </a:bodyPr>
          <a:lstStyle/>
          <a:p>
            <a:r>
              <a:rPr altLang="zh-CN" lang="zh-CN" sz="800">
                <a:solidFill>
                  <a:srgbClr val="818181"/>
                </a:solidFill>
              </a:rPr>
              <a:t>100%</a:t>
            </a:r>
          </a:p>
        </p:txBody>
      </p:sp>
      <p:sp>
        <p:nvSpPr>
          <p:cNvPr id="12309" name="Rectangle 19"/>
          <p:cNvSpPr>
            <a:spLocks noChangeArrowheads="1"/>
          </p:cNvSpPr>
          <p:nvPr/>
        </p:nvSpPr>
        <p:spPr bwMode="auto">
          <a:xfrm>
            <a:off x="782638" y="4356100"/>
            <a:ext cx="1458912" cy="120650"/>
          </a:xfrm>
          <a:prstGeom prst="rect">
            <a:avLst/>
          </a:prstGeom>
          <a:solidFill>
            <a:srgbClr val="DDDDDD"/>
          </a:solidFill>
          <a:ln w="9525">
            <a:noFill/>
            <a:miter lim="800000"/>
          </a:ln>
        </p:spPr>
        <p:txBody>
          <a:bodyPr/>
          <a:lstStyle/>
          <a:p>
            <a:endParaRPr altLang="en-US" lang="zh-CN"/>
          </a:p>
        </p:txBody>
      </p:sp>
      <p:sp>
        <p:nvSpPr>
          <p:cNvPr id="12310" name="Rectangle 20"/>
          <p:cNvSpPr>
            <a:spLocks noChangeArrowheads="1"/>
          </p:cNvSpPr>
          <p:nvPr/>
        </p:nvSpPr>
        <p:spPr bwMode="auto">
          <a:xfrm>
            <a:off x="782638" y="4356100"/>
            <a:ext cx="1462087" cy="120650"/>
          </a:xfrm>
          <a:prstGeom prst="rect">
            <a:avLst/>
          </a:prstGeom>
          <a:solidFill>
            <a:srgbClr val="88714E"/>
          </a:solidFill>
          <a:ln w="9525">
            <a:noFill/>
            <a:miter lim="800000"/>
          </a:ln>
        </p:spPr>
        <p:txBody>
          <a:bodyPr/>
          <a:lstStyle/>
          <a:p>
            <a:endParaRPr altLang="en-US" lang="zh-CN"/>
          </a:p>
        </p:txBody>
      </p:sp>
      <p:sp>
        <p:nvSpPr>
          <p:cNvPr id="13333" name="Oval 21"/>
          <p:cNvSpPr>
            <a:spLocks noChangeArrowheads="1"/>
          </p:cNvSpPr>
          <p:nvPr/>
        </p:nvSpPr>
        <p:spPr bwMode="auto">
          <a:xfrm>
            <a:off x="2840038" y="1352550"/>
            <a:ext cx="1393825" cy="1397000"/>
          </a:xfrm>
          <a:prstGeom prst="ellipse">
            <a:avLst/>
          </a:prstGeom>
          <a:blipFill dpi="0" rotWithShape="1">
            <a:blip r:embed="rId3"/>
            <a:stretch>
              <a:fillRect r="-228"/>
            </a:stretch>
          </a:blipFill>
          <a:ln cmpd="sng" w="38100">
            <a:solidFill>
              <a:srgbClr val="DDDDDD"/>
            </a:solidFill>
            <a:round/>
          </a:ln>
        </p:spPr>
        <p:txBody>
          <a:bodyPr/>
          <a:lstStyle/>
          <a:p>
            <a:pPr>
              <a:defRPr/>
            </a:pPr>
            <a:endParaRPr altLang="en-US" lang="zh-CN"/>
          </a:p>
        </p:txBody>
      </p:sp>
      <p:sp>
        <p:nvSpPr>
          <p:cNvPr id="12314" name="Rectangle 22"/>
          <p:cNvSpPr>
            <a:spLocks noChangeArrowheads="1"/>
          </p:cNvSpPr>
          <p:nvPr/>
        </p:nvSpPr>
        <p:spPr bwMode="auto">
          <a:xfrm>
            <a:off x="3059113" y="2828925"/>
            <a:ext cx="935038" cy="152400"/>
          </a:xfrm>
          <a:prstGeom prst="rect">
            <a:avLst/>
          </a:prstGeom>
          <a:noFill/>
          <a:ln w="9525">
            <a:noFill/>
            <a:miter lim="800000"/>
          </a:ln>
        </p:spPr>
        <p:txBody>
          <a:bodyPr bIns="0" lIns="0" rIns="0" tIns="0" wrap="none">
            <a:spAutoFit/>
          </a:bodyPr>
          <a:lstStyle/>
          <a:p>
            <a:pPr algn="ctr"/>
            <a:r>
              <a:rPr altLang="zh-CN" lang="zh-CN" sz="1000"/>
              <a:t>Paula M.Ricardo</a:t>
            </a:r>
          </a:p>
        </p:txBody>
      </p:sp>
      <p:sp>
        <p:nvSpPr>
          <p:cNvPr id="12315" name="Rectangle 23"/>
          <p:cNvSpPr>
            <a:spLocks noChangeArrowheads="1"/>
          </p:cNvSpPr>
          <p:nvPr/>
        </p:nvSpPr>
        <p:spPr bwMode="auto">
          <a:xfrm>
            <a:off x="3252787" y="2989263"/>
            <a:ext cx="550862"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Data Analys</a:t>
            </a:r>
          </a:p>
        </p:txBody>
      </p:sp>
      <p:sp>
        <p:nvSpPr>
          <p:cNvPr id="12316" name="Rectangle 24"/>
          <p:cNvSpPr>
            <a:spLocks noChangeArrowheads="1"/>
          </p:cNvSpPr>
          <p:nvPr/>
        </p:nvSpPr>
        <p:spPr bwMode="auto">
          <a:xfrm>
            <a:off x="2798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17" name="Rectangle 25"/>
          <p:cNvSpPr>
            <a:spLocks noChangeArrowheads="1"/>
          </p:cNvSpPr>
          <p:nvPr/>
        </p:nvSpPr>
        <p:spPr bwMode="auto">
          <a:xfrm>
            <a:off x="4098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18" name="Rectangle 26"/>
          <p:cNvSpPr>
            <a:spLocks noChangeArrowheads="1"/>
          </p:cNvSpPr>
          <p:nvPr/>
        </p:nvSpPr>
        <p:spPr bwMode="auto">
          <a:xfrm>
            <a:off x="2814638" y="3486150"/>
            <a:ext cx="1458912" cy="120650"/>
          </a:xfrm>
          <a:prstGeom prst="rect">
            <a:avLst/>
          </a:prstGeom>
          <a:solidFill>
            <a:srgbClr val="DDDDDD"/>
          </a:solidFill>
          <a:ln w="9525">
            <a:noFill/>
            <a:miter lim="800000"/>
          </a:ln>
        </p:spPr>
        <p:txBody>
          <a:bodyPr/>
          <a:lstStyle/>
          <a:p>
            <a:endParaRPr altLang="en-US" lang="zh-CN"/>
          </a:p>
        </p:txBody>
      </p:sp>
      <p:sp>
        <p:nvSpPr>
          <p:cNvPr id="12319" name="Rectangle 27"/>
          <p:cNvSpPr>
            <a:spLocks noChangeArrowheads="1"/>
          </p:cNvSpPr>
          <p:nvPr/>
        </p:nvSpPr>
        <p:spPr bwMode="auto">
          <a:xfrm>
            <a:off x="2814638" y="3486150"/>
            <a:ext cx="1109662" cy="120650"/>
          </a:xfrm>
          <a:prstGeom prst="rect">
            <a:avLst/>
          </a:prstGeom>
          <a:solidFill>
            <a:srgbClr val="88714E"/>
          </a:solidFill>
          <a:ln w="9525">
            <a:noFill/>
            <a:miter lim="800000"/>
          </a:ln>
        </p:spPr>
        <p:txBody>
          <a:bodyPr/>
          <a:lstStyle/>
          <a:p>
            <a:endParaRPr altLang="en-US" lang="zh-CN"/>
          </a:p>
        </p:txBody>
      </p:sp>
      <p:sp>
        <p:nvSpPr>
          <p:cNvPr id="12320" name="Rectangle 28"/>
          <p:cNvSpPr>
            <a:spLocks noChangeArrowheads="1"/>
          </p:cNvSpPr>
          <p:nvPr/>
        </p:nvSpPr>
        <p:spPr bwMode="auto">
          <a:xfrm>
            <a:off x="2798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21" name="Rectangle 29"/>
          <p:cNvSpPr>
            <a:spLocks noChangeArrowheads="1"/>
          </p:cNvSpPr>
          <p:nvPr/>
        </p:nvSpPr>
        <p:spPr bwMode="auto">
          <a:xfrm>
            <a:off x="4098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80%</a:t>
            </a:r>
          </a:p>
        </p:txBody>
      </p:sp>
      <p:sp>
        <p:nvSpPr>
          <p:cNvPr id="12322" name="Rectangle 30"/>
          <p:cNvSpPr>
            <a:spLocks noChangeArrowheads="1"/>
          </p:cNvSpPr>
          <p:nvPr/>
        </p:nvSpPr>
        <p:spPr bwMode="auto">
          <a:xfrm>
            <a:off x="2814638" y="3921125"/>
            <a:ext cx="1458912" cy="120650"/>
          </a:xfrm>
          <a:prstGeom prst="rect">
            <a:avLst/>
          </a:prstGeom>
          <a:solidFill>
            <a:srgbClr val="DDDDDD"/>
          </a:solidFill>
          <a:ln w="9525">
            <a:noFill/>
            <a:miter lim="800000"/>
          </a:ln>
        </p:spPr>
        <p:txBody>
          <a:bodyPr/>
          <a:lstStyle/>
          <a:p>
            <a:endParaRPr altLang="en-US" lang="zh-CN"/>
          </a:p>
        </p:txBody>
      </p:sp>
      <p:sp>
        <p:nvSpPr>
          <p:cNvPr id="12323" name="Rectangle 31"/>
          <p:cNvSpPr>
            <a:spLocks noChangeArrowheads="1"/>
          </p:cNvSpPr>
          <p:nvPr/>
        </p:nvSpPr>
        <p:spPr bwMode="auto">
          <a:xfrm>
            <a:off x="2814638" y="3921125"/>
            <a:ext cx="1252537" cy="120650"/>
          </a:xfrm>
          <a:prstGeom prst="rect">
            <a:avLst/>
          </a:prstGeom>
          <a:solidFill>
            <a:srgbClr val="88714E"/>
          </a:solidFill>
          <a:ln w="9525">
            <a:noFill/>
            <a:miter lim="800000"/>
          </a:ln>
        </p:spPr>
        <p:txBody>
          <a:bodyPr/>
          <a:lstStyle/>
          <a:p>
            <a:endParaRPr altLang="en-US" lang="zh-CN"/>
          </a:p>
        </p:txBody>
      </p:sp>
      <p:sp>
        <p:nvSpPr>
          <p:cNvPr id="12324" name="Rectangle 32"/>
          <p:cNvSpPr>
            <a:spLocks noChangeArrowheads="1"/>
          </p:cNvSpPr>
          <p:nvPr/>
        </p:nvSpPr>
        <p:spPr bwMode="auto">
          <a:xfrm>
            <a:off x="2798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25" name="Rectangle 33"/>
          <p:cNvSpPr>
            <a:spLocks noChangeArrowheads="1"/>
          </p:cNvSpPr>
          <p:nvPr/>
        </p:nvSpPr>
        <p:spPr bwMode="auto">
          <a:xfrm>
            <a:off x="4098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26" name="Rectangle 34"/>
          <p:cNvSpPr>
            <a:spLocks noChangeArrowheads="1"/>
          </p:cNvSpPr>
          <p:nvPr/>
        </p:nvSpPr>
        <p:spPr bwMode="auto">
          <a:xfrm>
            <a:off x="2814638" y="4356100"/>
            <a:ext cx="1458912" cy="120650"/>
          </a:xfrm>
          <a:prstGeom prst="rect">
            <a:avLst/>
          </a:prstGeom>
          <a:solidFill>
            <a:srgbClr val="DDDDDD"/>
          </a:solidFill>
          <a:ln w="9525">
            <a:noFill/>
            <a:miter lim="800000"/>
          </a:ln>
        </p:spPr>
        <p:txBody>
          <a:bodyPr/>
          <a:lstStyle/>
          <a:p>
            <a:endParaRPr altLang="en-US" lang="zh-CN"/>
          </a:p>
        </p:txBody>
      </p:sp>
      <p:sp>
        <p:nvSpPr>
          <p:cNvPr id="12327" name="Rectangle 35"/>
          <p:cNvSpPr>
            <a:spLocks noChangeArrowheads="1"/>
          </p:cNvSpPr>
          <p:nvPr/>
        </p:nvSpPr>
        <p:spPr bwMode="auto">
          <a:xfrm>
            <a:off x="2814638" y="4356100"/>
            <a:ext cx="1319212" cy="120650"/>
          </a:xfrm>
          <a:prstGeom prst="rect">
            <a:avLst/>
          </a:prstGeom>
          <a:solidFill>
            <a:srgbClr val="88714E"/>
          </a:solidFill>
          <a:ln w="9525">
            <a:noFill/>
            <a:miter lim="800000"/>
          </a:ln>
        </p:spPr>
        <p:txBody>
          <a:bodyPr/>
          <a:lstStyle/>
          <a:p>
            <a:endParaRPr altLang="en-US" lang="zh-CN"/>
          </a:p>
        </p:txBody>
      </p:sp>
      <p:sp>
        <p:nvSpPr>
          <p:cNvPr id="13348" name="Oval 36"/>
          <p:cNvSpPr>
            <a:spLocks noChangeArrowheads="1"/>
          </p:cNvSpPr>
          <p:nvPr/>
        </p:nvSpPr>
        <p:spPr bwMode="auto">
          <a:xfrm>
            <a:off x="4872038" y="1352550"/>
            <a:ext cx="1393825" cy="1397000"/>
          </a:xfrm>
          <a:prstGeom prst="ellipse">
            <a:avLst/>
          </a:prstGeom>
          <a:blipFill dpi="0" rotWithShape="1">
            <a:blip r:embed="rId4"/>
            <a:stretch>
              <a:fillRect r="-228"/>
            </a:stretch>
          </a:blipFill>
          <a:ln cmpd="sng" w="38100">
            <a:solidFill>
              <a:srgbClr val="DDDDDD"/>
            </a:solidFill>
            <a:round/>
          </a:ln>
        </p:spPr>
        <p:txBody>
          <a:bodyPr/>
          <a:lstStyle/>
          <a:p>
            <a:pPr>
              <a:defRPr/>
            </a:pPr>
            <a:endParaRPr altLang="en-US" lang="zh-CN"/>
          </a:p>
        </p:txBody>
      </p:sp>
      <p:sp>
        <p:nvSpPr>
          <p:cNvPr id="12331" name="Rectangle 37"/>
          <p:cNvSpPr>
            <a:spLocks noChangeArrowheads="1"/>
          </p:cNvSpPr>
          <p:nvPr/>
        </p:nvSpPr>
        <p:spPr bwMode="auto">
          <a:xfrm>
            <a:off x="5040313" y="2828925"/>
            <a:ext cx="1073150" cy="152400"/>
          </a:xfrm>
          <a:prstGeom prst="rect">
            <a:avLst/>
          </a:prstGeom>
          <a:noFill/>
          <a:ln w="9525">
            <a:noFill/>
            <a:miter lim="800000"/>
          </a:ln>
        </p:spPr>
        <p:txBody>
          <a:bodyPr bIns="0" lIns="0" rIns="0" tIns="0" wrap="none">
            <a:spAutoFit/>
          </a:bodyPr>
          <a:lstStyle/>
          <a:p>
            <a:pPr algn="ctr"/>
            <a:r>
              <a:rPr altLang="zh-CN" lang="zh-CN" sz="1000"/>
              <a:t>Melinda K.Johnson</a:t>
            </a:r>
          </a:p>
        </p:txBody>
      </p:sp>
      <p:sp>
        <p:nvSpPr>
          <p:cNvPr id="12332" name="Rectangle 38"/>
          <p:cNvSpPr>
            <a:spLocks noChangeArrowheads="1"/>
          </p:cNvSpPr>
          <p:nvPr/>
        </p:nvSpPr>
        <p:spPr bwMode="auto">
          <a:xfrm>
            <a:off x="5327650" y="2989263"/>
            <a:ext cx="512762"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Accountant</a:t>
            </a:r>
          </a:p>
        </p:txBody>
      </p:sp>
      <p:sp>
        <p:nvSpPr>
          <p:cNvPr id="12333" name="Rectangle 39"/>
          <p:cNvSpPr>
            <a:spLocks noChangeArrowheads="1"/>
          </p:cNvSpPr>
          <p:nvPr/>
        </p:nvSpPr>
        <p:spPr bwMode="auto">
          <a:xfrm>
            <a:off x="4830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34" name="Rectangle 40"/>
          <p:cNvSpPr>
            <a:spLocks noChangeArrowheads="1"/>
          </p:cNvSpPr>
          <p:nvPr/>
        </p:nvSpPr>
        <p:spPr bwMode="auto">
          <a:xfrm>
            <a:off x="6130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80%</a:t>
            </a:r>
          </a:p>
        </p:txBody>
      </p:sp>
      <p:sp>
        <p:nvSpPr>
          <p:cNvPr id="12335" name="Rectangle 41"/>
          <p:cNvSpPr>
            <a:spLocks noChangeArrowheads="1"/>
          </p:cNvSpPr>
          <p:nvPr/>
        </p:nvSpPr>
        <p:spPr bwMode="auto">
          <a:xfrm>
            <a:off x="4846638" y="3486150"/>
            <a:ext cx="1458912" cy="120650"/>
          </a:xfrm>
          <a:prstGeom prst="rect">
            <a:avLst/>
          </a:prstGeom>
          <a:solidFill>
            <a:srgbClr val="DDDDDD"/>
          </a:solidFill>
          <a:ln w="9525">
            <a:noFill/>
            <a:miter lim="800000"/>
          </a:ln>
        </p:spPr>
        <p:txBody>
          <a:bodyPr/>
          <a:lstStyle/>
          <a:p>
            <a:endParaRPr altLang="en-US" lang="zh-CN"/>
          </a:p>
        </p:txBody>
      </p:sp>
      <p:sp>
        <p:nvSpPr>
          <p:cNvPr id="12336" name="Rectangle 42"/>
          <p:cNvSpPr>
            <a:spLocks noChangeArrowheads="1"/>
          </p:cNvSpPr>
          <p:nvPr/>
        </p:nvSpPr>
        <p:spPr bwMode="auto">
          <a:xfrm>
            <a:off x="4846638" y="3486150"/>
            <a:ext cx="1263650" cy="120650"/>
          </a:xfrm>
          <a:prstGeom prst="rect">
            <a:avLst/>
          </a:prstGeom>
          <a:solidFill>
            <a:srgbClr val="88714E"/>
          </a:solidFill>
          <a:ln w="9525">
            <a:noFill/>
            <a:miter lim="800000"/>
          </a:ln>
        </p:spPr>
        <p:txBody>
          <a:bodyPr/>
          <a:lstStyle/>
          <a:p>
            <a:endParaRPr altLang="en-US" lang="zh-CN"/>
          </a:p>
        </p:txBody>
      </p:sp>
      <p:sp>
        <p:nvSpPr>
          <p:cNvPr id="12337" name="Rectangle 43"/>
          <p:cNvSpPr>
            <a:spLocks noChangeArrowheads="1"/>
          </p:cNvSpPr>
          <p:nvPr/>
        </p:nvSpPr>
        <p:spPr bwMode="auto">
          <a:xfrm>
            <a:off x="4830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38" name="Rectangle 44"/>
          <p:cNvSpPr>
            <a:spLocks noChangeArrowheads="1"/>
          </p:cNvSpPr>
          <p:nvPr/>
        </p:nvSpPr>
        <p:spPr bwMode="auto">
          <a:xfrm>
            <a:off x="6130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39" name="Rectangle 45"/>
          <p:cNvSpPr>
            <a:spLocks noChangeArrowheads="1"/>
          </p:cNvSpPr>
          <p:nvPr/>
        </p:nvSpPr>
        <p:spPr bwMode="auto">
          <a:xfrm>
            <a:off x="4846638" y="3921125"/>
            <a:ext cx="1458912" cy="120650"/>
          </a:xfrm>
          <a:prstGeom prst="rect">
            <a:avLst/>
          </a:prstGeom>
          <a:solidFill>
            <a:srgbClr val="DDDDDD"/>
          </a:solidFill>
          <a:ln w="9525">
            <a:noFill/>
            <a:miter lim="800000"/>
          </a:ln>
        </p:spPr>
        <p:txBody>
          <a:bodyPr/>
          <a:lstStyle/>
          <a:p>
            <a:endParaRPr altLang="en-US" lang="zh-CN"/>
          </a:p>
        </p:txBody>
      </p:sp>
      <p:sp>
        <p:nvSpPr>
          <p:cNvPr id="12340" name="Rectangle 46"/>
          <p:cNvSpPr>
            <a:spLocks noChangeArrowheads="1"/>
          </p:cNvSpPr>
          <p:nvPr/>
        </p:nvSpPr>
        <p:spPr bwMode="auto">
          <a:xfrm>
            <a:off x="4846638" y="3921125"/>
            <a:ext cx="1319212" cy="120650"/>
          </a:xfrm>
          <a:prstGeom prst="rect">
            <a:avLst/>
          </a:prstGeom>
          <a:solidFill>
            <a:srgbClr val="88714E"/>
          </a:solidFill>
          <a:ln w="9525">
            <a:noFill/>
            <a:miter lim="800000"/>
          </a:ln>
        </p:spPr>
        <p:txBody>
          <a:bodyPr/>
          <a:lstStyle/>
          <a:p>
            <a:endParaRPr altLang="en-US" lang="zh-CN"/>
          </a:p>
        </p:txBody>
      </p:sp>
      <p:sp>
        <p:nvSpPr>
          <p:cNvPr id="12341" name="Rectangle 47"/>
          <p:cNvSpPr>
            <a:spLocks noChangeArrowheads="1"/>
          </p:cNvSpPr>
          <p:nvPr/>
        </p:nvSpPr>
        <p:spPr bwMode="auto">
          <a:xfrm>
            <a:off x="4830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42" name="Rectangle 48"/>
          <p:cNvSpPr>
            <a:spLocks noChangeArrowheads="1"/>
          </p:cNvSpPr>
          <p:nvPr/>
        </p:nvSpPr>
        <p:spPr bwMode="auto">
          <a:xfrm>
            <a:off x="6130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43" name="Rectangle 49"/>
          <p:cNvSpPr>
            <a:spLocks noChangeArrowheads="1"/>
          </p:cNvSpPr>
          <p:nvPr/>
        </p:nvSpPr>
        <p:spPr bwMode="auto">
          <a:xfrm>
            <a:off x="4846638" y="4356100"/>
            <a:ext cx="1458912" cy="120650"/>
          </a:xfrm>
          <a:prstGeom prst="rect">
            <a:avLst/>
          </a:prstGeom>
          <a:solidFill>
            <a:srgbClr val="DDDDDD"/>
          </a:solidFill>
          <a:ln w="9525">
            <a:noFill/>
            <a:miter lim="800000"/>
          </a:ln>
        </p:spPr>
        <p:txBody>
          <a:bodyPr/>
          <a:lstStyle/>
          <a:p>
            <a:endParaRPr altLang="en-US" lang="zh-CN"/>
          </a:p>
        </p:txBody>
      </p:sp>
      <p:sp>
        <p:nvSpPr>
          <p:cNvPr id="12344" name="Rectangle 50"/>
          <p:cNvSpPr>
            <a:spLocks noChangeArrowheads="1"/>
          </p:cNvSpPr>
          <p:nvPr/>
        </p:nvSpPr>
        <p:spPr bwMode="auto">
          <a:xfrm>
            <a:off x="4846638" y="4356100"/>
            <a:ext cx="1319212" cy="120650"/>
          </a:xfrm>
          <a:prstGeom prst="rect">
            <a:avLst/>
          </a:prstGeom>
          <a:solidFill>
            <a:srgbClr val="88714E"/>
          </a:solidFill>
          <a:ln w="9525">
            <a:noFill/>
            <a:miter lim="800000"/>
          </a:ln>
        </p:spPr>
        <p:txBody>
          <a:bodyPr/>
          <a:lstStyle/>
          <a:p>
            <a:endParaRPr altLang="en-US" lang="zh-CN"/>
          </a:p>
        </p:txBody>
      </p:sp>
      <p:sp>
        <p:nvSpPr>
          <p:cNvPr id="13363" name="Oval 51"/>
          <p:cNvSpPr>
            <a:spLocks noChangeArrowheads="1"/>
          </p:cNvSpPr>
          <p:nvPr/>
        </p:nvSpPr>
        <p:spPr bwMode="auto">
          <a:xfrm>
            <a:off x="6904038" y="1352550"/>
            <a:ext cx="1393825" cy="1397000"/>
          </a:xfrm>
          <a:prstGeom prst="ellipse">
            <a:avLst/>
          </a:prstGeom>
          <a:blipFill dpi="0" rotWithShape="1">
            <a:blip r:embed="rId5"/>
            <a:stretch>
              <a:fillRect r="-228"/>
            </a:stretch>
          </a:blipFill>
          <a:ln cmpd="sng" w="38100">
            <a:solidFill>
              <a:srgbClr val="DDDDDD"/>
            </a:solidFill>
            <a:round/>
          </a:ln>
        </p:spPr>
        <p:txBody>
          <a:bodyPr/>
          <a:lstStyle/>
          <a:p>
            <a:pPr>
              <a:defRPr/>
            </a:pPr>
            <a:endParaRPr altLang="en-US" lang="zh-CN"/>
          </a:p>
        </p:txBody>
      </p:sp>
      <p:sp>
        <p:nvSpPr>
          <p:cNvPr id="12348" name="Rectangle 52"/>
          <p:cNvSpPr>
            <a:spLocks noChangeArrowheads="1"/>
          </p:cNvSpPr>
          <p:nvPr/>
        </p:nvSpPr>
        <p:spPr bwMode="auto">
          <a:xfrm>
            <a:off x="7078663" y="2828925"/>
            <a:ext cx="1058862" cy="152400"/>
          </a:xfrm>
          <a:prstGeom prst="rect">
            <a:avLst/>
          </a:prstGeom>
          <a:noFill/>
          <a:ln w="9525">
            <a:noFill/>
            <a:miter lim="800000"/>
          </a:ln>
        </p:spPr>
        <p:txBody>
          <a:bodyPr bIns="0" lIns="0" rIns="0" tIns="0" wrap="none">
            <a:spAutoFit/>
          </a:bodyPr>
          <a:lstStyle/>
          <a:p>
            <a:pPr algn="ctr"/>
            <a:r>
              <a:rPr altLang="zh-CN" lang="zh-CN" sz="1000"/>
              <a:t>Robin G.Sebastian</a:t>
            </a:r>
          </a:p>
        </p:txBody>
      </p:sp>
      <p:sp>
        <p:nvSpPr>
          <p:cNvPr id="12349" name="Rectangle 53"/>
          <p:cNvSpPr>
            <a:spLocks noChangeArrowheads="1"/>
          </p:cNvSpPr>
          <p:nvPr/>
        </p:nvSpPr>
        <p:spPr bwMode="auto">
          <a:xfrm>
            <a:off x="7418388" y="2989263"/>
            <a:ext cx="396875"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Reporter</a:t>
            </a:r>
          </a:p>
        </p:txBody>
      </p:sp>
      <p:sp>
        <p:nvSpPr>
          <p:cNvPr id="12350" name="Rectangle 54"/>
          <p:cNvSpPr>
            <a:spLocks noChangeArrowheads="1"/>
          </p:cNvSpPr>
          <p:nvPr/>
        </p:nvSpPr>
        <p:spPr bwMode="auto">
          <a:xfrm>
            <a:off x="6862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51" name="Rectangle 55"/>
          <p:cNvSpPr>
            <a:spLocks noChangeArrowheads="1"/>
          </p:cNvSpPr>
          <p:nvPr/>
        </p:nvSpPr>
        <p:spPr bwMode="auto">
          <a:xfrm>
            <a:off x="8162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52" name="Rectangle 56"/>
          <p:cNvSpPr>
            <a:spLocks noChangeArrowheads="1"/>
          </p:cNvSpPr>
          <p:nvPr/>
        </p:nvSpPr>
        <p:spPr bwMode="auto">
          <a:xfrm>
            <a:off x="6878638" y="3486150"/>
            <a:ext cx="1458912" cy="120650"/>
          </a:xfrm>
          <a:prstGeom prst="rect">
            <a:avLst/>
          </a:prstGeom>
          <a:solidFill>
            <a:srgbClr val="DDDDDD"/>
          </a:solidFill>
          <a:ln w="9525">
            <a:noFill/>
            <a:miter lim="800000"/>
          </a:ln>
        </p:spPr>
        <p:txBody>
          <a:bodyPr/>
          <a:lstStyle/>
          <a:p>
            <a:endParaRPr altLang="en-US" lang="zh-CN"/>
          </a:p>
        </p:txBody>
      </p:sp>
      <p:sp>
        <p:nvSpPr>
          <p:cNvPr id="12353" name="Rectangle 57"/>
          <p:cNvSpPr>
            <a:spLocks noChangeArrowheads="1"/>
          </p:cNvSpPr>
          <p:nvPr/>
        </p:nvSpPr>
        <p:spPr bwMode="auto">
          <a:xfrm>
            <a:off x="6878638" y="3486150"/>
            <a:ext cx="1123950" cy="120650"/>
          </a:xfrm>
          <a:prstGeom prst="rect">
            <a:avLst/>
          </a:prstGeom>
          <a:solidFill>
            <a:srgbClr val="88714E"/>
          </a:solidFill>
          <a:ln w="9525">
            <a:noFill/>
            <a:miter lim="800000"/>
          </a:ln>
        </p:spPr>
        <p:txBody>
          <a:bodyPr/>
          <a:lstStyle/>
          <a:p>
            <a:endParaRPr altLang="zh-CN" lang="zh-CN"/>
          </a:p>
        </p:txBody>
      </p:sp>
      <p:sp>
        <p:nvSpPr>
          <p:cNvPr id="12354" name="Rectangle 58"/>
          <p:cNvSpPr>
            <a:spLocks noChangeArrowheads="1"/>
          </p:cNvSpPr>
          <p:nvPr/>
        </p:nvSpPr>
        <p:spPr bwMode="auto">
          <a:xfrm>
            <a:off x="6862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55" name="Rectangle 59"/>
          <p:cNvSpPr>
            <a:spLocks noChangeArrowheads="1"/>
          </p:cNvSpPr>
          <p:nvPr/>
        </p:nvSpPr>
        <p:spPr bwMode="auto">
          <a:xfrm>
            <a:off x="8162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56" name="Rectangle 60"/>
          <p:cNvSpPr>
            <a:spLocks noChangeArrowheads="1"/>
          </p:cNvSpPr>
          <p:nvPr/>
        </p:nvSpPr>
        <p:spPr bwMode="auto">
          <a:xfrm>
            <a:off x="6878638" y="3921125"/>
            <a:ext cx="1458912" cy="120650"/>
          </a:xfrm>
          <a:prstGeom prst="rect">
            <a:avLst/>
          </a:prstGeom>
          <a:solidFill>
            <a:srgbClr val="DDDDDD"/>
          </a:solidFill>
          <a:ln w="9525">
            <a:noFill/>
            <a:miter lim="800000"/>
          </a:ln>
        </p:spPr>
        <p:txBody>
          <a:bodyPr/>
          <a:lstStyle/>
          <a:p>
            <a:endParaRPr altLang="en-US" lang="zh-CN"/>
          </a:p>
        </p:txBody>
      </p:sp>
      <p:sp>
        <p:nvSpPr>
          <p:cNvPr id="12357" name="Rectangle 61"/>
          <p:cNvSpPr>
            <a:spLocks noChangeArrowheads="1"/>
          </p:cNvSpPr>
          <p:nvPr/>
        </p:nvSpPr>
        <p:spPr bwMode="auto">
          <a:xfrm>
            <a:off x="6878638" y="3921125"/>
            <a:ext cx="1319212" cy="120650"/>
          </a:xfrm>
          <a:prstGeom prst="rect">
            <a:avLst/>
          </a:prstGeom>
          <a:solidFill>
            <a:srgbClr val="88714E"/>
          </a:solidFill>
          <a:ln w="9525">
            <a:noFill/>
            <a:miter lim="800000"/>
          </a:ln>
        </p:spPr>
        <p:txBody>
          <a:bodyPr/>
          <a:lstStyle/>
          <a:p>
            <a:endParaRPr altLang="en-US" lang="zh-CN"/>
          </a:p>
        </p:txBody>
      </p:sp>
      <p:sp>
        <p:nvSpPr>
          <p:cNvPr id="12358" name="Rectangle 62"/>
          <p:cNvSpPr>
            <a:spLocks noChangeArrowheads="1"/>
          </p:cNvSpPr>
          <p:nvPr/>
        </p:nvSpPr>
        <p:spPr bwMode="auto">
          <a:xfrm>
            <a:off x="6862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59" name="Rectangle 63"/>
          <p:cNvSpPr>
            <a:spLocks noChangeArrowheads="1"/>
          </p:cNvSpPr>
          <p:nvPr/>
        </p:nvSpPr>
        <p:spPr bwMode="auto">
          <a:xfrm>
            <a:off x="8162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60" name="Rectangle 64"/>
          <p:cNvSpPr>
            <a:spLocks noChangeArrowheads="1"/>
          </p:cNvSpPr>
          <p:nvPr/>
        </p:nvSpPr>
        <p:spPr bwMode="auto">
          <a:xfrm>
            <a:off x="6878638" y="4356100"/>
            <a:ext cx="1458912" cy="120650"/>
          </a:xfrm>
          <a:prstGeom prst="rect">
            <a:avLst/>
          </a:prstGeom>
          <a:solidFill>
            <a:srgbClr val="DDDDDD"/>
          </a:solidFill>
          <a:ln w="9525">
            <a:noFill/>
            <a:miter lim="800000"/>
          </a:ln>
        </p:spPr>
        <p:txBody>
          <a:bodyPr/>
          <a:lstStyle/>
          <a:p>
            <a:endParaRPr altLang="en-US" lang="zh-CN"/>
          </a:p>
        </p:txBody>
      </p:sp>
      <p:sp>
        <p:nvSpPr>
          <p:cNvPr id="12361" name="Rectangle 65"/>
          <p:cNvSpPr>
            <a:spLocks noChangeArrowheads="1"/>
          </p:cNvSpPr>
          <p:nvPr/>
        </p:nvSpPr>
        <p:spPr bwMode="auto">
          <a:xfrm>
            <a:off x="6878638" y="4356100"/>
            <a:ext cx="1128712" cy="120650"/>
          </a:xfrm>
          <a:prstGeom prst="rect">
            <a:avLst/>
          </a:prstGeom>
          <a:solidFill>
            <a:srgbClr val="88714E"/>
          </a:solidFill>
          <a:ln w="9525">
            <a:noFill/>
            <a:miter lim="800000"/>
          </a:ln>
        </p:spPr>
        <p:txBody>
          <a:bodyPr/>
          <a:lstStyle/>
          <a:p>
            <a:endParaRPr altLang="en-US" lang="zh-CN"/>
          </a:p>
        </p:txBody>
      </p:sp>
      <p:grpSp>
        <p:nvGrpSpPr>
          <p:cNvPr id="12362" name="Group 66"/>
          <p:cNvGrpSpPr/>
          <p:nvPr/>
        </p:nvGrpSpPr>
        <p:grpSpPr>
          <a:xfrm>
            <a:off x="1849438" y="1355725"/>
            <a:ext cx="293687" cy="293688"/>
            <a:chExt cx="185" cy="185"/>
          </a:xfrm>
        </p:grpSpPr>
        <p:sp>
          <p:nvSpPr>
            <p:cNvPr id="12372" name="Oval 67"/>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73" name="Freeform 68"/>
            <p:cNvSpPr/>
            <p:nvPr/>
          </p:nvSpPr>
          <p:spPr bwMode="auto">
            <a:xfrm>
              <a:off x="33" y="24"/>
              <a:ext cx="122" cy="110"/>
            </a:xfrm>
            <a:custGeom>
              <a:gdLst>
                <a:gd fmla="*/ 111 w 115" name="T0"/>
                <a:gd fmla="*/ 87 h 103" name="T1"/>
                <a:gd fmla="*/ 103 w 115" name="T2"/>
                <a:gd fmla="*/ 80 h 103" name="T3"/>
                <a:gd fmla="*/ 84 w 115" name="T4"/>
                <a:gd fmla="*/ 72 h 103" name="T5"/>
                <a:gd fmla="*/ 83 w 115" name="T6"/>
                <a:gd fmla="*/ 72 h 103" name="T7"/>
                <a:gd fmla="*/ 83 w 115" name="T8"/>
                <a:gd fmla="*/ 72 h 103" name="T9"/>
                <a:gd fmla="*/ 76 w 115" name="T10"/>
                <a:gd fmla="*/ 67 h 103" name="T11"/>
                <a:gd fmla="*/ 76 w 115" name="T12"/>
                <a:gd fmla="*/ 66 h 103" name="T13"/>
                <a:gd fmla="*/ 76 w 115" name="T14"/>
                <a:gd fmla="*/ 66 h 103" name="T15"/>
                <a:gd fmla="*/ 76 w 115" name="T16"/>
                <a:gd fmla="*/ 66 h 103" name="T17"/>
                <a:gd fmla="*/ 75 w 115" name="T18"/>
                <a:gd fmla="*/ 66 h 103" name="T19"/>
                <a:gd fmla="*/ 75 w 115" name="T20"/>
                <a:gd fmla="*/ 66 h 103" name="T21"/>
                <a:gd fmla="*/ 75 w 115" name="T22"/>
                <a:gd fmla="*/ 66 h 103" name="T23"/>
                <a:gd fmla="*/ 75 w 115" name="T24"/>
                <a:gd fmla="*/ 66 h 103" name="T25"/>
                <a:gd fmla="*/ 74 w 115" name="T26"/>
                <a:gd fmla="*/ 65 h 103" name="T27"/>
                <a:gd fmla="*/ 74 w 115" name="T28"/>
                <a:gd fmla="*/ 65 h 103" name="T29"/>
                <a:gd fmla="*/ 74 w 115" name="T30"/>
                <a:gd fmla="*/ 65 h 103" name="T31"/>
                <a:gd fmla="*/ 74 w 115" name="T32"/>
                <a:gd fmla="*/ 65 h 103" name="T33"/>
                <a:gd fmla="*/ 74 w 115" name="T34"/>
                <a:gd fmla="*/ 65 h 103" name="T35"/>
                <a:gd fmla="*/ 74 w 115" name="T36"/>
                <a:gd fmla="*/ 65 h 103" name="T37"/>
                <a:gd fmla="*/ 74 w 115" name="T38"/>
                <a:gd fmla="*/ 65 h 103" name="T39"/>
                <a:gd fmla="*/ 73 w 115" name="T40"/>
                <a:gd fmla="*/ 65 h 103" name="T41"/>
                <a:gd fmla="*/ 72 w 115" name="T42"/>
                <a:gd fmla="*/ 60 h 103" name="T43"/>
                <a:gd fmla="*/ 71 w 115" name="T44"/>
                <a:gd fmla="*/ 59 h 103" name="T45"/>
                <a:gd fmla="*/ 71 w 115" name="T46"/>
                <a:gd fmla="*/ 55 h 103" name="T47"/>
                <a:gd fmla="*/ 72 w 115" name="T48"/>
                <a:gd fmla="*/ 55 h 103" name="T49"/>
                <a:gd fmla="*/ 74 w 115" name="T50"/>
                <a:gd fmla="*/ 48 h 103" name="T51"/>
                <a:gd fmla="*/ 77 w 115" name="T52"/>
                <a:gd fmla="*/ 43 h 103" name="T53"/>
                <a:gd fmla="*/ 78 w 115" name="T54"/>
                <a:gd fmla="*/ 32 h 103" name="T55"/>
                <a:gd fmla="*/ 77 w 115" name="T56"/>
                <a:gd fmla="*/ 33 h 103" name="T57"/>
                <a:gd fmla="*/ 78 w 115" name="T58"/>
                <a:gd fmla="*/ 25 h 103" name="T59"/>
                <a:gd fmla="*/ 76 w 115" name="T60"/>
                <a:gd fmla="*/ 10 h 103" name="T61"/>
                <a:gd fmla="*/ 70 w 115" name="T62"/>
                <a:gd fmla="*/ 4 h 103" name="T63"/>
                <a:gd fmla="*/ 65 w 115" name="T64"/>
                <a:gd fmla="*/ 2 h 103" name="T65"/>
                <a:gd fmla="*/ 46 w 115" name="T66"/>
                <a:gd fmla="*/ 2 h 103" name="T67"/>
                <a:gd fmla="*/ 37 w 115" name="T68"/>
                <a:gd fmla="*/ 9 h 103" name="T69"/>
                <a:gd fmla="*/ 34 w 115" name="T70"/>
                <a:gd fmla="*/ 25 h 103" name="T71"/>
                <a:gd fmla="*/ 36 w 115" name="T72"/>
                <a:gd fmla="*/ 31 h 103" name="T73"/>
                <a:gd fmla="*/ 36 w 115" name="T74"/>
                <a:gd fmla="*/ 33 h 103" name="T75"/>
                <a:gd fmla="*/ 35 w 115" name="T76"/>
                <a:gd fmla="*/ 33 h 103" name="T77"/>
                <a:gd fmla="*/ 37 w 115" name="T78"/>
                <a:gd fmla="*/ 43 h 103" name="T79"/>
                <a:gd fmla="*/ 40 w 115" name="T80"/>
                <a:gd fmla="*/ 48 h 103" name="T81"/>
                <a:gd fmla="*/ 42 w 115" name="T82"/>
                <a:gd fmla="*/ 55 h 103" name="T83"/>
                <a:gd fmla="*/ 43 w 115" name="T84"/>
                <a:gd fmla="*/ 56 h 103" name="T85"/>
                <a:gd fmla="*/ 43 w 115" name="T86"/>
                <a:gd fmla="*/ 59 h 103" name="T87"/>
                <a:gd fmla="*/ 43 w 115" name="T88"/>
                <a:gd fmla="*/ 60 h 103" name="T89"/>
                <a:gd fmla="*/ 43 w 115" name="T90"/>
                <a:gd fmla="*/ 60 h 103" name="T91"/>
                <a:gd fmla="*/ 41 w 115" name="T92"/>
                <a:gd fmla="*/ 65 h 103" name="T93"/>
                <a:gd fmla="*/ 41 w 115" name="T94"/>
                <a:gd fmla="*/ 65 h 103" name="T95"/>
                <a:gd fmla="*/ 39 w 115" name="T96"/>
                <a:gd fmla="*/ 66 h 103" name="T97"/>
                <a:gd fmla="*/ 31 w 115" name="T98"/>
                <a:gd fmla="*/ 71 h 103" name="T99"/>
                <a:gd fmla="*/ 31 w 115" name="T100"/>
                <a:gd fmla="*/ 72 h 103" name="T101"/>
                <a:gd fmla="*/ 31 w 115" name="T102"/>
                <a:gd fmla="*/ 72 h 103" name="T103"/>
                <a:gd fmla="*/ 31 w 115" name="T104"/>
                <a:gd fmla="*/ 72 h 103" name="T105"/>
                <a:gd fmla="*/ 30 w 115" name="T106"/>
                <a:gd fmla="*/ 72 h 103" name="T107"/>
                <a:gd fmla="*/ 11 w 115" name="T108"/>
                <a:gd fmla="*/ 80 h 103" name="T109"/>
                <a:gd fmla="*/ 3 w 115" name="T110"/>
                <a:gd fmla="*/ 87 h 103" name="T111"/>
                <a:gd fmla="*/ 0 w 115" name="T112"/>
                <a:gd fmla="*/ 103 h 103" name="T113"/>
                <a:gd fmla="*/ 115 w 115" name="T114"/>
                <a:gd fmla="*/ 103 h 103" name="T115"/>
                <a:gd fmla="*/ 111 w 115" name="T116"/>
                <a:gd fmla="*/ 87 h 10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5" name="T177"/>
                <a:gd fmla="*/ 0 h 103" name="T178"/>
                <a:gd fmla="*/ 115 w 115" name="T179"/>
                <a:gd fmla="*/ 103 h 10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03" w="115">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w="9525">
              <a:noFill/>
              <a:round/>
            </a:ln>
          </p:spPr>
          <p:txBody>
            <a:bodyPr/>
            <a:lstStyle/>
            <a:p>
              <a:endParaRPr altLang="en-US" lang="zh-CN"/>
            </a:p>
          </p:txBody>
        </p:sp>
      </p:grpSp>
      <p:grpSp>
        <p:nvGrpSpPr>
          <p:cNvPr id="12363" name="Group 69"/>
          <p:cNvGrpSpPr/>
          <p:nvPr/>
        </p:nvGrpSpPr>
        <p:grpSpPr>
          <a:xfrm>
            <a:off x="7961313" y="1355725"/>
            <a:ext cx="293687" cy="293688"/>
            <a:chExt cx="185" cy="185"/>
          </a:xfrm>
        </p:grpSpPr>
        <p:sp>
          <p:nvSpPr>
            <p:cNvPr id="12370" name="Oval 70"/>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71" name="Freeform 71"/>
            <p:cNvSpPr>
              <a:spLocks noEditPoints="1"/>
            </p:cNvSpPr>
            <p:nvPr/>
          </p:nvSpPr>
          <p:spPr bwMode="auto">
            <a:xfrm>
              <a:off x="43" y="26"/>
              <a:ext cx="100" cy="134"/>
            </a:xfrm>
            <a:custGeom>
              <a:gdLst>
                <a:gd fmla="*/ 96 w 96" name="T0"/>
                <a:gd fmla="*/ 40 h 128" name="T1"/>
                <a:gd fmla="*/ 96 w 96" name="T2"/>
                <a:gd fmla="*/ 56 h 128" name="T3"/>
                <a:gd fmla="*/ 56 w 96" name="T4"/>
                <a:gd fmla="*/ 103 h 128" name="T5"/>
                <a:gd fmla="*/ 56 w 96" name="T6"/>
                <a:gd fmla="*/ 120 h 128" name="T7"/>
                <a:gd fmla="*/ 68 w 96" name="T8"/>
                <a:gd fmla="*/ 120 h 128" name="T9"/>
                <a:gd fmla="*/ 72 w 96" name="T10"/>
                <a:gd fmla="*/ 124 h 128" name="T11"/>
                <a:gd fmla="*/ 68 w 96" name="T12"/>
                <a:gd fmla="*/ 128 h 128" name="T13"/>
                <a:gd fmla="*/ 28 w 96" name="T14"/>
                <a:gd fmla="*/ 128 h 128" name="T15"/>
                <a:gd fmla="*/ 24 w 96" name="T16"/>
                <a:gd fmla="*/ 124 h 128" name="T17"/>
                <a:gd fmla="*/ 28 w 96" name="T18"/>
                <a:gd fmla="*/ 120 h 128" name="T19"/>
                <a:gd fmla="*/ 40 w 96" name="T20"/>
                <a:gd fmla="*/ 120 h 128" name="T21"/>
                <a:gd fmla="*/ 40 w 96" name="T22"/>
                <a:gd fmla="*/ 103 h 128" name="T23"/>
                <a:gd fmla="*/ 0 w 96" name="T24"/>
                <a:gd fmla="*/ 56 h 128" name="T25"/>
                <a:gd fmla="*/ 0 w 96" name="T26"/>
                <a:gd fmla="*/ 40 h 128" name="T27"/>
                <a:gd fmla="*/ 8 w 96" name="T28"/>
                <a:gd fmla="*/ 40 h 128" name="T29"/>
                <a:gd fmla="*/ 8 w 96" name="T30"/>
                <a:gd fmla="*/ 56 h 128" name="T31"/>
                <a:gd fmla="*/ 28 w 96" name="T32"/>
                <a:gd fmla="*/ 91 h 128" name="T33"/>
                <a:gd fmla="*/ 68 w 96" name="T34"/>
                <a:gd fmla="*/ 91 h 128" name="T35"/>
                <a:gd fmla="*/ 88 w 96" name="T36"/>
                <a:gd fmla="*/ 56 h 128" name="T37"/>
                <a:gd fmla="*/ 88 w 96" name="T38"/>
                <a:gd fmla="*/ 40 h 128" name="T39"/>
                <a:gd fmla="*/ 96 w 96" name="T40"/>
                <a:gd fmla="*/ 40 h 128" name="T41"/>
                <a:gd fmla="*/ 48 w 96" name="T42"/>
                <a:gd fmla="*/ 80 h 128" name="T43"/>
                <a:gd fmla="*/ 72 w 96" name="T44"/>
                <a:gd fmla="*/ 56 h 128" name="T45"/>
                <a:gd fmla="*/ 72 w 96" name="T46"/>
                <a:gd fmla="*/ 24 h 128" name="T47"/>
                <a:gd fmla="*/ 48 w 96" name="T48"/>
                <a:gd fmla="*/ 0 h 128" name="T49"/>
                <a:gd fmla="*/ 24 w 96" name="T50"/>
                <a:gd fmla="*/ 24 h 128" name="T51"/>
                <a:gd fmla="*/ 24 w 96" name="T52"/>
                <a:gd fmla="*/ 56 h 128" name="T53"/>
                <a:gd fmla="*/ 48 w 96" name="T54"/>
                <a:gd fmla="*/ 80 h 12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96" name="T84"/>
                <a:gd fmla="*/ 0 h 128" name="T85"/>
                <a:gd fmla="*/ 96 w 96" name="T86"/>
                <a:gd fmla="*/ 128 h 12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28" w="96">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w="9525">
              <a:noFill/>
              <a:round/>
            </a:ln>
          </p:spPr>
          <p:txBody>
            <a:bodyPr/>
            <a:lstStyle/>
            <a:p>
              <a:endParaRPr altLang="en-US" lang="zh-CN"/>
            </a:p>
          </p:txBody>
        </p:sp>
      </p:grpSp>
      <p:grpSp>
        <p:nvGrpSpPr>
          <p:cNvPr id="12364" name="Group 72"/>
          <p:cNvGrpSpPr/>
          <p:nvPr/>
        </p:nvGrpSpPr>
        <p:grpSpPr>
          <a:xfrm>
            <a:off x="3889375" y="1355725"/>
            <a:ext cx="293688" cy="293688"/>
            <a:chExt cx="185" cy="185"/>
          </a:xfrm>
        </p:grpSpPr>
        <p:sp>
          <p:nvSpPr>
            <p:cNvPr id="12368" name="Oval 73"/>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69" name="Freeform 74"/>
            <p:cNvSpPr>
              <a:spLocks noEditPoints="1"/>
            </p:cNvSpPr>
            <p:nvPr/>
          </p:nvSpPr>
          <p:spPr bwMode="auto">
            <a:xfrm>
              <a:off x="49" y="45"/>
              <a:ext cx="93" cy="93"/>
            </a:xfrm>
            <a:custGeom>
              <a:gdLst>
                <a:gd fmla="*/ 128 w 128" name="T0"/>
                <a:gd fmla="*/ 120 h 128" name="T1"/>
                <a:gd fmla="*/ 0 w 128" name="T2"/>
                <a:gd fmla="*/ 128 h 128" name="T3"/>
                <a:gd fmla="*/ 8 w 128" name="T4"/>
                <a:gd fmla="*/ 0 h 128" name="T5"/>
                <a:gd fmla="*/ 16 w 128" name="T6"/>
                <a:gd fmla="*/ 24 h 128" name="T7"/>
                <a:gd fmla="*/ 8 w 128" name="T8"/>
                <a:gd fmla="*/ 32 h 128" name="T9"/>
                <a:gd fmla="*/ 16 w 128" name="T10"/>
                <a:gd fmla="*/ 48 h 128" name="T11"/>
                <a:gd fmla="*/ 8 w 128" name="T12"/>
                <a:gd fmla="*/ 56 h 128" name="T13"/>
                <a:gd fmla="*/ 16 w 128" name="T14"/>
                <a:gd fmla="*/ 72 h 128" name="T15"/>
                <a:gd fmla="*/ 8 w 128" name="T16"/>
                <a:gd fmla="*/ 80 h 128" name="T17"/>
                <a:gd fmla="*/ 16 w 128" name="T18"/>
                <a:gd fmla="*/ 96 h 128" name="T19"/>
                <a:gd fmla="*/ 8 w 128" name="T20"/>
                <a:gd fmla="*/ 104 h 128" name="T21"/>
                <a:gd fmla="*/ 24 w 128" name="T22"/>
                <a:gd fmla="*/ 84 h 128" name="T23"/>
                <a:gd fmla="*/ 40 w 128" name="T24"/>
                <a:gd fmla="*/ 73 h 128" name="T25"/>
                <a:gd fmla="*/ 48 w 128" name="T26"/>
                <a:gd fmla="*/ 52 h 128" name="T27"/>
                <a:gd fmla="*/ 72 w 128" name="T28"/>
                <a:gd fmla="*/ 52 h 128" name="T29"/>
                <a:gd fmla="*/ 85 w 128" name="T30"/>
                <a:gd fmla="*/ 66 h 128" name="T31"/>
                <a:gd fmla="*/ 93 w 128" name="T32"/>
                <a:gd fmla="*/ 64 h 128" name="T33"/>
                <a:gd fmla="*/ 104 w 128" name="T34"/>
                <a:gd fmla="*/ 28 h 128" name="T35"/>
                <a:gd fmla="*/ 128 w 128" name="T36"/>
                <a:gd fmla="*/ 28 h 128" name="T37"/>
                <a:gd fmla="*/ 115 w 128" name="T38"/>
                <a:gd fmla="*/ 40 h 128" name="T39"/>
                <a:gd fmla="*/ 104 w 128" name="T40"/>
                <a:gd fmla="*/ 76 h 128" name="T41"/>
                <a:gd fmla="*/ 80 w 128" name="T42"/>
                <a:gd fmla="*/ 76 h 128" name="T43"/>
                <a:gd fmla="*/ 67 w 128" name="T44"/>
                <a:gd fmla="*/ 62 h 128" name="T45"/>
                <a:gd fmla="*/ 56 w 128" name="T46"/>
                <a:gd fmla="*/ 63 h 128" name="T47"/>
                <a:gd fmla="*/ 48 w 128" name="T48"/>
                <a:gd fmla="*/ 84 h 128" name="T49"/>
                <a:gd fmla="*/ 24 w 128" name="T50"/>
                <a:gd fmla="*/ 84 h 128" name="T51"/>
                <a:gd fmla="*/ 116 w 128" name="T52"/>
                <a:gd fmla="*/ 32 h 128" name="T53"/>
                <a:gd fmla="*/ 116 w 128" name="T54"/>
                <a:gd fmla="*/ 24 h 128" name="T55"/>
                <a:gd fmla="*/ 88 w 128" name="T56"/>
                <a:gd fmla="*/ 76 h 128" name="T57"/>
                <a:gd fmla="*/ 96 w 128" name="T58"/>
                <a:gd fmla="*/ 76 h 128" name="T59"/>
                <a:gd fmla="*/ 88 w 128" name="T60"/>
                <a:gd fmla="*/ 76 h 128" name="T61"/>
                <a:gd fmla="*/ 60 w 128" name="T62"/>
                <a:gd fmla="*/ 56 h 128" name="T63"/>
                <a:gd fmla="*/ 60 w 128" name="T64"/>
                <a:gd fmla="*/ 48 h 128" name="T65"/>
                <a:gd fmla="*/ 32 w 128" name="T66"/>
                <a:gd fmla="*/ 84 h 128" name="T67"/>
                <a:gd fmla="*/ 40 w 128" name="T68"/>
                <a:gd fmla="*/ 84 h 128" name="T69"/>
                <a:gd fmla="*/ 32 w 128" name="T70"/>
                <a:gd fmla="*/ 84 h 12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28" name="T108"/>
                <a:gd fmla="*/ 0 h 128" name="T109"/>
                <a:gd fmla="*/ 128 w 128" name="T110"/>
                <a:gd fmla="*/ 128 h 12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8" w="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w="9525">
              <a:noFill/>
              <a:round/>
            </a:ln>
          </p:spPr>
          <p:txBody>
            <a:bodyPr/>
            <a:lstStyle/>
            <a:p>
              <a:endParaRPr altLang="en-US" lang="zh-CN"/>
            </a:p>
          </p:txBody>
        </p:sp>
      </p:grpSp>
      <p:grpSp>
        <p:nvGrpSpPr>
          <p:cNvPr id="12365" name="Group 75"/>
          <p:cNvGrpSpPr/>
          <p:nvPr/>
        </p:nvGrpSpPr>
        <p:grpSpPr>
          <a:xfrm>
            <a:off x="5935663" y="1355725"/>
            <a:ext cx="293687" cy="293688"/>
            <a:chExt cx="185" cy="185"/>
          </a:xfrm>
        </p:grpSpPr>
        <p:sp>
          <p:nvSpPr>
            <p:cNvPr id="12366" name="Oval 76"/>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67" name="Freeform 77"/>
            <p:cNvSpPr>
              <a:spLocks noEditPoints="1"/>
            </p:cNvSpPr>
            <p:nvPr/>
          </p:nvSpPr>
          <p:spPr bwMode="auto">
            <a:xfrm>
              <a:off x="45" y="34"/>
              <a:ext cx="112" cy="110"/>
            </a:xfrm>
            <a:custGeom>
              <a:gdLst>
                <a:gd fmla="*/ 0 w 131" name="T0"/>
                <a:gd fmla="*/ 99 h 131" name="T1"/>
                <a:gd fmla="*/ 32 w 131" name="T2"/>
                <a:gd fmla="*/ 131 h 131" name="T3"/>
                <a:gd fmla="*/ 0 w 131" name="T4"/>
                <a:gd fmla="*/ 131 h 131" name="T5"/>
                <a:gd fmla="*/ 0 w 131" name="T6"/>
                <a:gd fmla="*/ 99 h 131" name="T7"/>
                <a:gd fmla="*/ 80 w 131" name="T8"/>
                <a:gd fmla="*/ 6 h 131" name="T9"/>
                <a:gd fmla="*/ 91 w 131" name="T10"/>
                <a:gd fmla="*/ 40 h 131" name="T11"/>
                <a:gd fmla="*/ 125 w 131" name="T12"/>
                <a:gd fmla="*/ 51 h 131" name="T13"/>
                <a:gd fmla="*/ 114 w 131" name="T14"/>
                <a:gd fmla="*/ 17 h 131" name="T15"/>
                <a:gd fmla="*/ 80 w 131" name="T16"/>
                <a:gd fmla="*/ 6 h 131" name="T17"/>
                <a:gd fmla="*/ 98 w 131" name="T18"/>
                <a:gd fmla="*/ 55 h 131" name="T19"/>
                <a:gd fmla="*/ 40 w 131" name="T20"/>
                <a:gd fmla="*/ 113 h 131" name="T21"/>
                <a:gd fmla="*/ 52 w 131" name="T22"/>
                <a:gd fmla="*/ 125 h 131" name="T23"/>
                <a:gd fmla="*/ 115 w 131" name="T24"/>
                <a:gd fmla="*/ 61 h 131" name="T25"/>
                <a:gd fmla="*/ 98 w 131" name="T26"/>
                <a:gd fmla="*/ 55 h 131" name="T27"/>
                <a:gd fmla="*/ 86 w 131" name="T28"/>
                <a:gd fmla="*/ 45 h 131" name="T29"/>
                <a:gd fmla="*/ 80 w 131" name="T30"/>
                <a:gd fmla="*/ 39 h 131" name="T31"/>
                <a:gd fmla="*/ 23 w 131" name="T32"/>
                <a:gd fmla="*/ 96 h 131" name="T33"/>
                <a:gd fmla="*/ 35 w 131" name="T34"/>
                <a:gd fmla="*/ 108 h 131" name="T35"/>
                <a:gd fmla="*/ 92 w 131" name="T36"/>
                <a:gd fmla="*/ 51 h 131" name="T37"/>
                <a:gd fmla="*/ 86 w 131" name="T38"/>
                <a:gd fmla="*/ 45 h 131" name="T39"/>
                <a:gd fmla="*/ 70 w 131" name="T40"/>
                <a:gd fmla="*/ 16 h 131" name="T41"/>
                <a:gd fmla="*/ 6 w 131" name="T42"/>
                <a:gd fmla="*/ 79 h 131" name="T43"/>
                <a:gd fmla="*/ 18 w 131" name="T44"/>
                <a:gd fmla="*/ 91 h 131" name="T45"/>
                <a:gd fmla="*/ 76 w 131" name="T46"/>
                <a:gd fmla="*/ 33 h 131" name="T47"/>
                <a:gd fmla="*/ 70 w 131" name="T48"/>
                <a:gd fmla="*/ 16 h 13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31" name="T75"/>
                <a:gd fmla="*/ 0 h 131" name="T76"/>
                <a:gd fmla="*/ 131 w 131" name="T77"/>
                <a:gd fmla="*/ 131 h 13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31" w="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w="9525">
              <a:noFill/>
              <a:round/>
            </a:ln>
          </p:spPr>
          <p:txBody>
            <a:bodyPr/>
            <a:lstStyle/>
            <a:p>
              <a:endParaRPr altLang="en-US" lang="zh-CN"/>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3314"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13315"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13316" name="Group 4"/>
          <p:cNvGrpSpPr/>
          <p:nvPr/>
        </p:nvGrpSpPr>
        <p:grpSpPr>
          <a:xfrm>
            <a:off x="2808288" y="1441450"/>
            <a:ext cx="581025" cy="581025"/>
            <a:chExt cx="366" cy="366"/>
          </a:xfrm>
        </p:grpSpPr>
        <p:sp>
          <p:nvSpPr>
            <p:cNvPr id="13320"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13321" name="Freeform 6"/>
            <p:cNvSpPr>
              <a:spLocks noEditPoints="1"/>
            </p:cNvSpPr>
            <p:nvPr/>
          </p:nvSpPr>
          <p:spPr bwMode="auto">
            <a:xfrm>
              <a:off x="102" y="102"/>
              <a:ext cx="162" cy="162"/>
            </a:xfrm>
            <a:custGeom>
              <a:gdLst>
                <a:gd fmla="*/ 50 w 78" name="T0"/>
                <a:gd fmla="*/ 40 h 78" name="T1"/>
                <a:gd fmla="*/ 58 w 78" name="T2"/>
                <a:gd fmla="*/ 41 h 78" name="T3"/>
                <a:gd fmla="*/ 78 w 78" name="T4"/>
                <a:gd fmla="*/ 21 h 78" name="T5"/>
                <a:gd fmla="*/ 78 w 78" name="T6"/>
                <a:gd fmla="*/ 18 h 78" name="T7"/>
                <a:gd fmla="*/ 64 w 78" name="T8"/>
                <a:gd fmla="*/ 33 h 78" name="T9"/>
                <a:gd fmla="*/ 50 w 78" name="T10"/>
                <a:gd fmla="*/ 31 h 78" name="T11"/>
                <a:gd fmla="*/ 46 w 78" name="T12"/>
                <a:gd fmla="*/ 18 h 78" name="T13"/>
                <a:gd fmla="*/ 61 w 78" name="T14"/>
                <a:gd fmla="*/ 2 h 78" name="T15"/>
                <a:gd fmla="*/ 58 w 78" name="T16"/>
                <a:gd fmla="*/ 1 h 78" name="T17"/>
                <a:gd fmla="*/ 38 w 78" name="T18"/>
                <a:gd fmla="*/ 21 h 78" name="T19"/>
                <a:gd fmla="*/ 40 w 78" name="T20"/>
                <a:gd fmla="*/ 29 h 78" name="T21"/>
                <a:gd fmla="*/ 21 w 78" name="T22"/>
                <a:gd fmla="*/ 53 h 78" name="T23"/>
                <a:gd fmla="*/ 17 w 78" name="T24"/>
                <a:gd fmla="*/ 52 h 78" name="T25"/>
                <a:gd fmla="*/ 5 w 78" name="T26"/>
                <a:gd fmla="*/ 64 h 78" name="T27"/>
                <a:gd fmla="*/ 17 w 78" name="T28"/>
                <a:gd fmla="*/ 77 h 78" name="T29"/>
                <a:gd fmla="*/ 29 w 78" name="T30"/>
                <a:gd fmla="*/ 64 h 78" name="T31"/>
                <a:gd fmla="*/ 29 w 78" name="T32"/>
                <a:gd fmla="*/ 60 h 78" name="T33"/>
                <a:gd fmla="*/ 50 w 78" name="T34"/>
                <a:gd fmla="*/ 40 h 78" name="T35"/>
                <a:gd fmla="*/ 17 w 78" name="T36"/>
                <a:gd fmla="*/ 71 h 78" name="T37"/>
                <a:gd fmla="*/ 11 w 78" name="T38"/>
                <a:gd fmla="*/ 64 h 78" name="T39"/>
                <a:gd fmla="*/ 17 w 78" name="T40"/>
                <a:gd fmla="*/ 58 h 78" name="T41"/>
                <a:gd fmla="*/ 24 w 78" name="T42"/>
                <a:gd fmla="*/ 64 h 78" name="T43"/>
                <a:gd fmla="*/ 17 w 78" name="T44"/>
                <a:gd fmla="*/ 71 h 78" name="T45"/>
                <a:gd fmla="*/ 18 w 78" name="T46"/>
                <a:gd fmla="*/ 24 h 78" name="T47"/>
                <a:gd fmla="*/ 30 w 78" name="T48"/>
                <a:gd fmla="*/ 36 h 78" name="T49"/>
                <a:gd fmla="*/ 36 w 78" name="T50"/>
                <a:gd fmla="*/ 31 h 78" name="T51"/>
                <a:gd fmla="*/ 24 w 78" name="T52"/>
                <a:gd fmla="*/ 19 h 78" name="T53"/>
                <a:gd fmla="*/ 27 w 78" name="T54"/>
                <a:gd fmla="*/ 16 h 78" name="T55"/>
                <a:gd fmla="*/ 11 w 78" name="T56"/>
                <a:gd fmla="*/ 0 h 78" name="T57"/>
                <a:gd fmla="*/ 0 w 78" name="T58"/>
                <a:gd fmla="*/ 12 h 78" name="T59"/>
                <a:gd fmla="*/ 16 w 78" name="T60"/>
                <a:gd fmla="*/ 27 h 78" name="T61"/>
                <a:gd fmla="*/ 18 w 78" name="T62"/>
                <a:gd fmla="*/ 24 h 78" name="T63"/>
                <a:gd fmla="*/ 55 w 78" name="T64"/>
                <a:gd fmla="*/ 42 h 78" name="T65"/>
                <a:gd fmla="*/ 38 w 78" name="T66"/>
                <a:gd fmla="*/ 57 h 78" name="T67"/>
                <a:gd fmla="*/ 56 w 78" name="T68"/>
                <a:gd fmla="*/ 75 h 78" name="T69"/>
                <a:gd fmla="*/ 67 w 78" name="T70"/>
                <a:gd fmla="*/ 75 h 78" name="T71"/>
                <a:gd fmla="*/ 72 w 78" name="T72"/>
                <a:gd fmla="*/ 70 h 78" name="T73"/>
                <a:gd fmla="*/ 72 w 78" name="T74"/>
                <a:gd fmla="*/ 59 h 78" name="T75"/>
                <a:gd fmla="*/ 55 w 78" name="T76"/>
                <a:gd fmla="*/ 42 h 78" name="T77"/>
                <a:gd fmla="*/ 62 w 78" name="T78"/>
                <a:gd fmla="*/ 71 h 78" name="T79"/>
                <a:gd fmla="*/ 60 w 78" name="T80"/>
                <a:gd fmla="*/ 71 h 78" name="T81"/>
                <a:gd fmla="*/ 45 w 78" name="T82"/>
                <a:gd fmla="*/ 57 h 78" name="T83"/>
                <a:gd fmla="*/ 45 w 78" name="T84"/>
                <a:gd fmla="*/ 54 h 78" name="T85"/>
                <a:gd fmla="*/ 48 w 78" name="T86"/>
                <a:gd fmla="*/ 54 h 78" name="T87"/>
                <a:gd fmla="*/ 62 w 78" name="T88"/>
                <a:gd fmla="*/ 69 h 78" name="T89"/>
                <a:gd fmla="*/ 62 w 78" name="T90"/>
                <a:gd fmla="*/ 71 h 78" name="T91"/>
                <a:gd fmla="*/ 69 w 78" name="T92"/>
                <a:gd fmla="*/ 65 h 78" name="T93"/>
                <a:gd fmla="*/ 66 w 78" name="T94"/>
                <a:gd fmla="*/ 65 h 78" name="T95"/>
                <a:gd fmla="*/ 52 w 78" name="T96"/>
                <a:gd fmla="*/ 51 h 78" name="T97"/>
                <a:gd fmla="*/ 52 w 78" name="T98"/>
                <a:gd fmla="*/ 48 h 78" name="T99"/>
                <a:gd fmla="*/ 54 w 78" name="T100"/>
                <a:gd fmla="*/ 48 h 78" name="T101"/>
                <a:gd fmla="*/ 69 w 78" name="T102"/>
                <a:gd fmla="*/ 62 h 78" name="T103"/>
                <a:gd fmla="*/ 69 w 78" name="T104"/>
                <a:gd fmla="*/ 65 h 7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8" name="T159"/>
                <a:gd fmla="*/ 0 h 78" name="T160"/>
                <a:gd fmla="*/ 78 w 78" name="T161"/>
                <a:gd fmla="*/ 78 h 7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8" w="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altLang="en-US" lang="zh-CN"/>
            </a:p>
          </p:txBody>
        </p:sp>
      </p:grpSp>
      <p:sp>
        <p:nvSpPr>
          <p:cNvPr id="13317"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13318"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03</a:t>
            </a:r>
          </a:p>
        </p:txBody>
      </p:sp>
      <p:sp>
        <p:nvSpPr>
          <p:cNvPr id="13319"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4338" name="Oval 2"/>
          <p:cNvSpPr>
            <a:spLocks noChangeArrowheads="1"/>
          </p:cNvSpPr>
          <p:nvPr/>
        </p:nvSpPr>
        <p:spPr bwMode="auto">
          <a:xfrm>
            <a:off x="2862263" y="1862138"/>
            <a:ext cx="396875" cy="396875"/>
          </a:xfrm>
          <a:prstGeom prst="ellipse">
            <a:avLst/>
          </a:prstGeom>
          <a:solidFill>
            <a:srgbClr val="C0C0C0"/>
          </a:solidFill>
          <a:ln w="9525">
            <a:noFill/>
            <a:round/>
          </a:ln>
        </p:spPr>
        <p:txBody>
          <a:bodyPr anchor="ctr" wrap="none"/>
          <a:lstStyle/>
          <a:p>
            <a:endParaRPr altLang="en-US" lang="zh-CN"/>
          </a:p>
        </p:txBody>
      </p:sp>
      <p:sp>
        <p:nvSpPr>
          <p:cNvPr id="14339" name="Oval 3"/>
          <p:cNvSpPr>
            <a:spLocks noChangeArrowheads="1"/>
          </p:cNvSpPr>
          <p:nvPr/>
        </p:nvSpPr>
        <p:spPr bwMode="auto">
          <a:xfrm>
            <a:off x="4373563" y="1862138"/>
            <a:ext cx="396875" cy="396875"/>
          </a:xfrm>
          <a:prstGeom prst="ellipse">
            <a:avLst/>
          </a:prstGeom>
          <a:solidFill>
            <a:srgbClr val="C0C0C0"/>
          </a:solidFill>
          <a:ln w="9525">
            <a:noFill/>
            <a:round/>
          </a:ln>
        </p:spPr>
        <p:txBody>
          <a:bodyPr anchor="ctr" wrap="none"/>
          <a:lstStyle/>
          <a:p>
            <a:endParaRPr altLang="en-US" lang="zh-CN"/>
          </a:p>
        </p:txBody>
      </p:sp>
      <p:sp>
        <p:nvSpPr>
          <p:cNvPr id="14340" name="Oval 4"/>
          <p:cNvSpPr>
            <a:spLocks noChangeArrowheads="1"/>
          </p:cNvSpPr>
          <p:nvPr/>
        </p:nvSpPr>
        <p:spPr bwMode="auto">
          <a:xfrm>
            <a:off x="5897563" y="1862138"/>
            <a:ext cx="396875" cy="396875"/>
          </a:xfrm>
          <a:prstGeom prst="ellipse">
            <a:avLst/>
          </a:prstGeom>
          <a:solidFill>
            <a:srgbClr val="C0C0C0"/>
          </a:solidFill>
          <a:ln w="9525">
            <a:noFill/>
            <a:round/>
          </a:ln>
        </p:spPr>
        <p:txBody>
          <a:bodyPr anchor="ctr" wrap="none"/>
          <a:lstStyle/>
          <a:p>
            <a:endParaRPr altLang="en-US" lang="zh-CN"/>
          </a:p>
        </p:txBody>
      </p:sp>
      <p:sp>
        <p:nvSpPr>
          <p:cNvPr id="14341" name="Oval 5"/>
          <p:cNvSpPr>
            <a:spLocks noChangeArrowheads="1"/>
          </p:cNvSpPr>
          <p:nvPr/>
        </p:nvSpPr>
        <p:spPr bwMode="auto">
          <a:xfrm>
            <a:off x="7413625" y="1862138"/>
            <a:ext cx="396875" cy="396875"/>
          </a:xfrm>
          <a:prstGeom prst="ellipse">
            <a:avLst/>
          </a:prstGeom>
          <a:solidFill>
            <a:srgbClr val="C0C0C0"/>
          </a:solidFill>
          <a:ln w="9525">
            <a:noFill/>
            <a:round/>
          </a:ln>
        </p:spPr>
        <p:txBody>
          <a:bodyPr anchor="ctr" wrap="none"/>
          <a:lstStyle/>
          <a:p>
            <a:endParaRPr altLang="en-US" lang="zh-CN"/>
          </a:p>
        </p:txBody>
      </p:sp>
      <p:sp>
        <p:nvSpPr>
          <p:cNvPr id="14342" name="Oval 6"/>
          <p:cNvSpPr>
            <a:spLocks noChangeArrowheads="1"/>
          </p:cNvSpPr>
          <p:nvPr/>
        </p:nvSpPr>
        <p:spPr bwMode="auto">
          <a:xfrm>
            <a:off x="1346200" y="1862138"/>
            <a:ext cx="396875" cy="396875"/>
          </a:xfrm>
          <a:prstGeom prst="ellipse">
            <a:avLst/>
          </a:prstGeom>
          <a:solidFill>
            <a:srgbClr val="C0C0C0"/>
          </a:solidFill>
          <a:ln w="9525">
            <a:noFill/>
            <a:round/>
          </a:ln>
        </p:spPr>
        <p:txBody>
          <a:bodyPr anchor="ctr" wrap="none"/>
          <a:lstStyle/>
          <a:p>
            <a:endParaRPr altLang="en-US" lang="zh-CN"/>
          </a:p>
        </p:txBody>
      </p:sp>
      <p:sp>
        <p:nvSpPr>
          <p:cNvPr id="14343" name="Text Box 7"/>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4344" name="Text Box 8"/>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4345" name="Line 9"/>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4346" name="Line 10"/>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4347" name="Freeform 11"/>
          <p:cNvSpPr/>
          <p:nvPr/>
        </p:nvSpPr>
        <p:spPr bwMode="auto">
          <a:xfrm>
            <a:off x="654050" y="2074863"/>
            <a:ext cx="1765300" cy="885825"/>
          </a:xfrm>
          <a:custGeom>
            <a:gdLst>
              <a:gd fmla="*/ 336 w 673" name="T0"/>
              <a:gd fmla="*/ 241 h 336" name="T1"/>
              <a:gd fmla="*/ 95 w 673" name="T2"/>
              <a:gd fmla="*/ 0 h 336" name="T3"/>
              <a:gd fmla="*/ 0 w 673" name="T4"/>
              <a:gd fmla="*/ 0 h 336" name="T5"/>
              <a:gd fmla="*/ 336 w 673" name="T6"/>
              <a:gd fmla="*/ 336 h 336" name="T7"/>
              <a:gd fmla="*/ 673 w 673" name="T8"/>
              <a:gd fmla="*/ 0 h 336" name="T9"/>
              <a:gd fmla="*/ 578 w 673" name="T10"/>
              <a:gd fmla="*/ 0 h 336" name="T11"/>
              <a:gd fmla="*/ 336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000000"/>
          </a:solidFill>
          <a:ln w="9525">
            <a:noFill/>
            <a:round/>
          </a:ln>
        </p:spPr>
        <p:txBody>
          <a:bodyPr/>
          <a:lstStyle/>
          <a:p>
            <a:endParaRPr altLang="en-US" lang="zh-CN"/>
          </a:p>
        </p:txBody>
      </p:sp>
      <p:sp>
        <p:nvSpPr>
          <p:cNvPr id="14348" name="Freeform 12"/>
          <p:cNvSpPr/>
          <p:nvPr/>
        </p:nvSpPr>
        <p:spPr bwMode="auto">
          <a:xfrm>
            <a:off x="2170113" y="1187450"/>
            <a:ext cx="1765300" cy="887413"/>
          </a:xfrm>
          <a:custGeom>
            <a:gdLst>
              <a:gd fmla="*/ 337 w 673" name="T0"/>
              <a:gd fmla="*/ 0 h 337" name="T1"/>
              <a:gd fmla="*/ 0 w 673" name="T2"/>
              <a:gd fmla="*/ 337 h 337" name="T3"/>
              <a:gd fmla="*/ 95 w 673" name="T4"/>
              <a:gd fmla="*/ 337 h 337" name="T5"/>
              <a:gd fmla="*/ 337 w 673" name="T6"/>
              <a:gd fmla="*/ 95 h 337" name="T7"/>
              <a:gd fmla="*/ 578 w 673" name="T8"/>
              <a:gd fmla="*/ 337 h 337" name="T9"/>
              <a:gd fmla="*/ 673 w 673" name="T10"/>
              <a:gd fmla="*/ 337 h 337" name="T11"/>
              <a:gd fmla="*/ 337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000000"/>
          </a:solidFill>
          <a:ln w="9525">
            <a:noFill/>
            <a:round/>
          </a:ln>
        </p:spPr>
        <p:txBody>
          <a:bodyPr/>
          <a:lstStyle/>
          <a:p>
            <a:endParaRPr altLang="en-US" lang="zh-CN"/>
          </a:p>
        </p:txBody>
      </p:sp>
      <p:sp>
        <p:nvSpPr>
          <p:cNvPr id="14349" name="Freeform 13"/>
          <p:cNvSpPr/>
          <p:nvPr/>
        </p:nvSpPr>
        <p:spPr bwMode="auto">
          <a:xfrm>
            <a:off x="3686175" y="2074863"/>
            <a:ext cx="1766888" cy="885825"/>
          </a:xfrm>
          <a:custGeom>
            <a:gdLst>
              <a:gd fmla="*/ 337 w 674" name="T0"/>
              <a:gd fmla="*/ 241 h 336" name="T1"/>
              <a:gd fmla="*/ 95 w 674" name="T2"/>
              <a:gd fmla="*/ 0 h 336" name="T3"/>
              <a:gd fmla="*/ 0 w 674" name="T4"/>
              <a:gd fmla="*/ 0 h 336" name="T5"/>
              <a:gd fmla="*/ 337 w 674" name="T6"/>
              <a:gd fmla="*/ 336 h 336" name="T7"/>
              <a:gd fmla="*/ 674 w 674" name="T8"/>
              <a:gd fmla="*/ 0 h 336" name="T9"/>
              <a:gd fmla="*/ 579 w 674" name="T10"/>
              <a:gd fmla="*/ 0 h 336" name="T11"/>
              <a:gd fmla="*/ 337 w 674" name="T12"/>
              <a:gd fmla="*/ 241 h 336" name="T13"/>
              <a:gd fmla="*/ 0 60000 65536" name="T14"/>
              <a:gd fmla="*/ 0 60000 65536" name="T15"/>
              <a:gd fmla="*/ 0 60000 65536" name="T16"/>
              <a:gd fmla="*/ 0 60000 65536" name="T17"/>
              <a:gd fmla="*/ 0 60000 65536" name="T18"/>
              <a:gd fmla="*/ 0 60000 65536" name="T19"/>
              <a:gd fmla="*/ 0 60000 65536" name="T20"/>
              <a:gd fmla="*/ 0 w 674" name="T21"/>
              <a:gd fmla="*/ 0 h 336" name="T22"/>
              <a:gd fmla="*/ 674 w 674"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4">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000000"/>
          </a:solidFill>
          <a:ln w="9525">
            <a:noFill/>
            <a:round/>
          </a:ln>
        </p:spPr>
        <p:txBody>
          <a:bodyPr/>
          <a:lstStyle/>
          <a:p>
            <a:endParaRPr altLang="en-US" lang="zh-CN"/>
          </a:p>
        </p:txBody>
      </p:sp>
      <p:sp>
        <p:nvSpPr>
          <p:cNvPr id="14350" name="Freeform 14"/>
          <p:cNvSpPr/>
          <p:nvPr/>
        </p:nvSpPr>
        <p:spPr bwMode="auto">
          <a:xfrm>
            <a:off x="5203825" y="1187450"/>
            <a:ext cx="1765300" cy="887413"/>
          </a:xfrm>
          <a:custGeom>
            <a:gdLst>
              <a:gd fmla="*/ 336 w 673" name="T0"/>
              <a:gd fmla="*/ 0 h 337" name="T1"/>
              <a:gd fmla="*/ 0 w 673" name="T2"/>
              <a:gd fmla="*/ 337 h 337" name="T3"/>
              <a:gd fmla="*/ 95 w 673" name="T4"/>
              <a:gd fmla="*/ 337 h 337" name="T5"/>
              <a:gd fmla="*/ 336 w 673" name="T6"/>
              <a:gd fmla="*/ 95 h 337" name="T7"/>
              <a:gd fmla="*/ 578 w 673" name="T8"/>
              <a:gd fmla="*/ 337 h 337" name="T9"/>
              <a:gd fmla="*/ 673 w 673" name="T10"/>
              <a:gd fmla="*/ 337 h 337" name="T11"/>
              <a:gd fmla="*/ 336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000000"/>
          </a:solidFill>
          <a:ln w="9525">
            <a:noFill/>
            <a:round/>
          </a:ln>
        </p:spPr>
        <p:txBody>
          <a:bodyPr/>
          <a:lstStyle/>
          <a:p>
            <a:endParaRPr altLang="en-US" lang="zh-CN"/>
          </a:p>
        </p:txBody>
      </p:sp>
      <p:sp>
        <p:nvSpPr>
          <p:cNvPr id="14351" name="Freeform 15"/>
          <p:cNvSpPr/>
          <p:nvPr/>
        </p:nvSpPr>
        <p:spPr bwMode="auto">
          <a:xfrm>
            <a:off x="6719888" y="2074863"/>
            <a:ext cx="1766887" cy="885825"/>
          </a:xfrm>
          <a:custGeom>
            <a:gdLst>
              <a:gd fmla="*/ 337 w 674" name="T0"/>
              <a:gd fmla="*/ 241 h 336" name="T1"/>
              <a:gd fmla="*/ 95 w 674" name="T2"/>
              <a:gd fmla="*/ 0 h 336" name="T3"/>
              <a:gd fmla="*/ 0 w 674" name="T4"/>
              <a:gd fmla="*/ 0 h 336" name="T5"/>
              <a:gd fmla="*/ 337 w 674" name="T6"/>
              <a:gd fmla="*/ 336 h 336" name="T7"/>
              <a:gd fmla="*/ 674 w 674" name="T8"/>
              <a:gd fmla="*/ 0 h 336" name="T9"/>
              <a:gd fmla="*/ 579 w 674" name="T10"/>
              <a:gd fmla="*/ 0 h 336" name="T11"/>
              <a:gd fmla="*/ 337 w 674" name="T12"/>
              <a:gd fmla="*/ 241 h 336" name="T13"/>
              <a:gd fmla="*/ 0 60000 65536" name="T14"/>
              <a:gd fmla="*/ 0 60000 65536" name="T15"/>
              <a:gd fmla="*/ 0 60000 65536" name="T16"/>
              <a:gd fmla="*/ 0 60000 65536" name="T17"/>
              <a:gd fmla="*/ 0 60000 65536" name="T18"/>
              <a:gd fmla="*/ 0 60000 65536" name="T19"/>
              <a:gd fmla="*/ 0 60000 65536" name="T20"/>
              <a:gd fmla="*/ 0 w 674" name="T21"/>
              <a:gd fmla="*/ 0 h 336" name="T22"/>
              <a:gd fmla="*/ 674 w 674"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4">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000000"/>
          </a:solidFill>
          <a:ln w="9525">
            <a:noFill/>
            <a:round/>
          </a:ln>
        </p:spPr>
        <p:txBody>
          <a:bodyPr/>
          <a:lstStyle/>
          <a:p>
            <a:endParaRPr altLang="en-US" lang="zh-CN"/>
          </a:p>
        </p:txBody>
      </p:sp>
      <p:sp>
        <p:nvSpPr>
          <p:cNvPr id="14352" name="Freeform 16"/>
          <p:cNvSpPr/>
          <p:nvPr/>
        </p:nvSpPr>
        <p:spPr bwMode="auto">
          <a:xfrm>
            <a:off x="654050" y="1193800"/>
            <a:ext cx="1765300" cy="887413"/>
          </a:xfrm>
          <a:custGeom>
            <a:gdLst>
              <a:gd fmla="*/ 336 w 673" name="T0"/>
              <a:gd fmla="*/ 0 h 337" name="T1"/>
              <a:gd fmla="*/ 0 w 673" name="T2"/>
              <a:gd fmla="*/ 337 h 337" name="T3"/>
              <a:gd fmla="*/ 95 w 673" name="T4"/>
              <a:gd fmla="*/ 337 h 337" name="T5"/>
              <a:gd fmla="*/ 336 w 673" name="T6"/>
              <a:gd fmla="*/ 95 h 337" name="T7"/>
              <a:gd fmla="*/ 578 w 673" name="T8"/>
              <a:gd fmla="*/ 337 h 337" name="T9"/>
              <a:gd fmla="*/ 673 w 673" name="T10"/>
              <a:gd fmla="*/ 337 h 337" name="T11"/>
              <a:gd fmla="*/ 336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88714E"/>
          </a:solidFill>
          <a:ln w="9525">
            <a:noFill/>
            <a:round/>
          </a:ln>
        </p:spPr>
        <p:txBody>
          <a:bodyPr/>
          <a:lstStyle/>
          <a:p>
            <a:endParaRPr altLang="en-US" lang="zh-CN"/>
          </a:p>
        </p:txBody>
      </p:sp>
      <p:sp>
        <p:nvSpPr>
          <p:cNvPr id="14353" name="Freeform 17"/>
          <p:cNvSpPr/>
          <p:nvPr/>
        </p:nvSpPr>
        <p:spPr bwMode="auto">
          <a:xfrm>
            <a:off x="2170113" y="2074863"/>
            <a:ext cx="1765300" cy="885825"/>
          </a:xfrm>
          <a:custGeom>
            <a:gdLst>
              <a:gd fmla="*/ 337 w 673" name="T0"/>
              <a:gd fmla="*/ 241 h 336" name="T1"/>
              <a:gd fmla="*/ 95 w 673" name="T2"/>
              <a:gd fmla="*/ 0 h 336" name="T3"/>
              <a:gd fmla="*/ 0 w 673" name="T4"/>
              <a:gd fmla="*/ 0 h 336" name="T5"/>
              <a:gd fmla="*/ 337 w 673" name="T6"/>
              <a:gd fmla="*/ 336 h 336" name="T7"/>
              <a:gd fmla="*/ 673 w 673" name="T8"/>
              <a:gd fmla="*/ 0 h 336" name="T9"/>
              <a:gd fmla="*/ 578 w 673" name="T10"/>
              <a:gd fmla="*/ 0 h 336" name="T11"/>
              <a:gd fmla="*/ 337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88714E"/>
          </a:solidFill>
          <a:ln w="9525">
            <a:noFill/>
            <a:round/>
          </a:ln>
        </p:spPr>
        <p:txBody>
          <a:bodyPr/>
          <a:lstStyle/>
          <a:p>
            <a:endParaRPr altLang="en-US" lang="zh-CN"/>
          </a:p>
        </p:txBody>
      </p:sp>
      <p:sp>
        <p:nvSpPr>
          <p:cNvPr id="14354" name="Freeform 18"/>
          <p:cNvSpPr/>
          <p:nvPr/>
        </p:nvSpPr>
        <p:spPr bwMode="auto">
          <a:xfrm>
            <a:off x="3686175" y="1193800"/>
            <a:ext cx="1766888" cy="887413"/>
          </a:xfrm>
          <a:custGeom>
            <a:gdLst>
              <a:gd fmla="*/ 337 w 674" name="T0"/>
              <a:gd fmla="*/ 0 h 337" name="T1"/>
              <a:gd fmla="*/ 0 w 674" name="T2"/>
              <a:gd fmla="*/ 337 h 337" name="T3"/>
              <a:gd fmla="*/ 95 w 674" name="T4"/>
              <a:gd fmla="*/ 337 h 337" name="T5"/>
              <a:gd fmla="*/ 337 w 674" name="T6"/>
              <a:gd fmla="*/ 95 h 337" name="T7"/>
              <a:gd fmla="*/ 579 w 674" name="T8"/>
              <a:gd fmla="*/ 337 h 337" name="T9"/>
              <a:gd fmla="*/ 674 w 674" name="T10"/>
              <a:gd fmla="*/ 337 h 337" name="T11"/>
              <a:gd fmla="*/ 337 w 674" name="T12"/>
              <a:gd fmla="*/ 0 h 337" name="T13"/>
              <a:gd fmla="*/ 0 60000 65536" name="T14"/>
              <a:gd fmla="*/ 0 60000 65536" name="T15"/>
              <a:gd fmla="*/ 0 60000 65536" name="T16"/>
              <a:gd fmla="*/ 0 60000 65536" name="T17"/>
              <a:gd fmla="*/ 0 60000 65536" name="T18"/>
              <a:gd fmla="*/ 0 60000 65536" name="T19"/>
              <a:gd fmla="*/ 0 60000 65536" name="T20"/>
              <a:gd fmla="*/ 0 w 674" name="T21"/>
              <a:gd fmla="*/ 0 h 337" name="T22"/>
              <a:gd fmla="*/ 674 w 674"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4">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88714E"/>
          </a:solidFill>
          <a:ln w="9525">
            <a:noFill/>
            <a:round/>
          </a:ln>
        </p:spPr>
        <p:txBody>
          <a:bodyPr/>
          <a:lstStyle/>
          <a:p>
            <a:endParaRPr altLang="en-US" lang="zh-CN"/>
          </a:p>
        </p:txBody>
      </p:sp>
      <p:sp>
        <p:nvSpPr>
          <p:cNvPr id="14355" name="Freeform 19"/>
          <p:cNvSpPr/>
          <p:nvPr/>
        </p:nvSpPr>
        <p:spPr bwMode="auto">
          <a:xfrm>
            <a:off x="5203825" y="2074863"/>
            <a:ext cx="1765300" cy="885825"/>
          </a:xfrm>
          <a:custGeom>
            <a:gdLst>
              <a:gd fmla="*/ 336 w 673" name="T0"/>
              <a:gd fmla="*/ 241 h 336" name="T1"/>
              <a:gd fmla="*/ 95 w 673" name="T2"/>
              <a:gd fmla="*/ 0 h 336" name="T3"/>
              <a:gd fmla="*/ 0 w 673" name="T4"/>
              <a:gd fmla="*/ 0 h 336" name="T5"/>
              <a:gd fmla="*/ 336 w 673" name="T6"/>
              <a:gd fmla="*/ 336 h 336" name="T7"/>
              <a:gd fmla="*/ 673 w 673" name="T8"/>
              <a:gd fmla="*/ 0 h 336" name="T9"/>
              <a:gd fmla="*/ 578 w 673" name="T10"/>
              <a:gd fmla="*/ 0 h 336" name="T11"/>
              <a:gd fmla="*/ 336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88714E"/>
          </a:solidFill>
          <a:ln w="9525">
            <a:noFill/>
            <a:round/>
          </a:ln>
        </p:spPr>
        <p:txBody>
          <a:bodyPr/>
          <a:lstStyle/>
          <a:p>
            <a:endParaRPr altLang="en-US" lang="zh-CN"/>
          </a:p>
        </p:txBody>
      </p:sp>
      <p:sp>
        <p:nvSpPr>
          <p:cNvPr id="14356" name="Freeform 20"/>
          <p:cNvSpPr/>
          <p:nvPr/>
        </p:nvSpPr>
        <p:spPr bwMode="auto">
          <a:xfrm>
            <a:off x="6719888" y="1193800"/>
            <a:ext cx="1766887" cy="887413"/>
          </a:xfrm>
          <a:custGeom>
            <a:gdLst>
              <a:gd fmla="*/ 337 w 674" name="T0"/>
              <a:gd fmla="*/ 0 h 337" name="T1"/>
              <a:gd fmla="*/ 0 w 674" name="T2"/>
              <a:gd fmla="*/ 337 h 337" name="T3"/>
              <a:gd fmla="*/ 95 w 674" name="T4"/>
              <a:gd fmla="*/ 337 h 337" name="T5"/>
              <a:gd fmla="*/ 337 w 674" name="T6"/>
              <a:gd fmla="*/ 95 h 337" name="T7"/>
              <a:gd fmla="*/ 579 w 674" name="T8"/>
              <a:gd fmla="*/ 337 h 337" name="T9"/>
              <a:gd fmla="*/ 674 w 674" name="T10"/>
              <a:gd fmla="*/ 337 h 337" name="T11"/>
              <a:gd fmla="*/ 337 w 674" name="T12"/>
              <a:gd fmla="*/ 0 h 337" name="T13"/>
              <a:gd fmla="*/ 0 60000 65536" name="T14"/>
              <a:gd fmla="*/ 0 60000 65536" name="T15"/>
              <a:gd fmla="*/ 0 60000 65536" name="T16"/>
              <a:gd fmla="*/ 0 60000 65536" name="T17"/>
              <a:gd fmla="*/ 0 60000 65536" name="T18"/>
              <a:gd fmla="*/ 0 60000 65536" name="T19"/>
              <a:gd fmla="*/ 0 60000 65536" name="T20"/>
              <a:gd fmla="*/ 0 w 674" name="T21"/>
              <a:gd fmla="*/ 0 h 337" name="T22"/>
              <a:gd fmla="*/ 674 w 674"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4">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88714E"/>
          </a:solidFill>
          <a:ln w="9525">
            <a:noFill/>
            <a:round/>
          </a:ln>
        </p:spPr>
        <p:txBody>
          <a:bodyPr/>
          <a:lstStyle/>
          <a:p>
            <a:endParaRPr altLang="en-US" lang="zh-CN"/>
          </a:p>
        </p:txBody>
      </p:sp>
      <p:grpSp>
        <p:nvGrpSpPr>
          <p:cNvPr id="14357" name="Group 21"/>
          <p:cNvGrpSpPr/>
          <p:nvPr/>
        </p:nvGrpSpPr>
        <p:grpSpPr>
          <a:xfrm>
            <a:off x="7539038" y="2016125"/>
            <a:ext cx="141287" cy="103188"/>
            <a:chExt cx="89" cy="65"/>
          </a:xfrm>
        </p:grpSpPr>
        <p:sp>
          <p:nvSpPr>
            <p:cNvPr id="14378" name="Oval 22"/>
            <p:cNvSpPr>
              <a:spLocks noChangeArrowheads="1"/>
            </p:cNvSpPr>
            <p:nvPr/>
          </p:nvSpPr>
          <p:spPr bwMode="auto">
            <a:xfrm>
              <a:off x="32" y="23"/>
              <a:ext cx="26" cy="28"/>
            </a:xfrm>
            <a:prstGeom prst="ellipse">
              <a:avLst/>
            </a:prstGeom>
            <a:solidFill>
              <a:srgbClr val="FFFFFF"/>
            </a:solidFill>
            <a:ln w="9525">
              <a:noFill/>
              <a:round/>
            </a:ln>
          </p:spPr>
          <p:txBody>
            <a:bodyPr/>
            <a:lstStyle/>
            <a:p>
              <a:endParaRPr altLang="en-US" lang="zh-CN"/>
            </a:p>
          </p:txBody>
        </p:sp>
        <p:sp>
          <p:nvSpPr>
            <p:cNvPr id="14379" name="Freeform 23"/>
            <p:cNvSpPr>
              <a:spLocks noEditPoints="1"/>
            </p:cNvSpPr>
            <p:nvPr/>
          </p:nvSpPr>
          <p:spPr bwMode="auto">
            <a:xfrm>
              <a:off x="0" y="0"/>
              <a:ext cx="89" cy="65"/>
            </a:xfrm>
            <a:custGeom>
              <a:gdLst>
                <a:gd fmla="*/ 51 w 54" name="T0"/>
                <a:gd fmla="*/ 6 h 39" name="T1"/>
                <a:gd fmla="*/ 38 w 54" name="T2"/>
                <a:gd fmla="*/ 6 h 39" name="T3"/>
                <a:gd fmla="*/ 37 w 54" name="T4"/>
                <a:gd fmla="*/ 3 h 39" name="T5"/>
                <a:gd fmla="*/ 34 w 54" name="T6"/>
                <a:gd fmla="*/ 0 h 39" name="T7"/>
                <a:gd fmla="*/ 20 w 54" name="T8"/>
                <a:gd fmla="*/ 0 h 39" name="T9"/>
                <a:gd fmla="*/ 16 w 54" name="T10"/>
                <a:gd fmla="*/ 3 h 39" name="T11"/>
                <a:gd fmla="*/ 16 w 54" name="T12"/>
                <a:gd fmla="*/ 6 h 39" name="T13"/>
                <a:gd fmla="*/ 2 w 54" name="T14"/>
                <a:gd fmla="*/ 6 h 39" name="T15"/>
                <a:gd fmla="*/ 0 w 54" name="T16"/>
                <a:gd fmla="*/ 8 h 39" name="T17"/>
                <a:gd fmla="*/ 0 w 54" name="T18"/>
                <a:gd fmla="*/ 37 h 39" name="T19"/>
                <a:gd fmla="*/ 2 w 54" name="T20"/>
                <a:gd fmla="*/ 39 h 39" name="T21"/>
                <a:gd fmla="*/ 51 w 54" name="T22"/>
                <a:gd fmla="*/ 39 h 39" name="T23"/>
                <a:gd fmla="*/ 54 w 54" name="T24"/>
                <a:gd fmla="*/ 37 h 39" name="T25"/>
                <a:gd fmla="*/ 54 w 54" name="T26"/>
                <a:gd fmla="*/ 8 h 39" name="T27"/>
                <a:gd fmla="*/ 51 w 54" name="T28"/>
                <a:gd fmla="*/ 6 h 39" name="T29"/>
                <a:gd fmla="*/ 27 w 54" name="T30"/>
                <a:gd fmla="*/ 36 h 39" name="T31"/>
                <a:gd fmla="*/ 13 w 54" name="T32"/>
                <a:gd fmla="*/ 23 h 39" name="T33"/>
                <a:gd fmla="*/ 27 w 54" name="T34"/>
                <a:gd fmla="*/ 9 h 39" name="T35"/>
                <a:gd fmla="*/ 41 w 54" name="T36"/>
                <a:gd fmla="*/ 23 h 39" name="T37"/>
                <a:gd fmla="*/ 27 w 54" name="T38"/>
                <a:gd fmla="*/ 36 h 39" name="T39"/>
                <a:gd fmla="*/ 51 w 54" name="T40"/>
                <a:gd fmla="*/ 12 h 39" name="T41"/>
                <a:gd fmla="*/ 39 w 54" name="T42"/>
                <a:gd fmla="*/ 12 h 39" name="T43"/>
                <a:gd fmla="*/ 39 w 54" name="T44"/>
                <a:gd fmla="*/ 9 h 39" name="T45"/>
                <a:gd fmla="*/ 51 w 54" name="T46"/>
                <a:gd fmla="*/ 9 h 39" name="T47"/>
                <a:gd fmla="*/ 51 w 54" name="T48"/>
                <a:gd fmla="*/ 12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4" name="T75"/>
                <a:gd fmla="*/ 0 h 39" name="T76"/>
                <a:gd fmla="*/ 54 w 54" name="T77"/>
                <a:gd fmla="*/ 39 h 3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9" w="54">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w="9525">
              <a:noFill/>
              <a:round/>
            </a:ln>
          </p:spPr>
          <p:txBody>
            <a:bodyPr/>
            <a:lstStyle/>
            <a:p>
              <a:endParaRPr altLang="en-US" lang="zh-CN"/>
            </a:p>
          </p:txBody>
        </p:sp>
      </p:grpSp>
      <p:sp>
        <p:nvSpPr>
          <p:cNvPr id="14358" name="Freeform 24"/>
          <p:cNvSpPr>
            <a:spLocks noEditPoints="1"/>
          </p:cNvSpPr>
          <p:nvPr/>
        </p:nvSpPr>
        <p:spPr bwMode="auto">
          <a:xfrm>
            <a:off x="6018213" y="2001838"/>
            <a:ext cx="147637" cy="144462"/>
          </a:xfrm>
          <a:custGeom>
            <a:gdLst>
              <a:gd fmla="*/ 53 w 56" name="T0"/>
              <a:gd fmla="*/ 0 h 55" name="T1"/>
              <a:gd fmla="*/ 4 w 56" name="T2"/>
              <a:gd fmla="*/ 0 h 55" name="T3"/>
              <a:gd fmla="*/ 0 w 56" name="T4"/>
              <a:gd fmla="*/ 3 h 55" name="T5"/>
              <a:gd fmla="*/ 0 w 56" name="T6"/>
              <a:gd fmla="*/ 40 h 55" name="T7"/>
              <a:gd fmla="*/ 4 w 56" name="T8"/>
              <a:gd fmla="*/ 43 h 55" name="T9"/>
              <a:gd fmla="*/ 53 w 56" name="T10"/>
              <a:gd fmla="*/ 43 h 55" name="T11"/>
              <a:gd fmla="*/ 56 w 56" name="T12"/>
              <a:gd fmla="*/ 40 h 55" name="T13"/>
              <a:gd fmla="*/ 56 w 56" name="T14"/>
              <a:gd fmla="*/ 3 h 55" name="T15"/>
              <a:gd fmla="*/ 53 w 56" name="T16"/>
              <a:gd fmla="*/ 0 h 55" name="T17"/>
              <a:gd fmla="*/ 53 w 56" name="T18"/>
              <a:gd fmla="*/ 31 h 55" name="T19"/>
              <a:gd fmla="*/ 49 w 56" name="T20"/>
              <a:gd fmla="*/ 35 h 55" name="T21"/>
              <a:gd fmla="*/ 7 w 56" name="T22"/>
              <a:gd fmla="*/ 35 h 55" name="T23"/>
              <a:gd fmla="*/ 4 w 56" name="T24"/>
              <a:gd fmla="*/ 31 h 55" name="T25"/>
              <a:gd fmla="*/ 4 w 56" name="T26"/>
              <a:gd fmla="*/ 7 h 55" name="T27"/>
              <a:gd fmla="*/ 7 w 56" name="T28"/>
              <a:gd fmla="*/ 3 h 55" name="T29"/>
              <a:gd fmla="*/ 49 w 56" name="T30"/>
              <a:gd fmla="*/ 3 h 55" name="T31"/>
              <a:gd fmla="*/ 53 w 56" name="T32"/>
              <a:gd fmla="*/ 7 h 55" name="T33"/>
              <a:gd fmla="*/ 53 w 56" name="T34"/>
              <a:gd fmla="*/ 31 h 55" name="T35"/>
              <a:gd fmla="*/ 32 w 56" name="T36"/>
              <a:gd fmla="*/ 45 h 55" name="T37"/>
              <a:gd fmla="*/ 34 w 56" name="T38"/>
              <a:gd fmla="*/ 47 h 55" name="T39"/>
              <a:gd fmla="*/ 34 w 56" name="T40"/>
              <a:gd fmla="*/ 48 h 55" name="T41"/>
              <a:gd fmla="*/ 35 w 56" name="T42"/>
              <a:gd fmla="*/ 51 h 55" name="T43"/>
              <a:gd fmla="*/ 39 w 56" name="T44"/>
              <a:gd fmla="*/ 54 h 55" name="T45"/>
              <a:gd fmla="*/ 39 w 56" name="T46"/>
              <a:gd fmla="*/ 55 h 55" name="T47"/>
              <a:gd fmla="*/ 18 w 56" name="T48"/>
              <a:gd fmla="*/ 55 h 55" name="T49"/>
              <a:gd fmla="*/ 18 w 56" name="T50"/>
              <a:gd fmla="*/ 54 h 55" name="T51"/>
              <a:gd fmla="*/ 22 w 56" name="T52"/>
              <a:gd fmla="*/ 51 h 55" name="T53"/>
              <a:gd fmla="*/ 23 w 56" name="T54"/>
              <a:gd fmla="*/ 48 h 55" name="T55"/>
              <a:gd fmla="*/ 23 w 56" name="T56"/>
              <a:gd fmla="*/ 47 h 55" name="T57"/>
              <a:gd fmla="*/ 25 w 56" name="T58"/>
              <a:gd fmla="*/ 45 h 55" name="T59"/>
              <a:gd fmla="*/ 32 w 56" name="T60"/>
              <a:gd fmla="*/ 45 h 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56" name="T93"/>
              <a:gd fmla="*/ 0 h 55" name="T94"/>
              <a:gd fmla="*/ 56 w 56" name="T95"/>
              <a:gd fmla="*/ 55 h 55"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5" w="56">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w="9525">
            <a:noFill/>
            <a:round/>
          </a:ln>
        </p:spPr>
        <p:txBody>
          <a:bodyPr/>
          <a:lstStyle/>
          <a:p>
            <a:endParaRPr altLang="en-US" lang="zh-CN"/>
          </a:p>
        </p:txBody>
      </p:sp>
      <p:grpSp>
        <p:nvGrpSpPr>
          <p:cNvPr id="14359" name="Group 25"/>
          <p:cNvGrpSpPr/>
          <p:nvPr/>
        </p:nvGrpSpPr>
        <p:grpSpPr>
          <a:xfrm>
            <a:off x="4483100" y="2027238"/>
            <a:ext cx="173038" cy="92075"/>
            <a:chExt cx="109" cy="58"/>
          </a:xfrm>
        </p:grpSpPr>
        <p:sp>
          <p:nvSpPr>
            <p:cNvPr id="14376" name="Freeform 26"/>
            <p:cNvSpPr/>
            <p:nvPr/>
          </p:nvSpPr>
          <p:spPr bwMode="auto">
            <a:xfrm>
              <a:off x="36" y="0"/>
              <a:ext cx="73" cy="58"/>
            </a:xfrm>
            <a:custGeom>
              <a:gdLst>
                <a:gd fmla="*/ 0 w 44" name="T0"/>
                <a:gd fmla="*/ 0 h 35" name="T1"/>
                <a:gd fmla="*/ 32 w 44" name="T2"/>
                <a:gd fmla="*/ 0 h 35" name="T3"/>
                <a:gd fmla="*/ 34 w 44" name="T4"/>
                <a:gd fmla="*/ 2 h 35" name="T5"/>
                <a:gd fmla="*/ 34 w 44" name="T6"/>
                <a:gd fmla="*/ 21 h 35" name="T7"/>
                <a:gd fmla="*/ 44 w 44" name="T8"/>
                <a:gd fmla="*/ 21 h 35" name="T9"/>
                <a:gd fmla="*/ 31 w 44" name="T10"/>
                <a:gd fmla="*/ 35 h 35" name="T11"/>
                <a:gd fmla="*/ 30 w 44" name="T12"/>
                <a:gd fmla="*/ 35 h 35" name="T13"/>
                <a:gd fmla="*/ 17 w 44" name="T14"/>
                <a:gd fmla="*/ 21 h 35" name="T15"/>
                <a:gd fmla="*/ 27 w 44" name="T16"/>
                <a:gd fmla="*/ 21 h 35" name="T17"/>
                <a:gd fmla="*/ 27 w 44" name="T18"/>
                <a:gd fmla="*/ 7 h 35" name="T19"/>
                <a:gd fmla="*/ 7 w 44" name="T20"/>
                <a:gd fmla="*/ 7 h 35" name="T21"/>
                <a:gd fmla="*/ 0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4" name="T36"/>
                <a:gd fmla="*/ 0 h 35" name="T37"/>
                <a:gd fmla="*/ 44 w 44" name="T38"/>
                <a:gd fmla="*/ 35 h 3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5" w="44">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w="9525">
              <a:noFill/>
              <a:round/>
            </a:ln>
          </p:spPr>
          <p:txBody>
            <a:bodyPr/>
            <a:lstStyle/>
            <a:p>
              <a:endParaRPr altLang="en-US" lang="zh-CN"/>
            </a:p>
          </p:txBody>
        </p:sp>
        <p:sp>
          <p:nvSpPr>
            <p:cNvPr id="14377" name="Freeform 27"/>
            <p:cNvSpPr/>
            <p:nvPr/>
          </p:nvSpPr>
          <p:spPr bwMode="auto">
            <a:xfrm>
              <a:off x="0" y="0"/>
              <a:ext cx="73" cy="58"/>
            </a:xfrm>
            <a:custGeom>
              <a:gdLst>
                <a:gd fmla="*/ 13 w 44" name="T0"/>
                <a:gd fmla="*/ 0 h 35" name="T1"/>
                <a:gd fmla="*/ 14 w 44" name="T2"/>
                <a:gd fmla="*/ 0 h 35" name="T3"/>
                <a:gd fmla="*/ 27 w 44" name="T4"/>
                <a:gd fmla="*/ 15 h 35" name="T5"/>
                <a:gd fmla="*/ 17 w 44" name="T6"/>
                <a:gd fmla="*/ 15 h 35" name="T7"/>
                <a:gd fmla="*/ 17 w 44" name="T8"/>
                <a:gd fmla="*/ 28 h 35" name="T9"/>
                <a:gd fmla="*/ 37 w 44" name="T10"/>
                <a:gd fmla="*/ 28 h 35" name="T11"/>
                <a:gd fmla="*/ 44 w 44" name="T12"/>
                <a:gd fmla="*/ 35 h 35" name="T13"/>
                <a:gd fmla="*/ 12 w 44" name="T14"/>
                <a:gd fmla="*/ 35 h 35" name="T15"/>
                <a:gd fmla="*/ 10 w 44" name="T16"/>
                <a:gd fmla="*/ 33 h 35" name="T17"/>
                <a:gd fmla="*/ 10 w 44" name="T18"/>
                <a:gd fmla="*/ 15 h 35" name="T19"/>
                <a:gd fmla="*/ 0 w 44" name="T20"/>
                <a:gd fmla="*/ 15 h 35" name="T21"/>
                <a:gd fmla="*/ 13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4" name="T36"/>
                <a:gd fmla="*/ 0 h 35" name="T37"/>
                <a:gd fmla="*/ 44 w 44" name="T38"/>
                <a:gd fmla="*/ 35 h 3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5" w="44">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w="9525">
              <a:noFill/>
              <a:round/>
            </a:ln>
          </p:spPr>
          <p:txBody>
            <a:bodyPr/>
            <a:lstStyle/>
            <a:p>
              <a:endParaRPr altLang="en-US" lang="zh-CN"/>
            </a:p>
          </p:txBody>
        </p:sp>
      </p:grpSp>
      <p:grpSp>
        <p:nvGrpSpPr>
          <p:cNvPr id="14360" name="Group 28"/>
          <p:cNvGrpSpPr/>
          <p:nvPr/>
        </p:nvGrpSpPr>
        <p:grpSpPr>
          <a:xfrm>
            <a:off x="2974975" y="1995488"/>
            <a:ext cx="157163" cy="158750"/>
            <a:chExt cx="99" cy="100"/>
          </a:xfrm>
        </p:grpSpPr>
        <p:sp>
          <p:nvSpPr>
            <p:cNvPr id="14373" name="Freeform 29"/>
            <p:cNvSpPr/>
            <p:nvPr/>
          </p:nvSpPr>
          <p:spPr bwMode="auto">
            <a:xfrm>
              <a:off x="60" y="60"/>
              <a:ext cx="39" cy="40"/>
            </a:xfrm>
            <a:custGeom>
              <a:gdLst>
                <a:gd fmla="*/ 22 w 24" name="T0"/>
                <a:gd fmla="*/ 14 h 24" name="T1"/>
                <a:gd fmla="*/ 8 w 24" name="T2"/>
                <a:gd fmla="*/ 0 h 24" name="T3"/>
                <a:gd fmla="*/ 0 w 24" name="T4"/>
                <a:gd fmla="*/ 8 h 24" name="T5"/>
                <a:gd fmla="*/ 14 w 24" name="T6"/>
                <a:gd fmla="*/ 22 h 24" name="T7"/>
                <a:gd fmla="*/ 22 w 24" name="T8"/>
                <a:gd fmla="*/ 22 h 24" name="T9"/>
                <a:gd fmla="*/ 22 w 24" name="T10"/>
                <a:gd fmla="*/ 14 h 24" name="T11"/>
                <a:gd fmla="*/ 0 60000 65536" name="T12"/>
                <a:gd fmla="*/ 0 60000 65536" name="T13"/>
                <a:gd fmla="*/ 0 60000 65536" name="T14"/>
                <a:gd fmla="*/ 0 60000 65536" name="T15"/>
                <a:gd fmla="*/ 0 60000 65536" name="T16"/>
                <a:gd fmla="*/ 0 60000 65536" name="T17"/>
                <a:gd fmla="*/ 0 w 24" name="T18"/>
                <a:gd fmla="*/ 0 h 24" name="T19"/>
                <a:gd fmla="*/ 24 w 24" name="T20"/>
                <a:gd fmla="*/ 24 h 24" name="T21"/>
              </a:gdLst>
              <a:cxnLst>
                <a:cxn ang="T12">
                  <a:pos x="T0" y="T1"/>
                </a:cxn>
                <a:cxn ang="T13">
                  <a:pos x="T2" y="T3"/>
                </a:cxn>
                <a:cxn ang="T14">
                  <a:pos x="T4" y="T5"/>
                </a:cxn>
                <a:cxn ang="T15">
                  <a:pos x="T6" y="T7"/>
                </a:cxn>
                <a:cxn ang="T16">
                  <a:pos x="T8" y="T9"/>
                </a:cxn>
                <a:cxn ang="T17">
                  <a:pos x="T10" y="T11"/>
                </a:cxn>
              </a:cxnLst>
              <a:rect b="T21" l="T18" r="T20" t="T19"/>
              <a:pathLst>
                <a:path h="24" w="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w="9525">
              <a:noFill/>
              <a:round/>
            </a:ln>
          </p:spPr>
          <p:txBody>
            <a:bodyPr/>
            <a:lstStyle/>
            <a:p>
              <a:endParaRPr altLang="en-US" lang="zh-CN"/>
            </a:p>
          </p:txBody>
        </p:sp>
        <p:sp>
          <p:nvSpPr>
            <p:cNvPr id="14374" name="Freeform 30"/>
            <p:cNvSpPr>
              <a:spLocks noEditPoints="1"/>
            </p:cNvSpPr>
            <p:nvPr/>
          </p:nvSpPr>
          <p:spPr bwMode="auto">
            <a:xfrm>
              <a:off x="0" y="0"/>
              <a:ext cx="73" cy="73"/>
            </a:xfrm>
            <a:custGeom>
              <a:gdLst>
                <a:gd fmla="*/ 44 w 44" name="T0"/>
                <a:gd fmla="*/ 22 h 44" name="T1"/>
                <a:gd fmla="*/ 22 w 44" name="T2"/>
                <a:gd fmla="*/ 0 h 44" name="T3"/>
                <a:gd fmla="*/ 0 w 44" name="T4"/>
                <a:gd fmla="*/ 22 h 44" name="T5"/>
                <a:gd fmla="*/ 22 w 44" name="T6"/>
                <a:gd fmla="*/ 44 h 44" name="T7"/>
                <a:gd fmla="*/ 44 w 44" name="T8"/>
                <a:gd fmla="*/ 22 h 44" name="T9"/>
                <a:gd fmla="*/ 22 w 44" name="T10"/>
                <a:gd fmla="*/ 39 h 44" name="T11"/>
                <a:gd fmla="*/ 5 w 44" name="T12"/>
                <a:gd fmla="*/ 22 h 44" name="T13"/>
                <a:gd fmla="*/ 22 w 44" name="T14"/>
                <a:gd fmla="*/ 5 h 44" name="T15"/>
                <a:gd fmla="*/ 39 w 44" name="T16"/>
                <a:gd fmla="*/ 22 h 44" name="T17"/>
                <a:gd fmla="*/ 22 w 44" name="T18"/>
                <a:gd fmla="*/ 39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w="9525">
              <a:noFill/>
              <a:round/>
            </a:ln>
          </p:spPr>
          <p:txBody>
            <a:bodyPr/>
            <a:lstStyle/>
            <a:p>
              <a:endParaRPr altLang="en-US" lang="zh-CN"/>
            </a:p>
          </p:txBody>
        </p:sp>
        <p:sp>
          <p:nvSpPr>
            <p:cNvPr id="14375" name="Freeform 31"/>
            <p:cNvSpPr/>
            <p:nvPr/>
          </p:nvSpPr>
          <p:spPr bwMode="auto">
            <a:xfrm>
              <a:off x="15" y="15"/>
              <a:ext cx="21" cy="22"/>
            </a:xfrm>
            <a:custGeom>
              <a:gdLst>
                <a:gd fmla="*/ 0 w 13" name="T0"/>
                <a:gd fmla="*/ 13 h 13" name="T1"/>
                <a:gd fmla="*/ 4 w 13" name="T2"/>
                <a:gd fmla="*/ 13 h 13" name="T3"/>
                <a:gd fmla="*/ 13 w 13" name="T4"/>
                <a:gd fmla="*/ 4 h 13" name="T5"/>
                <a:gd fmla="*/ 13 w 13" name="T6"/>
                <a:gd fmla="*/ 0 h 13" name="T7"/>
                <a:gd fmla="*/ 0 w 13" name="T8"/>
                <a:gd fmla="*/ 13 h 13" name="T9"/>
                <a:gd fmla="*/ 0 60000 65536" name="T10"/>
                <a:gd fmla="*/ 0 60000 65536" name="T11"/>
                <a:gd fmla="*/ 0 60000 65536" name="T12"/>
                <a:gd fmla="*/ 0 60000 65536" name="T13"/>
                <a:gd fmla="*/ 0 60000 65536" name="T14"/>
                <a:gd fmla="*/ 0 w 13" name="T15"/>
                <a:gd fmla="*/ 0 h 13" name="T16"/>
                <a:gd fmla="*/ 13 w 13" name="T17"/>
                <a:gd fmla="*/ 13 h 13" name="T18"/>
              </a:gdLst>
              <a:cxnLst>
                <a:cxn ang="T10">
                  <a:pos x="T0" y="T1"/>
                </a:cxn>
                <a:cxn ang="T11">
                  <a:pos x="T2" y="T3"/>
                </a:cxn>
                <a:cxn ang="T12">
                  <a:pos x="T4" y="T5"/>
                </a:cxn>
                <a:cxn ang="T13">
                  <a:pos x="T6" y="T7"/>
                </a:cxn>
                <a:cxn ang="T14">
                  <a:pos x="T8" y="T9"/>
                </a:cxn>
              </a:cxnLst>
              <a:rect b="T18" l="T15" r="T17" t="T16"/>
              <a:pathLst>
                <a:path h="13" w="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w="9525">
              <a:noFill/>
              <a:round/>
            </a:ln>
          </p:spPr>
          <p:txBody>
            <a:bodyPr/>
            <a:lstStyle/>
            <a:p>
              <a:endParaRPr altLang="en-US" lang="zh-CN"/>
            </a:p>
          </p:txBody>
        </p:sp>
      </p:grpSp>
      <p:sp>
        <p:nvSpPr>
          <p:cNvPr id="14361" name="Freeform 32"/>
          <p:cNvSpPr/>
          <p:nvPr/>
        </p:nvSpPr>
        <p:spPr bwMode="auto">
          <a:xfrm>
            <a:off x="1462088" y="2001838"/>
            <a:ext cx="149225" cy="144462"/>
          </a:xfrm>
          <a:custGeom>
            <a:gdLst>
              <a:gd fmla="*/ 29 w 57" name="T0"/>
              <a:gd fmla="*/ 0 h 55" name="T1"/>
              <a:gd fmla="*/ 8 w 57" name="T2"/>
              <a:gd fmla="*/ 11 h 55" name="T3"/>
              <a:gd fmla="*/ 0 w 57" name="T4"/>
              <a:gd fmla="*/ 6 h 55" name="T5"/>
              <a:gd fmla="*/ 0 w 57" name="T6"/>
              <a:gd fmla="*/ 32 h 55" name="T7"/>
              <a:gd fmla="*/ 22 w 57" name="T8"/>
              <a:gd fmla="*/ 19 h 55" name="T9"/>
              <a:gd fmla="*/ 15 w 57" name="T10"/>
              <a:gd fmla="*/ 15 h 55" name="T11"/>
              <a:gd fmla="*/ 29 w 57" name="T12"/>
              <a:gd fmla="*/ 9 h 55" name="T13"/>
              <a:gd fmla="*/ 48 w 57" name="T14"/>
              <a:gd fmla="*/ 28 h 55" name="T15"/>
              <a:gd fmla="*/ 29 w 57" name="T16"/>
              <a:gd fmla="*/ 47 h 55" name="T17"/>
              <a:gd fmla="*/ 29 w 57" name="T18"/>
              <a:gd fmla="*/ 55 h 55" name="T19"/>
              <a:gd fmla="*/ 57 w 57" name="T20"/>
              <a:gd fmla="*/ 28 h 55" name="T21"/>
              <a:gd fmla="*/ 29 w 57" name="T22"/>
              <a:gd fmla="*/ 0 h 5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7" name="T36"/>
              <a:gd fmla="*/ 0 h 55" name="T37"/>
              <a:gd fmla="*/ 57 w 57" name="T38"/>
              <a:gd fmla="*/ 55 h 5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5" w="57">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w="9525">
            <a:noFill/>
            <a:round/>
          </a:ln>
        </p:spPr>
        <p:txBody>
          <a:bodyPr/>
          <a:lstStyle/>
          <a:p>
            <a:endParaRPr altLang="en-US" lang="zh-CN"/>
          </a:p>
        </p:txBody>
      </p:sp>
      <p:sp>
        <p:nvSpPr>
          <p:cNvPr id="14362" name="Rectangle 33"/>
          <p:cNvSpPr>
            <a:spLocks noChangeArrowheads="1"/>
          </p:cNvSpPr>
          <p:nvPr/>
        </p:nvSpPr>
        <p:spPr bwMode="auto">
          <a:xfrm>
            <a:off x="788988"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3" name="Rectangle 34"/>
          <p:cNvSpPr>
            <a:spLocks noChangeArrowheads="1"/>
          </p:cNvSpPr>
          <p:nvPr/>
        </p:nvSpPr>
        <p:spPr bwMode="auto">
          <a:xfrm>
            <a:off x="2305050" y="3562350"/>
            <a:ext cx="1511300" cy="701040"/>
          </a:xfrm>
          <a:prstGeom prst="rect">
            <a:avLst/>
          </a:prstGeom>
          <a:noFill/>
          <a:ln w="9525">
            <a:noFill/>
            <a:miter lim="800000"/>
          </a:ln>
        </p:spPr>
        <p:txBody>
          <a:bodyPr>
            <a:spAutoFit/>
          </a:bodyPr>
          <a:lstStyle/>
          <a:p>
            <a:pPr algn="ctr"/>
            <a:r>
              <a:rPr altLang="en-US" b="1" lang="zh-CN" sz="800">
                <a:solidFill>
                  <a:srgbClr val="88714E"/>
                </a:solidFill>
                <a:latin charset="-122" pitchFamily="34" typeface="微软雅黑"/>
                <a:ea charset="-122" pitchFamily="34" typeface="微软雅黑"/>
              </a:rPr>
              <a:t>YOUR TEXT HERE</a:t>
            </a:r>
          </a:p>
          <a:p>
            <a:pPr algn="ctr"/>
            <a:r>
              <a:rPr altLang="en-US" b="1" lang="zh-CN" sz="800">
                <a:solidFill>
                  <a:srgbClr val="88714E"/>
                </a:solidFill>
                <a:latin charset="-122" pitchFamily="34" typeface="微软雅黑"/>
                <a:ea charset="-122" pitchFamily="34" typeface="微软雅黑"/>
              </a:rPr>
              <a:t>We have many PowerPoint templates that has been specifically designed</a:t>
            </a:r>
          </a:p>
        </p:txBody>
      </p:sp>
      <p:sp>
        <p:nvSpPr>
          <p:cNvPr id="14364" name="Rectangle 35"/>
          <p:cNvSpPr>
            <a:spLocks noChangeArrowheads="1"/>
          </p:cNvSpPr>
          <p:nvPr/>
        </p:nvSpPr>
        <p:spPr bwMode="auto">
          <a:xfrm>
            <a:off x="3816350"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5" name="Rectangle 36"/>
          <p:cNvSpPr>
            <a:spLocks noChangeArrowheads="1"/>
          </p:cNvSpPr>
          <p:nvPr/>
        </p:nvSpPr>
        <p:spPr bwMode="auto">
          <a:xfrm>
            <a:off x="5340350" y="3562350"/>
            <a:ext cx="1511300" cy="701040"/>
          </a:xfrm>
          <a:prstGeom prst="rect">
            <a:avLst/>
          </a:prstGeom>
          <a:noFill/>
          <a:ln w="9525">
            <a:noFill/>
            <a:miter lim="800000"/>
          </a:ln>
        </p:spPr>
        <p:txBody>
          <a:bodyPr>
            <a:spAutoFit/>
          </a:bodyPr>
          <a:lstStyle/>
          <a:p>
            <a:pPr algn="ctr"/>
            <a:r>
              <a:rPr altLang="en-US" b="1" lang="zh-CN" sz="800">
                <a:solidFill>
                  <a:srgbClr val="88714E"/>
                </a:solidFill>
                <a:latin charset="-122" pitchFamily="34" typeface="微软雅黑"/>
                <a:ea charset="-122" pitchFamily="34" typeface="微软雅黑"/>
              </a:rPr>
              <a:t>YOUR TEXT HERE</a:t>
            </a:r>
          </a:p>
          <a:p>
            <a:pPr algn="ctr"/>
            <a:r>
              <a:rPr altLang="en-US" b="1" lang="zh-CN" sz="800">
                <a:solidFill>
                  <a:srgbClr val="88714E"/>
                </a:solidFill>
                <a:latin charset="-122" pitchFamily="34" typeface="微软雅黑"/>
                <a:ea charset="-122" pitchFamily="34" typeface="微软雅黑"/>
              </a:rPr>
              <a:t>We have many PowerPoint templates that has been specifically designed</a:t>
            </a:r>
          </a:p>
        </p:txBody>
      </p:sp>
      <p:sp>
        <p:nvSpPr>
          <p:cNvPr id="14366" name="Rectangle 37"/>
          <p:cNvSpPr>
            <a:spLocks noChangeArrowheads="1"/>
          </p:cNvSpPr>
          <p:nvPr/>
        </p:nvSpPr>
        <p:spPr bwMode="auto">
          <a:xfrm>
            <a:off x="6856414"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7" name="Line 38"/>
          <p:cNvSpPr>
            <a:spLocks noChangeShapeType="1"/>
          </p:cNvSpPr>
          <p:nvPr/>
        </p:nvSpPr>
        <p:spPr bwMode="auto">
          <a:xfrm flipH="1">
            <a:off x="1544638"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68" name="Line 39"/>
          <p:cNvSpPr>
            <a:spLocks noChangeShapeType="1"/>
          </p:cNvSpPr>
          <p:nvPr/>
        </p:nvSpPr>
        <p:spPr bwMode="auto">
          <a:xfrm flipH="1">
            <a:off x="30607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69" name="Line 40"/>
          <p:cNvSpPr>
            <a:spLocks noChangeShapeType="1"/>
          </p:cNvSpPr>
          <p:nvPr/>
        </p:nvSpPr>
        <p:spPr bwMode="auto">
          <a:xfrm flipH="1">
            <a:off x="45720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0" name="Line 41"/>
          <p:cNvSpPr>
            <a:spLocks noChangeShapeType="1"/>
          </p:cNvSpPr>
          <p:nvPr/>
        </p:nvSpPr>
        <p:spPr bwMode="auto">
          <a:xfrm flipH="1">
            <a:off x="60960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1" name="Line 42"/>
          <p:cNvSpPr>
            <a:spLocks noChangeShapeType="1"/>
          </p:cNvSpPr>
          <p:nvPr/>
        </p:nvSpPr>
        <p:spPr bwMode="auto">
          <a:xfrm flipH="1">
            <a:off x="7612063"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2" name="Text Box 43"/>
          <p:cNvSpPr txBox="1">
            <a:spLocks noChangeArrowheads="1"/>
          </p:cNvSpPr>
          <p:nvPr/>
        </p:nvSpPr>
        <p:spPr bwMode="auto">
          <a:xfrm>
            <a:off x="1328738" y="4227513"/>
            <a:ext cx="6483350" cy="566928"/>
          </a:xfrm>
          <a:prstGeom prst="rect">
            <a:avLst/>
          </a:prstGeom>
          <a:noFill/>
          <a:ln w="9525">
            <a:noFill/>
            <a:miter lim="800000"/>
          </a:ln>
        </p:spPr>
        <p:txBody>
          <a:bodyPr>
            <a:spAutoFit/>
          </a:bodyPr>
          <a:lstStyle/>
          <a:p>
            <a:pPr algn="ct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sp>
        <p:nvSpPr>
          <p:cNvPr id="1536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536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536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5365"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5366" name="Rectangle 6"/>
          <p:cNvSpPr>
            <a:spLocks noChangeArrowheads="1"/>
          </p:cNvSpPr>
          <p:nvPr/>
        </p:nvSpPr>
        <p:spPr bwMode="auto">
          <a:xfrm>
            <a:off x="0" y="1520825"/>
            <a:ext cx="3162300" cy="2232025"/>
          </a:xfrm>
          <a:prstGeom prst="rect">
            <a:avLst/>
          </a:prstGeom>
          <a:solidFill>
            <a:srgbClr val="000000"/>
          </a:solidFill>
          <a:ln w="9525">
            <a:noFill/>
            <a:miter lim="800000"/>
          </a:ln>
        </p:spPr>
        <p:txBody>
          <a:bodyPr anchor="ctr" wrap="none"/>
          <a:lstStyle/>
          <a:p>
            <a:endParaRPr altLang="en-US" lang="zh-CN"/>
          </a:p>
        </p:txBody>
      </p:sp>
      <p:sp>
        <p:nvSpPr>
          <p:cNvPr id="16391" name="Rectangle 7"/>
          <p:cNvSpPr>
            <a:spLocks noChangeArrowheads="1"/>
          </p:cNvSpPr>
          <p:nvPr/>
        </p:nvSpPr>
        <p:spPr bwMode="auto">
          <a:xfrm>
            <a:off x="3162300" y="1706563"/>
            <a:ext cx="1998663" cy="1905000"/>
          </a:xfrm>
          <a:prstGeom prst="rect">
            <a:avLst/>
          </a:prstGeom>
          <a:blipFill dpi="0" rotWithShape="1">
            <a:blip r:embed="rId2"/>
            <a:stretch>
              <a:fillRect b="-4042"/>
            </a:stretch>
          </a:blipFill>
          <a:ln w="9525">
            <a:noFill/>
            <a:miter lim="800000"/>
          </a:ln>
          <a:effectLst/>
        </p:spPr>
        <p:txBody>
          <a:bodyPr anchor="ctr" wrap="none"/>
          <a:lstStyle/>
          <a:p>
            <a:pPr>
              <a:defRPr/>
            </a:pPr>
            <a:endParaRPr altLang="en-US" lang="zh-CN"/>
          </a:p>
        </p:txBody>
      </p:sp>
      <p:sp>
        <p:nvSpPr>
          <p:cNvPr id="16392" name="Rectangle 8"/>
          <p:cNvSpPr>
            <a:spLocks noChangeArrowheads="1"/>
          </p:cNvSpPr>
          <p:nvPr/>
        </p:nvSpPr>
        <p:spPr bwMode="auto">
          <a:xfrm>
            <a:off x="5148263" y="1706563"/>
            <a:ext cx="1998662" cy="1905000"/>
          </a:xfrm>
          <a:prstGeom prst="rect">
            <a:avLst/>
          </a:prstGeom>
          <a:blipFill dpi="0" rotWithShape="1">
            <a:blip r:embed="rId3"/>
            <a:stretch>
              <a:fillRect b="-4567"/>
            </a:stretch>
          </a:blipFill>
          <a:ln w="9525">
            <a:noFill/>
            <a:miter lim="800000"/>
          </a:ln>
          <a:effectLst/>
        </p:spPr>
        <p:txBody>
          <a:bodyPr anchor="ctr" wrap="none"/>
          <a:lstStyle/>
          <a:p>
            <a:pPr>
              <a:defRPr/>
            </a:pPr>
            <a:endParaRPr altLang="en-US" lang="zh-CN"/>
          </a:p>
        </p:txBody>
      </p:sp>
      <p:sp>
        <p:nvSpPr>
          <p:cNvPr id="16393" name="Rectangle 9"/>
          <p:cNvSpPr>
            <a:spLocks noChangeArrowheads="1"/>
          </p:cNvSpPr>
          <p:nvPr/>
        </p:nvSpPr>
        <p:spPr bwMode="auto">
          <a:xfrm>
            <a:off x="7145338" y="1706563"/>
            <a:ext cx="1998662" cy="1905000"/>
          </a:xfrm>
          <a:prstGeom prst="rect">
            <a:avLst/>
          </a:prstGeom>
          <a:blipFill dpi="0" rotWithShape="1">
            <a:blip r:embed="rId4"/>
            <a:stretch>
              <a:fillRect b="-4217"/>
            </a:stretch>
          </a:blipFill>
          <a:ln w="9525">
            <a:noFill/>
            <a:miter lim="800000"/>
          </a:ln>
          <a:effectLst/>
        </p:spPr>
        <p:txBody>
          <a:bodyPr anchor="ctr" wrap="none"/>
          <a:lstStyle/>
          <a:p>
            <a:pPr>
              <a:defRPr/>
            </a:pPr>
            <a:endParaRPr altLang="en-US" lang="zh-CN"/>
          </a:p>
        </p:txBody>
      </p:sp>
      <p:sp>
        <p:nvSpPr>
          <p:cNvPr id="15376" name="Text Box 10"/>
          <p:cNvSpPr txBox="1">
            <a:spLocks noChangeArrowheads="1"/>
          </p:cNvSpPr>
          <p:nvPr/>
        </p:nvSpPr>
        <p:spPr bwMode="auto">
          <a:xfrm>
            <a:off x="1328738" y="4175125"/>
            <a:ext cx="6483350" cy="566928"/>
          </a:xfrm>
          <a:prstGeom prst="rect">
            <a:avLst/>
          </a:prstGeom>
          <a:noFill/>
          <a:ln w="9525">
            <a:noFill/>
            <a:miter lim="800000"/>
          </a:ln>
        </p:spPr>
        <p:txBody>
          <a:bodyPr>
            <a:spAutoFit/>
          </a:bodyPr>
          <a:lstStyle/>
          <a:p>
            <a:pPr algn="ct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5377" name="Rectangle 11"/>
          <p:cNvSpPr>
            <a:spLocks noChangeArrowheads="1"/>
          </p:cNvSpPr>
          <p:nvPr/>
        </p:nvSpPr>
        <p:spPr bwMode="auto">
          <a:xfrm>
            <a:off x="611188" y="1811338"/>
            <a:ext cx="1800225" cy="396240"/>
          </a:xfrm>
          <a:prstGeom prst="rect">
            <a:avLst/>
          </a:prstGeom>
          <a:noFill/>
          <a:ln w="9525">
            <a:noFill/>
            <a:miter lim="800000"/>
          </a:ln>
        </p:spPr>
        <p:txBody>
          <a:bodyPr>
            <a:spAutoFit/>
          </a:bodyPr>
          <a:lstStyle/>
          <a:p>
            <a:pPr algn="ctr"/>
            <a:r>
              <a:rPr altLang="zh-CN" lang="zh-CN" sz="1000">
                <a:solidFill>
                  <a:schemeClr val="bg1"/>
                </a:solidFill>
                <a:latin charset="-122" pitchFamily="34" typeface="微软雅黑"/>
                <a:ea charset="-122" pitchFamily="34" typeface="微软雅黑"/>
              </a:rPr>
              <a:t>WHAT MAKES US DIFFERENT?</a:t>
            </a:r>
          </a:p>
        </p:txBody>
      </p:sp>
      <p:sp>
        <p:nvSpPr>
          <p:cNvPr id="15378" name="Text Box 12"/>
          <p:cNvSpPr txBox="1">
            <a:spLocks noChangeArrowheads="1"/>
          </p:cNvSpPr>
          <p:nvPr/>
        </p:nvSpPr>
        <p:spPr bwMode="auto">
          <a:xfrm>
            <a:off x="644525" y="2459038"/>
            <a:ext cx="1730375" cy="1042416"/>
          </a:xfrm>
          <a:prstGeom prst="rect">
            <a:avLst/>
          </a:prstGeom>
          <a:noFill/>
          <a:ln w="9525">
            <a:noFill/>
            <a:miter lim="800000"/>
          </a:ln>
        </p:spPr>
        <p:txBody>
          <a:bodyPr>
            <a:spAutoFit/>
          </a:bodyPr>
          <a:lstStyle/>
          <a:p>
            <a:pPr algn="ctr">
              <a:lnSpc>
                <a:spcPct val="130000"/>
              </a:lnSpc>
            </a:pPr>
            <a:r>
              <a:rPr altLang="zh-CN" lang="en-US" sz="800">
                <a:solidFill>
                  <a:schemeClr val="bg2"/>
                </a:solidFill>
                <a:latin charset="-122" pitchFamily="34" typeface="微软雅黑"/>
                <a:ea charset="-122" pitchFamily="34" typeface="微软雅黑"/>
              </a:rPr>
              <a:t>We have many PowerPoint templates that has been specifically designed to help anyone that is stepping into the world of PowerPoint for the very first time. </a:t>
            </a:r>
          </a:p>
        </p:txBody>
      </p:sp>
      <p:sp>
        <p:nvSpPr>
          <p:cNvPr id="15379" name="Line 13"/>
          <p:cNvSpPr>
            <a:spLocks noChangeShapeType="1"/>
          </p:cNvSpPr>
          <p:nvPr/>
        </p:nvSpPr>
        <p:spPr bwMode="auto">
          <a:xfrm>
            <a:off x="719138" y="2413000"/>
            <a:ext cx="1604962"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6386"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6387"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6388"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6389"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6390" name="Freeform 6"/>
          <p:cNvSpPr>
            <a:spLocks noEditPoints="1"/>
          </p:cNvSpPr>
          <p:nvPr/>
        </p:nvSpPr>
        <p:spPr bwMode="auto">
          <a:xfrm>
            <a:off x="744538" y="1819275"/>
            <a:ext cx="1509712" cy="1509713"/>
          </a:xfrm>
          <a:custGeom>
            <a:gdLst>
              <a:gd fmla="*/ 448 w 489" name="T0"/>
              <a:gd fmla="*/ 202 h 489" name="T1"/>
              <a:gd fmla="*/ 442 w 489" name="T2"/>
              <a:gd fmla="*/ 180 h 489" name="T3"/>
              <a:gd fmla="*/ 471 w 489" name="T4"/>
              <a:gd fmla="*/ 147 h 489" name="T5"/>
              <a:gd fmla="*/ 442 w 489" name="T6"/>
              <a:gd fmla="*/ 97 h 489" name="T7"/>
              <a:gd fmla="*/ 399 w 489" name="T8"/>
              <a:gd fmla="*/ 106 h 489" name="T9"/>
              <a:gd fmla="*/ 383 w 489" name="T10"/>
              <a:gd fmla="*/ 90 h 489" name="T11"/>
              <a:gd fmla="*/ 392 w 489" name="T12"/>
              <a:gd fmla="*/ 47 h 489" name="T13"/>
              <a:gd fmla="*/ 341 w 489" name="T14"/>
              <a:gd fmla="*/ 18 h 489" name="T15"/>
              <a:gd fmla="*/ 309 w 489" name="T16"/>
              <a:gd fmla="*/ 47 h 489" name="T17"/>
              <a:gd fmla="*/ 287 w 489" name="T18"/>
              <a:gd fmla="*/ 41 h 489" name="T19"/>
              <a:gd fmla="*/ 273 w 489" name="T20"/>
              <a:gd fmla="*/ 0 h 489" name="T21"/>
              <a:gd fmla="*/ 244 w 489" name="T22"/>
              <a:gd fmla="*/ 0 h 489" name="T23"/>
              <a:gd fmla="*/ 215 w 489" name="T24"/>
              <a:gd fmla="*/ 0 h 489" name="T25"/>
              <a:gd fmla="*/ 202 w 489" name="T26"/>
              <a:gd fmla="*/ 41 h 489" name="T27"/>
              <a:gd fmla="*/ 180 w 489" name="T28"/>
              <a:gd fmla="*/ 47 h 489" name="T29"/>
              <a:gd fmla="*/ 147 w 489" name="T30"/>
              <a:gd fmla="*/ 18 h 489" name="T31"/>
              <a:gd fmla="*/ 97 w 489" name="T32"/>
              <a:gd fmla="*/ 47 h 489" name="T33"/>
              <a:gd fmla="*/ 106 w 489" name="T34"/>
              <a:gd fmla="*/ 90 h 489" name="T35"/>
              <a:gd fmla="*/ 90 w 489" name="T36"/>
              <a:gd fmla="*/ 106 h 489" name="T37"/>
              <a:gd fmla="*/ 47 w 489" name="T38"/>
              <a:gd fmla="*/ 97 h 489" name="T39"/>
              <a:gd fmla="*/ 18 w 489" name="T40"/>
              <a:gd fmla="*/ 147 h 489" name="T41"/>
              <a:gd fmla="*/ 47 w 489" name="T42"/>
              <a:gd fmla="*/ 180 h 489" name="T43"/>
              <a:gd fmla="*/ 41 w 489" name="T44"/>
              <a:gd fmla="*/ 202 h 489" name="T45"/>
              <a:gd fmla="*/ 0 w 489" name="T46"/>
              <a:gd fmla="*/ 215 h 489" name="T47"/>
              <a:gd fmla="*/ 0 w 489" name="T48"/>
              <a:gd fmla="*/ 244 h 489" name="T49"/>
              <a:gd fmla="*/ 0 w 489" name="T50"/>
              <a:gd fmla="*/ 274 h 489" name="T51"/>
              <a:gd fmla="*/ 41 w 489" name="T52"/>
              <a:gd fmla="*/ 287 h 489" name="T53"/>
              <a:gd fmla="*/ 47 w 489" name="T54"/>
              <a:gd fmla="*/ 309 h 489" name="T55"/>
              <a:gd fmla="*/ 18 w 489" name="T56"/>
              <a:gd fmla="*/ 342 h 489" name="T57"/>
              <a:gd fmla="*/ 47 w 489" name="T58"/>
              <a:gd fmla="*/ 392 h 489" name="T59"/>
              <a:gd fmla="*/ 90 w 489" name="T60"/>
              <a:gd fmla="*/ 383 h 489" name="T61"/>
              <a:gd fmla="*/ 106 w 489" name="T62"/>
              <a:gd fmla="*/ 399 h 489" name="T63"/>
              <a:gd fmla="*/ 97 w 489" name="T64"/>
              <a:gd fmla="*/ 442 h 489" name="T65"/>
              <a:gd fmla="*/ 147 w 489" name="T66"/>
              <a:gd fmla="*/ 471 h 489" name="T67"/>
              <a:gd fmla="*/ 180 w 489" name="T68"/>
              <a:gd fmla="*/ 442 h 489" name="T69"/>
              <a:gd fmla="*/ 202 w 489" name="T70"/>
              <a:gd fmla="*/ 448 h 489" name="T71"/>
              <a:gd fmla="*/ 215 w 489" name="T72"/>
              <a:gd fmla="*/ 489 h 489" name="T73"/>
              <a:gd fmla="*/ 244 w 489" name="T74"/>
              <a:gd fmla="*/ 489 h 489" name="T75"/>
              <a:gd fmla="*/ 273 w 489" name="T76"/>
              <a:gd fmla="*/ 489 h 489" name="T77"/>
              <a:gd fmla="*/ 287 w 489" name="T78"/>
              <a:gd fmla="*/ 448 h 489" name="T79"/>
              <a:gd fmla="*/ 309 w 489" name="T80"/>
              <a:gd fmla="*/ 442 h 489" name="T81"/>
              <a:gd fmla="*/ 341 w 489" name="T82"/>
              <a:gd fmla="*/ 471 h 489" name="T83"/>
              <a:gd fmla="*/ 392 w 489" name="T84"/>
              <a:gd fmla="*/ 442 h 489" name="T85"/>
              <a:gd fmla="*/ 383 w 489" name="T86"/>
              <a:gd fmla="*/ 399 h 489" name="T87"/>
              <a:gd fmla="*/ 399 w 489" name="T88"/>
              <a:gd fmla="*/ 383 h 489" name="T89"/>
              <a:gd fmla="*/ 442 w 489" name="T90"/>
              <a:gd fmla="*/ 392 h 489" name="T91"/>
              <a:gd fmla="*/ 471 w 489" name="T92"/>
              <a:gd fmla="*/ 342 h 489" name="T93"/>
              <a:gd fmla="*/ 442 w 489" name="T94"/>
              <a:gd fmla="*/ 309 h 489" name="T95"/>
              <a:gd fmla="*/ 448 w 489" name="T96"/>
              <a:gd fmla="*/ 287 h 489" name="T97"/>
              <a:gd fmla="*/ 489 w 489" name="T98"/>
              <a:gd fmla="*/ 274 h 489" name="T99"/>
              <a:gd fmla="*/ 489 w 489" name="T100"/>
              <a:gd fmla="*/ 244 h 489" name="T101"/>
              <a:gd fmla="*/ 489 w 489" name="T102"/>
              <a:gd fmla="*/ 215 h 489" name="T103"/>
              <a:gd fmla="*/ 448 w 489" name="T104"/>
              <a:gd fmla="*/ 202 h 489" name="T105"/>
              <a:gd fmla="*/ 244 w 489" name="T106"/>
              <a:gd fmla="*/ 412 h 489" name="T107"/>
              <a:gd fmla="*/ 77 w 489" name="T108"/>
              <a:gd fmla="*/ 244 h 489" name="T109"/>
              <a:gd fmla="*/ 244 w 489" name="T110"/>
              <a:gd fmla="*/ 77 h 489" name="T111"/>
              <a:gd fmla="*/ 412 w 489" name="T112"/>
              <a:gd fmla="*/ 244 h 489" name="T113"/>
              <a:gd fmla="*/ 244 w 489" name="T114"/>
              <a:gd fmla="*/ 412 h 48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89" name="T174"/>
              <a:gd fmla="*/ 0 h 489" name="T175"/>
              <a:gd fmla="*/ 489 w 489" name="T176"/>
              <a:gd fmla="*/ 489 h 48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89" w="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88714E"/>
          </a:solidFill>
          <a:ln w="9525">
            <a:noFill/>
            <a:round/>
          </a:ln>
        </p:spPr>
        <p:txBody>
          <a:bodyPr/>
          <a:lstStyle/>
          <a:p>
            <a:endParaRPr altLang="en-US" lang="zh-CN"/>
          </a:p>
        </p:txBody>
      </p:sp>
      <p:sp>
        <p:nvSpPr>
          <p:cNvPr id="16391" name="Freeform 7"/>
          <p:cNvSpPr>
            <a:spLocks noEditPoints="1"/>
          </p:cNvSpPr>
          <p:nvPr/>
        </p:nvSpPr>
        <p:spPr bwMode="auto">
          <a:xfrm>
            <a:off x="2057400" y="2544763"/>
            <a:ext cx="1639888" cy="1639887"/>
          </a:xfrm>
          <a:custGeom>
            <a:gdLst>
              <a:gd fmla="*/ 492 w 531" name="T0"/>
              <a:gd fmla="*/ 276 h 531" name="T1"/>
              <a:gd fmla="*/ 491 w 531" name="T2"/>
              <a:gd fmla="*/ 251 h 531" name="T3"/>
              <a:gd fmla="*/ 530 w 531" name="T4"/>
              <a:gd fmla="*/ 225 h 531" name="T5"/>
              <a:gd fmla="*/ 513 w 531" name="T6"/>
              <a:gd fmla="*/ 164 h 531" name="T7"/>
              <a:gd fmla="*/ 466 w 531" name="T8"/>
              <a:gd fmla="*/ 162 h 531" name="T9"/>
              <a:gd fmla="*/ 454 w 531" name="T10"/>
              <a:gd fmla="*/ 141 h 531" name="T11"/>
              <a:gd fmla="*/ 475 w 531" name="T12"/>
              <a:gd fmla="*/ 98 h 531" name="T13"/>
              <a:gd fmla="*/ 429 w 531" name="T14"/>
              <a:gd fmla="*/ 54 h 531" name="T15"/>
              <a:gd fmla="*/ 387 w 531" name="T16"/>
              <a:gd fmla="*/ 75 h 531" name="T17"/>
              <a:gd fmla="*/ 366 w 531" name="T18"/>
              <a:gd fmla="*/ 63 h 531" name="T19"/>
              <a:gd fmla="*/ 363 w 531" name="T20"/>
              <a:gd fmla="*/ 16 h 531" name="T21"/>
              <a:gd fmla="*/ 332 w 531" name="T22"/>
              <a:gd fmla="*/ 8 h 531" name="T23"/>
              <a:gd fmla="*/ 301 w 531" name="T24"/>
              <a:gd fmla="*/ 0 h 531" name="T25"/>
              <a:gd fmla="*/ 276 w 531" name="T26"/>
              <a:gd fmla="*/ 40 h 531" name="T27"/>
              <a:gd fmla="*/ 251 w 531" name="T28"/>
              <a:gd fmla="*/ 40 h 531" name="T29"/>
              <a:gd fmla="*/ 225 w 531" name="T30"/>
              <a:gd fmla="*/ 1 h 531" name="T31"/>
              <a:gd fmla="*/ 164 w 531" name="T32"/>
              <a:gd fmla="*/ 18 h 531" name="T33"/>
              <a:gd fmla="*/ 162 w 531" name="T34"/>
              <a:gd fmla="*/ 65 h 531" name="T35"/>
              <a:gd fmla="*/ 141 w 531" name="T36"/>
              <a:gd fmla="*/ 78 h 531" name="T37"/>
              <a:gd fmla="*/ 98 w 531" name="T38"/>
              <a:gd fmla="*/ 57 h 531" name="T39"/>
              <a:gd fmla="*/ 54 w 531" name="T40"/>
              <a:gd fmla="*/ 102 h 531" name="T41"/>
              <a:gd fmla="*/ 75 w 531" name="T42"/>
              <a:gd fmla="*/ 144 h 531" name="T43"/>
              <a:gd fmla="*/ 63 w 531" name="T44"/>
              <a:gd fmla="*/ 166 h 531" name="T45"/>
              <a:gd fmla="*/ 16 w 531" name="T46"/>
              <a:gd fmla="*/ 169 h 531" name="T47"/>
              <a:gd fmla="*/ 8 w 531" name="T48"/>
              <a:gd fmla="*/ 199 h 531" name="T49"/>
              <a:gd fmla="*/ 0 w 531" name="T50"/>
              <a:gd fmla="*/ 230 h 531" name="T51"/>
              <a:gd fmla="*/ 40 w 531" name="T52"/>
              <a:gd fmla="*/ 256 h 531" name="T53"/>
              <a:gd fmla="*/ 40 w 531" name="T54"/>
              <a:gd fmla="*/ 280 h 531" name="T55"/>
              <a:gd fmla="*/ 1 w 531" name="T56"/>
              <a:gd fmla="*/ 307 h 531" name="T57"/>
              <a:gd fmla="*/ 18 w 531" name="T58"/>
              <a:gd fmla="*/ 368 h 531" name="T59"/>
              <a:gd fmla="*/ 65 w 531" name="T60"/>
              <a:gd fmla="*/ 370 h 531" name="T61"/>
              <a:gd fmla="*/ 78 w 531" name="T62"/>
              <a:gd fmla="*/ 391 h 531" name="T63"/>
              <a:gd fmla="*/ 57 w 531" name="T64"/>
              <a:gd fmla="*/ 433 h 531" name="T65"/>
              <a:gd fmla="*/ 102 w 531" name="T66"/>
              <a:gd fmla="*/ 478 h 531" name="T67"/>
              <a:gd fmla="*/ 144 w 531" name="T68"/>
              <a:gd fmla="*/ 456 h 531" name="T69"/>
              <a:gd fmla="*/ 165 w 531" name="T70"/>
              <a:gd fmla="*/ 468 h 531" name="T71"/>
              <a:gd fmla="*/ 169 w 531" name="T72"/>
              <a:gd fmla="*/ 515 h 531" name="T73"/>
              <a:gd fmla="*/ 199 w 531" name="T74"/>
              <a:gd fmla="*/ 523 h 531" name="T75"/>
              <a:gd fmla="*/ 230 w 531" name="T76"/>
              <a:gd fmla="*/ 531 h 531" name="T77"/>
              <a:gd fmla="*/ 256 w 531" name="T78"/>
              <a:gd fmla="*/ 492 h 531" name="T79"/>
              <a:gd fmla="*/ 280 w 531" name="T80"/>
              <a:gd fmla="*/ 491 h 531" name="T81"/>
              <a:gd fmla="*/ 306 w 531" name="T82"/>
              <a:gd fmla="*/ 531 h 531" name="T83"/>
              <a:gd fmla="*/ 367 w 531" name="T84"/>
              <a:gd fmla="*/ 514 h 531" name="T85"/>
              <a:gd fmla="*/ 370 w 531" name="T86"/>
              <a:gd fmla="*/ 466 h 531" name="T87"/>
              <a:gd fmla="*/ 391 w 531" name="T88"/>
              <a:gd fmla="*/ 454 h 531" name="T89"/>
              <a:gd fmla="*/ 433 w 531" name="T90"/>
              <a:gd fmla="*/ 475 h 531" name="T91"/>
              <a:gd fmla="*/ 478 w 531" name="T92"/>
              <a:gd fmla="*/ 430 h 531" name="T93"/>
              <a:gd fmla="*/ 456 w 531" name="T94"/>
              <a:gd fmla="*/ 388 h 531" name="T95"/>
              <a:gd fmla="*/ 468 w 531" name="T96"/>
              <a:gd fmla="*/ 366 h 531" name="T97"/>
              <a:gd fmla="*/ 515 w 531" name="T98"/>
              <a:gd fmla="*/ 363 h 531" name="T99"/>
              <a:gd fmla="*/ 523 w 531" name="T100"/>
              <a:gd fmla="*/ 332 h 531" name="T101"/>
              <a:gd fmla="*/ 531 w 531" name="T102"/>
              <a:gd fmla="*/ 302 h 531" name="T103"/>
              <a:gd fmla="*/ 492 w 531" name="T104"/>
              <a:gd fmla="*/ 276 h 531" name="T105"/>
              <a:gd fmla="*/ 220 w 531" name="T106"/>
              <a:gd fmla="*/ 442 h 531" name="T107"/>
              <a:gd fmla="*/ 89 w 531" name="T108"/>
              <a:gd fmla="*/ 220 h 531" name="T109"/>
              <a:gd fmla="*/ 311 w 531" name="T110"/>
              <a:gd fmla="*/ 90 h 531" name="T111"/>
              <a:gd fmla="*/ 442 w 531" name="T112"/>
              <a:gd fmla="*/ 311 h 531" name="T113"/>
              <a:gd fmla="*/ 220 w 531" name="T114"/>
              <a:gd fmla="*/ 442 h 53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531" name="T174"/>
              <a:gd fmla="*/ 0 h 531" name="T175"/>
              <a:gd fmla="*/ 531 w 531" name="T176"/>
              <a:gd fmla="*/ 531 h 53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31" w="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88714E"/>
          </a:solidFill>
          <a:ln w="9525">
            <a:noFill/>
            <a:round/>
          </a:ln>
        </p:spPr>
        <p:txBody>
          <a:bodyPr/>
          <a:lstStyle/>
          <a:p>
            <a:endParaRPr altLang="en-US" lang="zh-CN"/>
          </a:p>
        </p:txBody>
      </p:sp>
      <p:sp>
        <p:nvSpPr>
          <p:cNvPr id="16392" name="Freeform 8"/>
          <p:cNvSpPr>
            <a:spLocks noEditPoints="1"/>
          </p:cNvSpPr>
          <p:nvPr/>
        </p:nvSpPr>
        <p:spPr bwMode="auto">
          <a:xfrm>
            <a:off x="2103438" y="1346200"/>
            <a:ext cx="1041400" cy="1044575"/>
          </a:xfrm>
          <a:custGeom>
            <a:gdLst>
              <a:gd fmla="*/ 312 w 337" name="T0"/>
              <a:gd fmla="*/ 175 h 338" name="T1"/>
              <a:gd fmla="*/ 312 w 337" name="T2"/>
              <a:gd fmla="*/ 160 h 338" name="T3"/>
              <a:gd fmla="*/ 337 w 337" name="T4"/>
              <a:gd fmla="*/ 143 h 338" name="T5"/>
              <a:gd fmla="*/ 326 w 337" name="T6"/>
              <a:gd fmla="*/ 104 h 338" name="T7"/>
              <a:gd fmla="*/ 296 w 337" name="T8"/>
              <a:gd fmla="*/ 103 h 338" name="T9"/>
              <a:gd fmla="*/ 288 w 337" name="T10"/>
              <a:gd fmla="*/ 89 h 338" name="T11"/>
              <a:gd fmla="*/ 301 w 337" name="T12"/>
              <a:gd fmla="*/ 62 h 338" name="T13"/>
              <a:gd fmla="*/ 273 w 337" name="T14"/>
              <a:gd fmla="*/ 34 h 338" name="T15"/>
              <a:gd fmla="*/ 246 w 337" name="T16"/>
              <a:gd fmla="*/ 48 h 338" name="T17"/>
              <a:gd fmla="*/ 232 w 337" name="T18"/>
              <a:gd fmla="*/ 40 h 338" name="T19"/>
              <a:gd fmla="*/ 230 w 337" name="T20"/>
              <a:gd fmla="*/ 10 h 338" name="T21"/>
              <a:gd fmla="*/ 211 w 337" name="T22"/>
              <a:gd fmla="*/ 5 h 338" name="T23"/>
              <a:gd fmla="*/ 191 w 337" name="T24"/>
              <a:gd fmla="*/ 0 h 338" name="T25"/>
              <a:gd fmla="*/ 175 w 337" name="T26"/>
              <a:gd fmla="*/ 25 h 338" name="T27"/>
              <a:gd fmla="*/ 160 w 337" name="T28"/>
              <a:gd fmla="*/ 25 h 338" name="T29"/>
              <a:gd fmla="*/ 143 w 337" name="T30"/>
              <a:gd fmla="*/ 1 h 338" name="T31"/>
              <a:gd fmla="*/ 104 w 337" name="T32"/>
              <a:gd fmla="*/ 11 h 338" name="T33"/>
              <a:gd fmla="*/ 103 w 337" name="T34"/>
              <a:gd fmla="*/ 41 h 338" name="T35"/>
              <a:gd fmla="*/ 89 w 337" name="T36"/>
              <a:gd fmla="*/ 49 h 338" name="T37"/>
              <a:gd fmla="*/ 62 w 337" name="T38"/>
              <a:gd fmla="*/ 36 h 338" name="T39"/>
              <a:gd fmla="*/ 34 w 337" name="T40"/>
              <a:gd fmla="*/ 65 h 338" name="T41"/>
              <a:gd fmla="*/ 48 w 337" name="T42"/>
              <a:gd fmla="*/ 91 h 338" name="T43"/>
              <a:gd fmla="*/ 40 w 337" name="T44"/>
              <a:gd fmla="*/ 105 h 338" name="T45"/>
              <a:gd fmla="*/ 10 w 337" name="T46"/>
              <a:gd fmla="*/ 107 h 338" name="T47"/>
              <a:gd fmla="*/ 5 w 337" name="T48"/>
              <a:gd fmla="*/ 127 h 338" name="T49"/>
              <a:gd fmla="*/ 0 w 337" name="T50"/>
              <a:gd fmla="*/ 146 h 338" name="T51"/>
              <a:gd fmla="*/ 25 w 337" name="T52"/>
              <a:gd fmla="*/ 162 h 338" name="T53"/>
              <a:gd fmla="*/ 25 w 337" name="T54"/>
              <a:gd fmla="*/ 178 h 338" name="T55"/>
              <a:gd fmla="*/ 0 w 337" name="T56"/>
              <a:gd fmla="*/ 195 h 338" name="T57"/>
              <a:gd fmla="*/ 11 w 337" name="T58"/>
              <a:gd fmla="*/ 234 h 338" name="T59"/>
              <a:gd fmla="*/ 41 w 337" name="T60"/>
              <a:gd fmla="*/ 235 h 338" name="T61"/>
              <a:gd fmla="*/ 49 w 337" name="T62"/>
              <a:gd fmla="*/ 248 h 338" name="T63"/>
              <a:gd fmla="*/ 36 w 337" name="T64"/>
              <a:gd fmla="*/ 275 h 338" name="T65"/>
              <a:gd fmla="*/ 65 w 337" name="T66"/>
              <a:gd fmla="*/ 304 h 338" name="T67"/>
              <a:gd fmla="*/ 91 w 337" name="T68"/>
              <a:gd fmla="*/ 290 h 338" name="T69"/>
              <a:gd fmla="*/ 105 w 337" name="T70"/>
              <a:gd fmla="*/ 298 h 338" name="T71"/>
              <a:gd fmla="*/ 107 w 337" name="T72"/>
              <a:gd fmla="*/ 328 h 338" name="T73"/>
              <a:gd fmla="*/ 126 w 337" name="T74"/>
              <a:gd fmla="*/ 333 h 338" name="T75"/>
              <a:gd fmla="*/ 146 w 337" name="T76"/>
              <a:gd fmla="*/ 338 h 338" name="T77"/>
              <a:gd fmla="*/ 162 w 337" name="T78"/>
              <a:gd fmla="*/ 312 h 338" name="T79"/>
              <a:gd fmla="*/ 178 w 337" name="T80"/>
              <a:gd fmla="*/ 312 h 338" name="T81"/>
              <a:gd fmla="*/ 195 w 337" name="T82"/>
              <a:gd fmla="*/ 337 h 338" name="T83"/>
              <a:gd fmla="*/ 233 w 337" name="T84"/>
              <a:gd fmla="*/ 326 h 338" name="T85"/>
              <a:gd fmla="*/ 235 w 337" name="T86"/>
              <a:gd fmla="*/ 296 h 338" name="T87"/>
              <a:gd fmla="*/ 248 w 337" name="T88"/>
              <a:gd fmla="*/ 288 h 338" name="T89"/>
              <a:gd fmla="*/ 275 w 337" name="T90"/>
              <a:gd fmla="*/ 302 h 338" name="T91"/>
              <a:gd fmla="*/ 303 w 337" name="T92"/>
              <a:gd fmla="*/ 273 h 338" name="T93"/>
              <a:gd fmla="*/ 290 w 337" name="T94"/>
              <a:gd fmla="*/ 246 h 338" name="T95"/>
              <a:gd fmla="*/ 297 w 337" name="T96"/>
              <a:gd fmla="*/ 233 h 338" name="T97"/>
              <a:gd fmla="*/ 327 w 337" name="T98"/>
              <a:gd fmla="*/ 231 h 338" name="T99"/>
              <a:gd fmla="*/ 332 w 337" name="T100"/>
              <a:gd fmla="*/ 211 h 338" name="T101"/>
              <a:gd fmla="*/ 337 w 337" name="T102"/>
              <a:gd fmla="*/ 192 h 338" name="T103"/>
              <a:gd fmla="*/ 312 w 337" name="T104"/>
              <a:gd fmla="*/ 175 h 338" name="T105"/>
              <a:gd fmla="*/ 140 w 337" name="T106"/>
              <a:gd fmla="*/ 281 h 338" name="T107"/>
              <a:gd fmla="*/ 57 w 337" name="T108"/>
              <a:gd fmla="*/ 140 h 338" name="T109"/>
              <a:gd fmla="*/ 198 w 337" name="T110"/>
              <a:gd fmla="*/ 57 h 338" name="T111"/>
              <a:gd fmla="*/ 281 w 337" name="T112"/>
              <a:gd fmla="*/ 198 h 338" name="T113"/>
              <a:gd fmla="*/ 140 w 337" name="T114"/>
              <a:gd fmla="*/ 281 h 33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37" name="T174"/>
              <a:gd fmla="*/ 0 h 338" name="T175"/>
              <a:gd fmla="*/ 337 w 337" name="T176"/>
              <a:gd fmla="*/ 338 h 33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38" w="337">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88714E"/>
          </a:solidFill>
          <a:ln w="9525">
            <a:noFill/>
            <a:round/>
          </a:ln>
        </p:spPr>
        <p:txBody>
          <a:bodyPr/>
          <a:lstStyle/>
          <a:p>
            <a:endParaRPr altLang="en-US" lang="zh-CN"/>
          </a:p>
        </p:txBody>
      </p:sp>
      <p:sp>
        <p:nvSpPr>
          <p:cNvPr id="16393" name="Freeform 9"/>
          <p:cNvSpPr>
            <a:spLocks noEditPoints="1"/>
          </p:cNvSpPr>
          <p:nvPr/>
        </p:nvSpPr>
        <p:spPr bwMode="auto">
          <a:xfrm>
            <a:off x="3033713" y="2228850"/>
            <a:ext cx="258762" cy="263525"/>
          </a:xfrm>
          <a:custGeom>
            <a:gdLst>
              <a:gd fmla="*/ 78 w 84" name="T0"/>
              <a:gd fmla="*/ 44 h 85" name="T1"/>
              <a:gd fmla="*/ 78 w 84" name="T2"/>
              <a:gd fmla="*/ 40 h 85" name="T3"/>
              <a:gd fmla="*/ 84 w 84" name="T4"/>
              <a:gd fmla="*/ 36 h 85" name="T5"/>
              <a:gd fmla="*/ 82 w 84" name="T6"/>
              <a:gd fmla="*/ 26 h 85" name="T7"/>
              <a:gd fmla="*/ 74 w 84" name="T8"/>
              <a:gd fmla="*/ 26 h 85" name="T9"/>
              <a:gd fmla="*/ 72 w 84" name="T10"/>
              <a:gd fmla="*/ 23 h 85" name="T11"/>
              <a:gd fmla="*/ 75 w 84" name="T12"/>
              <a:gd fmla="*/ 16 h 85" name="T13"/>
              <a:gd fmla="*/ 68 w 84" name="T14"/>
              <a:gd fmla="*/ 9 h 85" name="T15"/>
              <a:gd fmla="*/ 61 w 84" name="T16"/>
              <a:gd fmla="*/ 12 h 85" name="T17"/>
              <a:gd fmla="*/ 58 w 84" name="T18"/>
              <a:gd fmla="*/ 10 h 85" name="T19"/>
              <a:gd fmla="*/ 57 w 84" name="T20"/>
              <a:gd fmla="*/ 3 h 85" name="T21"/>
              <a:gd fmla="*/ 53 w 84" name="T22"/>
              <a:gd fmla="*/ 1 h 85" name="T23"/>
              <a:gd fmla="*/ 48 w 84" name="T24"/>
              <a:gd fmla="*/ 0 h 85" name="T25"/>
              <a:gd fmla="*/ 44 w 84" name="T26"/>
              <a:gd fmla="*/ 6 h 85" name="T27"/>
              <a:gd fmla="*/ 40 w 84" name="T28"/>
              <a:gd fmla="*/ 7 h 85" name="T29"/>
              <a:gd fmla="*/ 35 w 84" name="T30"/>
              <a:gd fmla="*/ 0 h 85" name="T31"/>
              <a:gd fmla="*/ 26 w 84" name="T32"/>
              <a:gd fmla="*/ 3 h 85" name="T33"/>
              <a:gd fmla="*/ 25 w 84" name="T34"/>
              <a:gd fmla="*/ 11 h 85" name="T35"/>
              <a:gd fmla="*/ 22 w 84" name="T36"/>
              <a:gd fmla="*/ 13 h 85" name="T37"/>
              <a:gd fmla="*/ 15 w 84" name="T38"/>
              <a:gd fmla="*/ 9 h 85" name="T39"/>
              <a:gd fmla="*/ 8 w 84" name="T40"/>
              <a:gd fmla="*/ 16 h 85" name="T41"/>
              <a:gd fmla="*/ 12 w 84" name="T42"/>
              <a:gd fmla="*/ 23 h 85" name="T43"/>
              <a:gd fmla="*/ 10 w 84" name="T44"/>
              <a:gd fmla="*/ 27 h 85" name="T45"/>
              <a:gd fmla="*/ 2 w 84" name="T46"/>
              <a:gd fmla="*/ 27 h 85" name="T47"/>
              <a:gd fmla="*/ 1 w 84" name="T48"/>
              <a:gd fmla="*/ 32 h 85" name="T49"/>
              <a:gd fmla="*/ 0 w 84" name="T50"/>
              <a:gd fmla="*/ 37 h 85" name="T51"/>
              <a:gd fmla="*/ 6 w 84" name="T52"/>
              <a:gd fmla="*/ 41 h 85" name="T53"/>
              <a:gd fmla="*/ 6 w 84" name="T54"/>
              <a:gd fmla="*/ 45 h 85" name="T55"/>
              <a:gd fmla="*/ 0 w 84" name="T56"/>
              <a:gd fmla="*/ 49 h 85" name="T57"/>
              <a:gd fmla="*/ 2 w 84" name="T58"/>
              <a:gd fmla="*/ 59 h 85" name="T59"/>
              <a:gd fmla="*/ 10 w 84" name="T60"/>
              <a:gd fmla="*/ 59 h 85" name="T61"/>
              <a:gd fmla="*/ 12 w 84" name="T62"/>
              <a:gd fmla="*/ 63 h 85" name="T63"/>
              <a:gd fmla="*/ 9 w 84" name="T64"/>
              <a:gd fmla="*/ 69 h 85" name="T65"/>
              <a:gd fmla="*/ 16 w 84" name="T66"/>
              <a:gd fmla="*/ 76 h 85" name="T67"/>
              <a:gd fmla="*/ 23 w 84" name="T68"/>
              <a:gd fmla="*/ 73 h 85" name="T69"/>
              <a:gd fmla="*/ 26 w 84" name="T70"/>
              <a:gd fmla="*/ 75 h 85" name="T71"/>
              <a:gd fmla="*/ 26 w 84" name="T72"/>
              <a:gd fmla="*/ 82 h 85" name="T73"/>
              <a:gd fmla="*/ 31 w 84" name="T74"/>
              <a:gd fmla="*/ 84 h 85" name="T75"/>
              <a:gd fmla="*/ 36 w 84" name="T76"/>
              <a:gd fmla="*/ 85 h 85" name="T77"/>
              <a:gd fmla="*/ 40 w 84" name="T78"/>
              <a:gd fmla="*/ 79 h 85" name="T79"/>
              <a:gd fmla="*/ 44 w 84" name="T80"/>
              <a:gd fmla="*/ 79 h 85" name="T81"/>
              <a:gd fmla="*/ 48 w 84" name="T82"/>
              <a:gd fmla="*/ 85 h 85" name="T83"/>
              <a:gd fmla="*/ 58 w 84" name="T84"/>
              <a:gd fmla="*/ 82 h 85" name="T85"/>
              <a:gd fmla="*/ 59 w 84" name="T86"/>
              <a:gd fmla="*/ 75 h 85" name="T87"/>
              <a:gd fmla="*/ 62 w 84" name="T88"/>
              <a:gd fmla="*/ 73 h 85" name="T89"/>
              <a:gd fmla="*/ 69 w 84" name="T90"/>
              <a:gd fmla="*/ 76 h 85" name="T91"/>
              <a:gd fmla="*/ 76 w 84" name="T92"/>
              <a:gd fmla="*/ 69 h 85" name="T93"/>
              <a:gd fmla="*/ 72 w 84" name="T94"/>
              <a:gd fmla="*/ 62 h 85" name="T95"/>
              <a:gd fmla="*/ 74 w 84" name="T96"/>
              <a:gd fmla="*/ 59 h 85" name="T97"/>
              <a:gd fmla="*/ 82 w 84" name="T98"/>
              <a:gd fmla="*/ 58 h 85" name="T99"/>
              <a:gd fmla="*/ 83 w 84" name="T100"/>
              <a:gd fmla="*/ 53 h 85" name="T101"/>
              <a:gd fmla="*/ 84 w 84" name="T102"/>
              <a:gd fmla="*/ 48 h 85" name="T103"/>
              <a:gd fmla="*/ 78 w 84" name="T104"/>
              <a:gd fmla="*/ 44 h 85" name="T105"/>
              <a:gd fmla="*/ 35 w 84" name="T106"/>
              <a:gd fmla="*/ 71 h 85" name="T107"/>
              <a:gd fmla="*/ 14 w 84" name="T108"/>
              <a:gd fmla="*/ 35 h 85" name="T109"/>
              <a:gd fmla="*/ 49 w 84" name="T110"/>
              <a:gd fmla="*/ 14 h 85" name="T111"/>
              <a:gd fmla="*/ 70 w 84" name="T112"/>
              <a:gd fmla="*/ 50 h 85" name="T113"/>
              <a:gd fmla="*/ 35 w 84" name="T114"/>
              <a:gd fmla="*/ 71 h 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84" name="T174"/>
              <a:gd fmla="*/ 0 h 85" name="T175"/>
              <a:gd fmla="*/ 84 w 84" name="T176"/>
              <a:gd fmla="*/ 85 h 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85" w="84">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w="9525">
            <a:noFill/>
            <a:round/>
          </a:ln>
        </p:spPr>
        <p:txBody>
          <a:bodyPr/>
          <a:lstStyle/>
          <a:p>
            <a:endParaRPr altLang="en-US" lang="zh-CN"/>
          </a:p>
        </p:txBody>
      </p:sp>
      <p:sp>
        <p:nvSpPr>
          <p:cNvPr id="16394" name="Freeform 10"/>
          <p:cNvSpPr>
            <a:spLocks noEditPoints="1"/>
          </p:cNvSpPr>
          <p:nvPr/>
        </p:nvSpPr>
        <p:spPr bwMode="auto">
          <a:xfrm>
            <a:off x="3622675" y="2398713"/>
            <a:ext cx="528638" cy="528637"/>
          </a:xfrm>
          <a:custGeom>
            <a:gdLst>
              <a:gd fmla="*/ 158 w 171" name="T0"/>
              <a:gd fmla="*/ 89 h 171" name="T1"/>
              <a:gd fmla="*/ 158 w 171" name="T2"/>
              <a:gd fmla="*/ 81 h 171" name="T3"/>
              <a:gd fmla="*/ 170 w 171" name="T4"/>
              <a:gd fmla="*/ 72 h 171" name="T5"/>
              <a:gd fmla="*/ 165 w 171" name="T6"/>
              <a:gd fmla="*/ 53 h 171" name="T7"/>
              <a:gd fmla="*/ 150 w 171" name="T8"/>
              <a:gd fmla="*/ 52 h 171" name="T9"/>
              <a:gd fmla="*/ 146 w 171" name="T10"/>
              <a:gd fmla="*/ 45 h 171" name="T11"/>
              <a:gd fmla="*/ 152 w 171" name="T12"/>
              <a:gd fmla="*/ 31 h 171" name="T13"/>
              <a:gd fmla="*/ 138 w 171" name="T14"/>
              <a:gd fmla="*/ 17 h 171" name="T15"/>
              <a:gd fmla="*/ 124 w 171" name="T16"/>
              <a:gd fmla="*/ 24 h 171" name="T17"/>
              <a:gd fmla="*/ 117 w 171" name="T18"/>
              <a:gd fmla="*/ 20 h 171" name="T19"/>
              <a:gd fmla="*/ 116 w 171" name="T20"/>
              <a:gd fmla="*/ 5 h 171" name="T21"/>
              <a:gd fmla="*/ 107 w 171" name="T22"/>
              <a:gd fmla="*/ 2 h 171" name="T23"/>
              <a:gd fmla="*/ 97 w 171" name="T24"/>
              <a:gd fmla="*/ 0 h 171" name="T25"/>
              <a:gd fmla="*/ 88 w 171" name="T26"/>
              <a:gd fmla="*/ 13 h 171" name="T27"/>
              <a:gd fmla="*/ 80 w 171" name="T28"/>
              <a:gd fmla="*/ 13 h 171" name="T29"/>
              <a:gd fmla="*/ 72 w 171" name="T30"/>
              <a:gd fmla="*/ 0 h 171" name="T31"/>
              <a:gd fmla="*/ 52 w 171" name="T32"/>
              <a:gd fmla="*/ 5 h 171" name="T33"/>
              <a:gd fmla="*/ 52 w 171" name="T34"/>
              <a:gd fmla="*/ 21 h 171" name="T35"/>
              <a:gd fmla="*/ 45 w 171" name="T36"/>
              <a:gd fmla="*/ 25 h 171" name="T37"/>
              <a:gd fmla="*/ 31 w 171" name="T38"/>
              <a:gd fmla="*/ 18 h 171" name="T39"/>
              <a:gd fmla="*/ 17 w 171" name="T40"/>
              <a:gd fmla="*/ 33 h 171" name="T41"/>
              <a:gd fmla="*/ 24 w 171" name="T42"/>
              <a:gd fmla="*/ 46 h 171" name="T43"/>
              <a:gd fmla="*/ 20 w 171" name="T44"/>
              <a:gd fmla="*/ 53 h 171" name="T45"/>
              <a:gd fmla="*/ 5 w 171" name="T46"/>
              <a:gd fmla="*/ 54 h 171" name="T47"/>
              <a:gd fmla="*/ 2 w 171" name="T48"/>
              <a:gd fmla="*/ 64 h 171" name="T49"/>
              <a:gd fmla="*/ 0 w 171" name="T50"/>
              <a:gd fmla="*/ 74 h 171" name="T51"/>
              <a:gd fmla="*/ 12 w 171" name="T52"/>
              <a:gd fmla="*/ 82 h 171" name="T53"/>
              <a:gd fmla="*/ 12 w 171" name="T54"/>
              <a:gd fmla="*/ 90 h 171" name="T55"/>
              <a:gd fmla="*/ 0 w 171" name="T56"/>
              <a:gd fmla="*/ 98 h 171" name="T57"/>
              <a:gd fmla="*/ 5 w 171" name="T58"/>
              <a:gd fmla="*/ 118 h 171" name="T59"/>
              <a:gd fmla="*/ 20 w 171" name="T60"/>
              <a:gd fmla="*/ 119 h 171" name="T61"/>
              <a:gd fmla="*/ 24 w 171" name="T62"/>
              <a:gd fmla="*/ 126 h 171" name="T63"/>
              <a:gd fmla="*/ 18 w 171" name="T64"/>
              <a:gd fmla="*/ 139 h 171" name="T65"/>
              <a:gd fmla="*/ 32 w 171" name="T66"/>
              <a:gd fmla="*/ 154 h 171" name="T67"/>
              <a:gd fmla="*/ 46 w 171" name="T68"/>
              <a:gd fmla="*/ 147 h 171" name="T69"/>
              <a:gd fmla="*/ 53 w 171" name="T70"/>
              <a:gd fmla="*/ 151 h 171" name="T71"/>
              <a:gd fmla="*/ 54 w 171" name="T72"/>
              <a:gd fmla="*/ 166 h 171" name="T73"/>
              <a:gd fmla="*/ 64 w 171" name="T74"/>
              <a:gd fmla="*/ 168 h 171" name="T75"/>
              <a:gd fmla="*/ 74 w 171" name="T76"/>
              <a:gd fmla="*/ 171 h 171" name="T77"/>
              <a:gd fmla="*/ 82 w 171" name="T78"/>
              <a:gd fmla="*/ 158 h 171" name="T79"/>
              <a:gd fmla="*/ 90 w 171" name="T80"/>
              <a:gd fmla="*/ 158 h 171" name="T81"/>
              <a:gd fmla="*/ 98 w 171" name="T82"/>
              <a:gd fmla="*/ 171 h 171" name="T83"/>
              <a:gd fmla="*/ 118 w 171" name="T84"/>
              <a:gd fmla="*/ 165 h 171" name="T85"/>
              <a:gd fmla="*/ 119 w 171" name="T86"/>
              <a:gd fmla="*/ 150 h 171" name="T87"/>
              <a:gd fmla="*/ 125 w 171" name="T88"/>
              <a:gd fmla="*/ 146 h 171" name="T89"/>
              <a:gd fmla="*/ 139 w 171" name="T90"/>
              <a:gd fmla="*/ 153 h 171" name="T91"/>
              <a:gd fmla="*/ 153 w 171" name="T92"/>
              <a:gd fmla="*/ 138 h 171" name="T93"/>
              <a:gd fmla="*/ 147 w 171" name="T94"/>
              <a:gd fmla="*/ 125 h 171" name="T95"/>
              <a:gd fmla="*/ 150 w 171" name="T96"/>
              <a:gd fmla="*/ 118 h 171" name="T97"/>
              <a:gd fmla="*/ 166 w 171" name="T98"/>
              <a:gd fmla="*/ 117 h 171" name="T99"/>
              <a:gd fmla="*/ 168 w 171" name="T100"/>
              <a:gd fmla="*/ 107 h 171" name="T101"/>
              <a:gd fmla="*/ 171 w 171" name="T102"/>
              <a:gd fmla="*/ 97 h 171" name="T103"/>
              <a:gd fmla="*/ 158 w 171" name="T104"/>
              <a:gd fmla="*/ 89 h 171" name="T105"/>
              <a:gd fmla="*/ 70 w 171" name="T106"/>
              <a:gd fmla="*/ 142 h 171" name="T107"/>
              <a:gd fmla="*/ 28 w 171" name="T108"/>
              <a:gd fmla="*/ 71 h 171" name="T109"/>
              <a:gd fmla="*/ 100 w 171" name="T110"/>
              <a:gd fmla="*/ 28 h 171" name="T111"/>
              <a:gd fmla="*/ 142 w 171" name="T112"/>
              <a:gd fmla="*/ 100 h 171" name="T113"/>
              <a:gd fmla="*/ 70 w 171" name="T114"/>
              <a:gd fmla="*/ 142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1" name="T174"/>
              <a:gd fmla="*/ 0 h 171" name="T175"/>
              <a:gd fmla="*/ 171 w 171" name="T176"/>
              <a:gd fmla="*/ 171 h 17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71" w="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w="9525">
            <a:noFill/>
            <a:round/>
          </a:ln>
        </p:spPr>
        <p:txBody>
          <a:bodyPr/>
          <a:lstStyle/>
          <a:p>
            <a:endParaRPr altLang="en-US" lang="zh-CN"/>
          </a:p>
        </p:txBody>
      </p:sp>
      <p:sp>
        <p:nvSpPr>
          <p:cNvPr id="16395" name="Freeform 11"/>
          <p:cNvSpPr>
            <a:spLocks noEditPoints="1"/>
          </p:cNvSpPr>
          <p:nvPr/>
        </p:nvSpPr>
        <p:spPr bwMode="auto">
          <a:xfrm>
            <a:off x="806450" y="3381375"/>
            <a:ext cx="531813" cy="527050"/>
          </a:xfrm>
          <a:custGeom>
            <a:gdLst>
              <a:gd fmla="*/ 159 w 172" name="T0"/>
              <a:gd fmla="*/ 89 h 171" name="T1"/>
              <a:gd fmla="*/ 159 w 172" name="T2"/>
              <a:gd fmla="*/ 81 h 171" name="T3"/>
              <a:gd fmla="*/ 171 w 172" name="T4"/>
              <a:gd fmla="*/ 72 h 171" name="T5"/>
              <a:gd fmla="*/ 166 w 172" name="T6"/>
              <a:gd fmla="*/ 53 h 171" name="T7"/>
              <a:gd fmla="*/ 151 w 172" name="T8"/>
              <a:gd fmla="*/ 52 h 171" name="T9"/>
              <a:gd fmla="*/ 147 w 172" name="T10"/>
              <a:gd fmla="*/ 45 h 171" name="T11"/>
              <a:gd fmla="*/ 153 w 172" name="T12"/>
              <a:gd fmla="*/ 32 h 171" name="T13"/>
              <a:gd fmla="*/ 139 w 172" name="T14"/>
              <a:gd fmla="*/ 17 h 171" name="T15"/>
              <a:gd fmla="*/ 125 w 172" name="T16"/>
              <a:gd fmla="*/ 24 h 171" name="T17"/>
              <a:gd fmla="*/ 118 w 172" name="T18"/>
              <a:gd fmla="*/ 20 h 171" name="T19"/>
              <a:gd fmla="*/ 117 w 172" name="T20"/>
              <a:gd fmla="*/ 5 h 171" name="T21"/>
              <a:gd fmla="*/ 107 w 172" name="T22"/>
              <a:gd fmla="*/ 3 h 171" name="T23"/>
              <a:gd fmla="*/ 98 w 172" name="T24"/>
              <a:gd fmla="*/ 0 h 171" name="T25"/>
              <a:gd fmla="*/ 89 w 172" name="T26"/>
              <a:gd fmla="*/ 13 h 171" name="T27"/>
              <a:gd fmla="*/ 81 w 172" name="T28"/>
              <a:gd fmla="*/ 13 h 171" name="T29"/>
              <a:gd fmla="*/ 73 w 172" name="T30"/>
              <a:gd fmla="*/ 0 h 171" name="T31"/>
              <a:gd fmla="*/ 53 w 172" name="T32"/>
              <a:gd fmla="*/ 6 h 171" name="T33"/>
              <a:gd fmla="*/ 52 w 172" name="T34"/>
              <a:gd fmla="*/ 21 h 171" name="T35"/>
              <a:gd fmla="*/ 46 w 172" name="T36"/>
              <a:gd fmla="*/ 25 h 171" name="T37"/>
              <a:gd fmla="*/ 32 w 172" name="T38"/>
              <a:gd fmla="*/ 18 h 171" name="T39"/>
              <a:gd fmla="*/ 18 w 172" name="T40"/>
              <a:gd fmla="*/ 33 h 171" name="T41"/>
              <a:gd fmla="*/ 25 w 172" name="T42"/>
              <a:gd fmla="*/ 46 h 171" name="T43"/>
              <a:gd fmla="*/ 21 w 172" name="T44"/>
              <a:gd fmla="*/ 53 h 171" name="T45"/>
              <a:gd fmla="*/ 6 w 172" name="T46"/>
              <a:gd fmla="*/ 54 h 171" name="T47"/>
              <a:gd fmla="*/ 3 w 172" name="T48"/>
              <a:gd fmla="*/ 64 h 171" name="T49"/>
              <a:gd fmla="*/ 0 w 172" name="T50"/>
              <a:gd fmla="*/ 74 h 171" name="T51"/>
              <a:gd fmla="*/ 13 w 172" name="T52"/>
              <a:gd fmla="*/ 82 h 171" name="T53"/>
              <a:gd fmla="*/ 13 w 172" name="T54"/>
              <a:gd fmla="*/ 90 h 171" name="T55"/>
              <a:gd fmla="*/ 1 w 172" name="T56"/>
              <a:gd fmla="*/ 99 h 171" name="T57"/>
              <a:gd fmla="*/ 6 w 172" name="T58"/>
              <a:gd fmla="*/ 118 h 171" name="T59"/>
              <a:gd fmla="*/ 21 w 172" name="T60"/>
              <a:gd fmla="*/ 119 h 171" name="T61"/>
              <a:gd fmla="*/ 25 w 172" name="T62"/>
              <a:gd fmla="*/ 126 h 171" name="T63"/>
              <a:gd fmla="*/ 19 w 172" name="T64"/>
              <a:gd fmla="*/ 140 h 171" name="T65"/>
              <a:gd fmla="*/ 33 w 172" name="T66"/>
              <a:gd fmla="*/ 154 h 171" name="T67"/>
              <a:gd fmla="*/ 47 w 172" name="T68"/>
              <a:gd fmla="*/ 147 h 171" name="T69"/>
              <a:gd fmla="*/ 54 w 172" name="T70"/>
              <a:gd fmla="*/ 151 h 171" name="T71"/>
              <a:gd fmla="*/ 55 w 172" name="T72"/>
              <a:gd fmla="*/ 166 h 171" name="T73"/>
              <a:gd fmla="*/ 65 w 172" name="T74"/>
              <a:gd fmla="*/ 169 h 171" name="T75"/>
              <a:gd fmla="*/ 74 w 172" name="T76"/>
              <a:gd fmla="*/ 171 h 171" name="T77"/>
              <a:gd fmla="*/ 83 w 172" name="T78"/>
              <a:gd fmla="*/ 158 h 171" name="T79"/>
              <a:gd fmla="*/ 91 w 172" name="T80"/>
              <a:gd fmla="*/ 158 h 171" name="T81"/>
              <a:gd fmla="*/ 99 w 172" name="T82"/>
              <a:gd fmla="*/ 171 h 171" name="T83"/>
              <a:gd fmla="*/ 119 w 172" name="T84"/>
              <a:gd fmla="*/ 165 h 171" name="T85"/>
              <a:gd fmla="*/ 120 w 172" name="T86"/>
              <a:gd fmla="*/ 150 h 171" name="T87"/>
              <a:gd fmla="*/ 126 w 172" name="T88"/>
              <a:gd fmla="*/ 146 h 171" name="T89"/>
              <a:gd fmla="*/ 140 w 172" name="T90"/>
              <a:gd fmla="*/ 153 h 171" name="T91"/>
              <a:gd fmla="*/ 154 w 172" name="T92"/>
              <a:gd fmla="*/ 138 h 171" name="T93"/>
              <a:gd fmla="*/ 147 w 172" name="T94"/>
              <a:gd fmla="*/ 125 h 171" name="T95"/>
              <a:gd fmla="*/ 151 w 172" name="T96"/>
              <a:gd fmla="*/ 118 h 171" name="T97"/>
              <a:gd fmla="*/ 166 w 172" name="T98"/>
              <a:gd fmla="*/ 117 h 171" name="T99"/>
              <a:gd fmla="*/ 169 w 172" name="T100"/>
              <a:gd fmla="*/ 107 h 171" name="T101"/>
              <a:gd fmla="*/ 172 w 172" name="T102"/>
              <a:gd fmla="*/ 97 h 171" name="T103"/>
              <a:gd fmla="*/ 159 w 172" name="T104"/>
              <a:gd fmla="*/ 89 h 171" name="T105"/>
              <a:gd fmla="*/ 71 w 172" name="T106"/>
              <a:gd fmla="*/ 142 h 171" name="T107"/>
              <a:gd fmla="*/ 29 w 172" name="T108"/>
              <a:gd fmla="*/ 71 h 171" name="T109"/>
              <a:gd fmla="*/ 101 w 172" name="T110"/>
              <a:gd fmla="*/ 29 h 171" name="T111"/>
              <a:gd fmla="*/ 143 w 172" name="T112"/>
              <a:gd fmla="*/ 100 h 171" name="T113"/>
              <a:gd fmla="*/ 71 w 172" name="T114"/>
              <a:gd fmla="*/ 142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2" name="T174"/>
              <a:gd fmla="*/ 0 h 171" name="T175"/>
              <a:gd fmla="*/ 172 w 172" name="T176"/>
              <a:gd fmla="*/ 171 h 17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71" w="172">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w="9525">
            <a:noFill/>
            <a:round/>
          </a:ln>
        </p:spPr>
        <p:txBody>
          <a:bodyPr/>
          <a:lstStyle/>
          <a:p>
            <a:endParaRPr altLang="en-US" lang="zh-CN"/>
          </a:p>
        </p:txBody>
      </p:sp>
      <p:sp>
        <p:nvSpPr>
          <p:cNvPr id="16396" name="Freeform 12"/>
          <p:cNvSpPr>
            <a:spLocks noEditPoints="1"/>
          </p:cNvSpPr>
          <p:nvPr/>
        </p:nvSpPr>
        <p:spPr bwMode="auto">
          <a:xfrm>
            <a:off x="1747838" y="1533525"/>
            <a:ext cx="306387" cy="304800"/>
          </a:xfrm>
          <a:custGeom>
            <a:gdLst>
              <a:gd fmla="*/ 91 w 99" name="T0"/>
              <a:gd fmla="*/ 51 h 99" name="T1"/>
              <a:gd fmla="*/ 91 w 99" name="T2"/>
              <a:gd fmla="*/ 47 h 99" name="T3"/>
              <a:gd fmla="*/ 99 w 99" name="T4"/>
              <a:gd fmla="*/ 42 h 99" name="T5"/>
              <a:gd fmla="*/ 95 w 99" name="T6"/>
              <a:gd fmla="*/ 30 h 99" name="T7"/>
              <a:gd fmla="*/ 87 w 99" name="T8"/>
              <a:gd fmla="*/ 30 h 99" name="T9"/>
              <a:gd fmla="*/ 84 w 99" name="T10"/>
              <a:gd fmla="*/ 26 h 99" name="T11"/>
              <a:gd fmla="*/ 88 w 99" name="T12"/>
              <a:gd fmla="*/ 18 h 99" name="T13"/>
              <a:gd fmla="*/ 80 w 99" name="T14"/>
              <a:gd fmla="*/ 10 h 99" name="T15"/>
              <a:gd fmla="*/ 72 w 99" name="T16"/>
              <a:gd fmla="*/ 14 h 99" name="T17"/>
              <a:gd fmla="*/ 68 w 99" name="T18"/>
              <a:gd fmla="*/ 12 h 99" name="T19"/>
              <a:gd fmla="*/ 67 w 99" name="T20"/>
              <a:gd fmla="*/ 3 h 99" name="T21"/>
              <a:gd fmla="*/ 62 w 99" name="T22"/>
              <a:gd fmla="*/ 1 h 99" name="T23"/>
              <a:gd fmla="*/ 56 w 99" name="T24"/>
              <a:gd fmla="*/ 0 h 99" name="T25"/>
              <a:gd fmla="*/ 51 w 99" name="T26"/>
              <a:gd fmla="*/ 7 h 99" name="T27"/>
              <a:gd fmla="*/ 47 w 99" name="T28"/>
              <a:gd fmla="*/ 7 h 99" name="T29"/>
              <a:gd fmla="*/ 42 w 99" name="T30"/>
              <a:gd fmla="*/ 0 h 99" name="T31"/>
              <a:gd fmla="*/ 30 w 99" name="T32"/>
              <a:gd fmla="*/ 3 h 99" name="T33"/>
              <a:gd fmla="*/ 30 w 99" name="T34"/>
              <a:gd fmla="*/ 12 h 99" name="T35"/>
              <a:gd fmla="*/ 26 w 99" name="T36"/>
              <a:gd fmla="*/ 14 h 99" name="T37"/>
              <a:gd fmla="*/ 18 w 99" name="T38"/>
              <a:gd fmla="*/ 10 h 99" name="T39"/>
              <a:gd fmla="*/ 10 w 99" name="T40"/>
              <a:gd fmla="*/ 19 h 99" name="T41"/>
              <a:gd fmla="*/ 14 w 99" name="T42"/>
              <a:gd fmla="*/ 27 h 99" name="T43"/>
              <a:gd fmla="*/ 11 w 99" name="T44"/>
              <a:gd fmla="*/ 31 h 99" name="T45"/>
              <a:gd fmla="*/ 3 w 99" name="T46"/>
              <a:gd fmla="*/ 31 h 99" name="T47"/>
              <a:gd fmla="*/ 1 w 99" name="T48"/>
              <a:gd fmla="*/ 37 h 99" name="T49"/>
              <a:gd fmla="*/ 0 w 99" name="T50"/>
              <a:gd fmla="*/ 43 h 99" name="T51"/>
              <a:gd fmla="*/ 7 w 99" name="T52"/>
              <a:gd fmla="*/ 48 h 99" name="T53"/>
              <a:gd fmla="*/ 7 w 99" name="T54"/>
              <a:gd fmla="*/ 52 h 99" name="T55"/>
              <a:gd fmla="*/ 0 w 99" name="T56"/>
              <a:gd fmla="*/ 57 h 99" name="T57"/>
              <a:gd fmla="*/ 3 w 99" name="T58"/>
              <a:gd fmla="*/ 68 h 99" name="T59"/>
              <a:gd fmla="*/ 12 w 99" name="T60"/>
              <a:gd fmla="*/ 69 h 99" name="T61"/>
              <a:gd fmla="*/ 14 w 99" name="T62"/>
              <a:gd fmla="*/ 73 h 99" name="T63"/>
              <a:gd fmla="*/ 10 w 99" name="T64"/>
              <a:gd fmla="*/ 81 h 99" name="T65"/>
              <a:gd fmla="*/ 19 w 99" name="T66"/>
              <a:gd fmla="*/ 89 h 99" name="T67"/>
              <a:gd fmla="*/ 27 w 99" name="T68"/>
              <a:gd fmla="*/ 85 h 99" name="T69"/>
              <a:gd fmla="*/ 31 w 99" name="T70"/>
              <a:gd fmla="*/ 87 h 99" name="T71"/>
              <a:gd fmla="*/ 31 w 99" name="T72"/>
              <a:gd fmla="*/ 96 h 99" name="T73"/>
              <a:gd fmla="*/ 37 w 99" name="T74"/>
              <a:gd fmla="*/ 97 h 99" name="T75"/>
              <a:gd fmla="*/ 43 w 99" name="T76"/>
              <a:gd fmla="*/ 99 h 99" name="T77"/>
              <a:gd fmla="*/ 47 w 99" name="T78"/>
              <a:gd fmla="*/ 92 h 99" name="T79"/>
              <a:gd fmla="*/ 52 w 99" name="T80"/>
              <a:gd fmla="*/ 91 h 99" name="T81"/>
              <a:gd fmla="*/ 57 w 99" name="T82"/>
              <a:gd fmla="*/ 99 h 99" name="T83"/>
              <a:gd fmla="*/ 68 w 99" name="T84"/>
              <a:gd fmla="*/ 96 h 99" name="T85"/>
              <a:gd fmla="*/ 69 w 99" name="T86"/>
              <a:gd fmla="*/ 87 h 99" name="T87"/>
              <a:gd fmla="*/ 73 w 99" name="T88"/>
              <a:gd fmla="*/ 85 h 99" name="T89"/>
              <a:gd fmla="*/ 81 w 99" name="T90"/>
              <a:gd fmla="*/ 88 h 99" name="T91"/>
              <a:gd fmla="*/ 89 w 99" name="T92"/>
              <a:gd fmla="*/ 80 h 99" name="T93"/>
              <a:gd fmla="*/ 85 w 99" name="T94"/>
              <a:gd fmla="*/ 72 h 99" name="T95"/>
              <a:gd fmla="*/ 87 w 99" name="T96"/>
              <a:gd fmla="*/ 68 h 99" name="T97"/>
              <a:gd fmla="*/ 96 w 99" name="T98"/>
              <a:gd fmla="*/ 68 h 99" name="T99"/>
              <a:gd fmla="*/ 97 w 99" name="T100"/>
              <a:gd fmla="*/ 62 h 99" name="T101"/>
              <a:gd fmla="*/ 99 w 99" name="T102"/>
              <a:gd fmla="*/ 56 h 99" name="T103"/>
              <a:gd fmla="*/ 91 w 99" name="T104"/>
              <a:gd fmla="*/ 51 h 99" name="T105"/>
              <a:gd fmla="*/ 41 w 99" name="T106"/>
              <a:gd fmla="*/ 82 h 99" name="T107"/>
              <a:gd fmla="*/ 16 w 99" name="T108"/>
              <a:gd fmla="*/ 41 h 99" name="T109"/>
              <a:gd fmla="*/ 58 w 99" name="T110"/>
              <a:gd fmla="*/ 17 h 99" name="T111"/>
              <a:gd fmla="*/ 82 w 99" name="T112"/>
              <a:gd fmla="*/ 58 h 99" name="T113"/>
              <a:gd fmla="*/ 41 w 99" name="T114"/>
              <a:gd fmla="*/ 82 h 9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99" name="T174"/>
              <a:gd fmla="*/ 0 h 99" name="T175"/>
              <a:gd fmla="*/ 99 w 99" name="T176"/>
              <a:gd fmla="*/ 99 h 9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9" w="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w="9525">
            <a:noFill/>
            <a:round/>
          </a:ln>
        </p:spPr>
        <p:txBody>
          <a:bodyPr/>
          <a:lstStyle/>
          <a:p>
            <a:endParaRPr altLang="en-US" lang="zh-CN"/>
          </a:p>
        </p:txBody>
      </p:sp>
      <p:sp>
        <p:nvSpPr>
          <p:cNvPr id="16397" name="Freeform 13"/>
          <p:cNvSpPr>
            <a:spLocks noEditPoints="1"/>
          </p:cNvSpPr>
          <p:nvPr/>
        </p:nvSpPr>
        <p:spPr bwMode="auto">
          <a:xfrm>
            <a:off x="1368425" y="3609975"/>
            <a:ext cx="842963" cy="842963"/>
          </a:xfrm>
          <a:custGeom>
            <a:gdLst>
              <a:gd fmla="*/ 248 w 273" name="T0"/>
              <a:gd fmla="*/ 168 h 273" name="T1"/>
              <a:gd fmla="*/ 250 w 273" name="T2"/>
              <a:gd fmla="*/ 156 h 273" name="T3"/>
              <a:gd fmla="*/ 273 w 273" name="T4"/>
              <a:gd fmla="*/ 147 h 273" name="T5"/>
              <a:gd fmla="*/ 272 w 273" name="T6"/>
              <a:gd fmla="*/ 115 h 273" name="T7"/>
              <a:gd fmla="*/ 248 w 273" name="T8"/>
              <a:gd fmla="*/ 108 h 273" name="T9"/>
              <a:gd fmla="*/ 245 w 273" name="T10"/>
              <a:gd fmla="*/ 96 h 273" name="T11"/>
              <a:gd fmla="*/ 260 w 273" name="T12"/>
              <a:gd fmla="*/ 78 h 273" name="T13"/>
              <a:gd fmla="*/ 243 w 273" name="T14"/>
              <a:gd fmla="*/ 50 h 273" name="T15"/>
              <a:gd fmla="*/ 219 w 273" name="T16"/>
              <a:gd fmla="*/ 56 h 273" name="T17"/>
              <a:gd fmla="*/ 210 w 273" name="T18"/>
              <a:gd fmla="*/ 47 h 273" name="T19"/>
              <a:gd fmla="*/ 214 w 273" name="T20"/>
              <a:gd fmla="*/ 24 h 273" name="T21"/>
              <a:gd fmla="*/ 200 w 273" name="T22"/>
              <a:gd fmla="*/ 16 h 273" name="T23"/>
              <a:gd fmla="*/ 185 w 273" name="T24"/>
              <a:gd fmla="*/ 9 h 273" name="T25"/>
              <a:gd fmla="*/ 168 w 273" name="T26"/>
              <a:gd fmla="*/ 25 h 273" name="T27"/>
              <a:gd fmla="*/ 156 w 273" name="T28"/>
              <a:gd fmla="*/ 23 h 273" name="T29"/>
              <a:gd fmla="*/ 147 w 273" name="T30"/>
              <a:gd fmla="*/ 0 h 273" name="T31"/>
              <a:gd fmla="*/ 115 w 273" name="T32"/>
              <a:gd fmla="*/ 1 h 273" name="T33"/>
              <a:gd fmla="*/ 108 w 273" name="T34"/>
              <a:gd fmla="*/ 24 h 273" name="T35"/>
              <a:gd fmla="*/ 96 w 273" name="T36"/>
              <a:gd fmla="*/ 28 h 273" name="T37"/>
              <a:gd fmla="*/ 77 w 273" name="T38"/>
              <a:gd fmla="*/ 13 h 273" name="T39"/>
              <a:gd fmla="*/ 50 w 273" name="T40"/>
              <a:gd fmla="*/ 30 h 273" name="T41"/>
              <a:gd fmla="*/ 56 w 273" name="T42"/>
              <a:gd fmla="*/ 54 h 273" name="T43"/>
              <a:gd fmla="*/ 47 w 273" name="T44"/>
              <a:gd fmla="*/ 63 h 273" name="T45"/>
              <a:gd fmla="*/ 23 w 273" name="T46"/>
              <a:gd fmla="*/ 59 h 273" name="T47"/>
              <a:gd fmla="*/ 16 w 273" name="T48"/>
              <a:gd fmla="*/ 73 h 273" name="T49"/>
              <a:gd fmla="*/ 8 w 273" name="T50"/>
              <a:gd fmla="*/ 88 h 273" name="T51"/>
              <a:gd fmla="*/ 25 w 273" name="T52"/>
              <a:gd fmla="*/ 105 h 273" name="T53"/>
              <a:gd fmla="*/ 22 w 273" name="T54"/>
              <a:gd fmla="*/ 117 h 273" name="T55"/>
              <a:gd fmla="*/ 0 w 273" name="T56"/>
              <a:gd fmla="*/ 126 h 273" name="T57"/>
              <a:gd fmla="*/ 1 w 273" name="T58"/>
              <a:gd fmla="*/ 158 h 273" name="T59"/>
              <a:gd fmla="*/ 24 w 273" name="T60"/>
              <a:gd fmla="*/ 165 h 273" name="T61"/>
              <a:gd fmla="*/ 28 w 273" name="T62"/>
              <a:gd fmla="*/ 177 h 273" name="T63"/>
              <a:gd fmla="*/ 13 w 273" name="T64"/>
              <a:gd fmla="*/ 196 h 273" name="T65"/>
              <a:gd fmla="*/ 30 w 273" name="T66"/>
              <a:gd fmla="*/ 223 h 273" name="T67"/>
              <a:gd fmla="*/ 53 w 273" name="T68"/>
              <a:gd fmla="*/ 217 h 273" name="T69"/>
              <a:gd fmla="*/ 63 w 273" name="T70"/>
              <a:gd fmla="*/ 226 h 273" name="T71"/>
              <a:gd fmla="*/ 59 w 273" name="T72"/>
              <a:gd fmla="*/ 250 h 273" name="T73"/>
              <a:gd fmla="*/ 73 w 273" name="T74"/>
              <a:gd fmla="*/ 257 h 273" name="T75"/>
              <a:gd fmla="*/ 87 w 273" name="T76"/>
              <a:gd fmla="*/ 265 h 273" name="T77"/>
              <a:gd fmla="*/ 105 w 273" name="T78"/>
              <a:gd fmla="*/ 248 h 273" name="T79"/>
              <a:gd fmla="*/ 117 w 273" name="T80"/>
              <a:gd fmla="*/ 251 h 273" name="T81"/>
              <a:gd fmla="*/ 125 w 273" name="T82"/>
              <a:gd fmla="*/ 273 h 273" name="T83"/>
              <a:gd fmla="*/ 158 w 273" name="T84"/>
              <a:gd fmla="*/ 272 h 273" name="T85"/>
              <a:gd fmla="*/ 165 w 273" name="T86"/>
              <a:gd fmla="*/ 249 h 273" name="T87"/>
              <a:gd fmla="*/ 177 w 273" name="T88"/>
              <a:gd fmla="*/ 245 h 273" name="T89"/>
              <a:gd fmla="*/ 195 w 273" name="T90"/>
              <a:gd fmla="*/ 260 h 273" name="T91"/>
              <a:gd fmla="*/ 223 w 273" name="T92"/>
              <a:gd fmla="*/ 243 h 273" name="T93"/>
              <a:gd fmla="*/ 217 w 273" name="T94"/>
              <a:gd fmla="*/ 220 h 273" name="T95"/>
              <a:gd fmla="*/ 225 w 273" name="T96"/>
              <a:gd fmla="*/ 210 h 273" name="T97"/>
              <a:gd fmla="*/ 249 w 273" name="T98"/>
              <a:gd fmla="*/ 214 h 273" name="T99"/>
              <a:gd fmla="*/ 257 w 273" name="T100"/>
              <a:gd fmla="*/ 200 h 273" name="T101"/>
              <a:gd fmla="*/ 264 w 273" name="T102"/>
              <a:gd fmla="*/ 186 h 273" name="T103"/>
              <a:gd fmla="*/ 248 w 273" name="T104"/>
              <a:gd fmla="*/ 168 h 273" name="T105"/>
              <a:gd fmla="*/ 93 w 273" name="T106"/>
              <a:gd fmla="*/ 219 h 273" name="T107"/>
              <a:gd fmla="*/ 54 w 273" name="T108"/>
              <a:gd fmla="*/ 93 h 273" name="T109"/>
              <a:gd fmla="*/ 180 w 273" name="T110"/>
              <a:gd fmla="*/ 54 h 273" name="T111"/>
              <a:gd fmla="*/ 219 w 273" name="T112"/>
              <a:gd fmla="*/ 180 h 273" name="T113"/>
              <a:gd fmla="*/ 93 w 273" name="T114"/>
              <a:gd fmla="*/ 219 h 27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73" name="T174"/>
              <a:gd fmla="*/ 0 h 273" name="T175"/>
              <a:gd fmla="*/ 273 w 273" name="T176"/>
              <a:gd fmla="*/ 273 h 273"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73" w="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88714E"/>
          </a:solidFill>
          <a:ln w="9525">
            <a:noFill/>
            <a:round/>
          </a:ln>
        </p:spPr>
        <p:txBody>
          <a:bodyPr/>
          <a:lstStyle/>
          <a:p>
            <a:endParaRPr altLang="en-US" lang="zh-CN"/>
          </a:p>
        </p:txBody>
      </p:sp>
      <p:sp>
        <p:nvSpPr>
          <p:cNvPr id="16398" name="Rectangle 14"/>
          <p:cNvSpPr>
            <a:spLocks noChangeArrowheads="1"/>
          </p:cNvSpPr>
          <p:nvPr/>
        </p:nvSpPr>
        <p:spPr bwMode="auto">
          <a:xfrm>
            <a:off x="1163638" y="2347913"/>
            <a:ext cx="663575" cy="438912"/>
          </a:xfrm>
          <a:prstGeom prst="rect">
            <a:avLst/>
          </a:prstGeom>
          <a:noFill/>
          <a:ln w="9525">
            <a:noFill/>
            <a:miter lim="800000"/>
          </a:ln>
        </p:spPr>
        <p:txBody>
          <a:bodyPr bIns="0" lIns="0" rIns="0" tIns="0">
            <a:spAutoFit/>
          </a:bodyPr>
          <a:lstStyle/>
          <a:p>
            <a:pPr algn="ctr">
              <a:lnSpc>
                <a:spcPct val="120000"/>
              </a:lnSpc>
            </a:pPr>
            <a:r>
              <a:rPr altLang="zh-CN" lang="zh-CN" sz="2400">
                <a:solidFill>
                  <a:srgbClr val="4D4D4D"/>
                </a:solidFill>
              </a:rPr>
              <a:t>63%</a:t>
            </a:r>
          </a:p>
        </p:txBody>
      </p:sp>
      <p:sp>
        <p:nvSpPr>
          <p:cNvPr id="16399" name="Rectangle 15"/>
          <p:cNvSpPr>
            <a:spLocks noChangeArrowheads="1"/>
          </p:cNvSpPr>
          <p:nvPr/>
        </p:nvSpPr>
        <p:spPr bwMode="auto">
          <a:xfrm>
            <a:off x="2541588" y="3154363"/>
            <a:ext cx="663575" cy="438912"/>
          </a:xfrm>
          <a:prstGeom prst="rect">
            <a:avLst/>
          </a:prstGeom>
          <a:noFill/>
          <a:ln w="9525">
            <a:noFill/>
            <a:miter lim="800000"/>
          </a:ln>
        </p:spPr>
        <p:txBody>
          <a:bodyPr bIns="0" lIns="0" rIns="0" tIns="0">
            <a:spAutoFit/>
          </a:bodyPr>
          <a:lstStyle/>
          <a:p>
            <a:pPr algn="ctr">
              <a:lnSpc>
                <a:spcPct val="120000"/>
              </a:lnSpc>
            </a:pPr>
            <a:r>
              <a:rPr altLang="zh-CN" lang="zh-CN" sz="2400">
                <a:solidFill>
                  <a:srgbClr val="4D4D4D"/>
                </a:solidFill>
              </a:rPr>
              <a:t>85%</a:t>
            </a:r>
          </a:p>
        </p:txBody>
      </p:sp>
      <p:sp>
        <p:nvSpPr>
          <p:cNvPr id="16400" name="Rectangle 16"/>
          <p:cNvSpPr>
            <a:spLocks noChangeArrowheads="1"/>
          </p:cNvSpPr>
          <p:nvPr/>
        </p:nvSpPr>
        <p:spPr bwMode="auto">
          <a:xfrm>
            <a:off x="2312988" y="1687513"/>
            <a:ext cx="663575" cy="329184"/>
          </a:xfrm>
          <a:prstGeom prst="rect">
            <a:avLst/>
          </a:prstGeom>
          <a:noFill/>
          <a:ln w="9525">
            <a:noFill/>
            <a:miter lim="800000"/>
          </a:ln>
        </p:spPr>
        <p:txBody>
          <a:bodyPr bIns="0" lIns="0" rIns="0" tIns="0">
            <a:spAutoFit/>
          </a:bodyPr>
          <a:lstStyle/>
          <a:p>
            <a:pPr algn="ctr">
              <a:lnSpc>
                <a:spcPct val="120000"/>
              </a:lnSpc>
            </a:pPr>
            <a:r>
              <a:rPr altLang="zh-CN" lang="zh-CN">
                <a:solidFill>
                  <a:srgbClr val="4D4D4D"/>
                </a:solidFill>
              </a:rPr>
              <a:t>42%</a:t>
            </a:r>
          </a:p>
        </p:txBody>
      </p:sp>
      <p:sp>
        <p:nvSpPr>
          <p:cNvPr id="16401" name="Rectangle 17"/>
          <p:cNvSpPr>
            <a:spLocks noChangeArrowheads="1"/>
          </p:cNvSpPr>
          <p:nvPr/>
        </p:nvSpPr>
        <p:spPr bwMode="auto">
          <a:xfrm>
            <a:off x="1468438" y="3894138"/>
            <a:ext cx="663575" cy="256032"/>
          </a:xfrm>
          <a:prstGeom prst="rect">
            <a:avLst/>
          </a:prstGeom>
          <a:noFill/>
          <a:ln w="9525">
            <a:noFill/>
            <a:miter lim="800000"/>
          </a:ln>
        </p:spPr>
        <p:txBody>
          <a:bodyPr bIns="0" lIns="0" rIns="0" tIns="0">
            <a:spAutoFit/>
          </a:bodyPr>
          <a:lstStyle/>
          <a:p>
            <a:pPr algn="ctr">
              <a:lnSpc>
                <a:spcPct val="120000"/>
              </a:lnSpc>
            </a:pPr>
            <a:r>
              <a:rPr altLang="zh-CN" lang="zh-CN" sz="1400">
                <a:solidFill>
                  <a:srgbClr val="4D4D4D"/>
                </a:solidFill>
              </a:rPr>
              <a:t>21%</a:t>
            </a:r>
          </a:p>
        </p:txBody>
      </p:sp>
      <p:sp>
        <p:nvSpPr>
          <p:cNvPr id="16402" name="Rectangle 18"/>
          <p:cNvSpPr>
            <a:spLocks noChangeArrowheads="1"/>
          </p:cNvSpPr>
          <p:nvPr/>
        </p:nvSpPr>
        <p:spPr bwMode="auto">
          <a:xfrm>
            <a:off x="5148263" y="1879600"/>
            <a:ext cx="1081087" cy="213360"/>
          </a:xfrm>
          <a:prstGeom prst="rect">
            <a:avLst/>
          </a:prstGeom>
          <a:solidFill>
            <a:srgbClr val="000000"/>
          </a:solidFill>
          <a:ln w="9525">
            <a:noFill/>
            <a:miter lim="800000"/>
          </a:ln>
        </p:spPr>
        <p:txBody>
          <a:bodyPr>
            <a:spAutoFit/>
          </a:bodyPr>
          <a:lstStyle/>
          <a:p>
            <a:r>
              <a:rPr altLang="zh-CN" lang="zh-CN" sz="800">
                <a:solidFill>
                  <a:schemeClr val="bg1"/>
                </a:solidFill>
              </a:rPr>
              <a:t>TECHNOLOGH</a:t>
            </a:r>
          </a:p>
        </p:txBody>
      </p:sp>
      <p:sp>
        <p:nvSpPr>
          <p:cNvPr id="16403" name="Line 19"/>
          <p:cNvSpPr>
            <a:spLocks noChangeShapeType="1"/>
          </p:cNvSpPr>
          <p:nvPr/>
        </p:nvSpPr>
        <p:spPr bwMode="auto">
          <a:xfrm>
            <a:off x="5148263" y="2587625"/>
            <a:ext cx="525462" cy="0"/>
          </a:xfrm>
          <a:prstGeom prst="line">
            <a:avLst/>
          </a:prstGeom>
          <a:noFill/>
          <a:ln w="6350">
            <a:solidFill>
              <a:srgbClr val="000000"/>
            </a:solidFill>
            <a:round/>
          </a:ln>
        </p:spPr>
        <p:txBody>
          <a:bodyPr/>
          <a:lstStyle/>
          <a:p>
            <a:endParaRPr altLang="en-US" lang="zh-CN"/>
          </a:p>
        </p:txBody>
      </p:sp>
      <p:sp>
        <p:nvSpPr>
          <p:cNvPr id="16404" name="Rectangle 20"/>
          <p:cNvSpPr>
            <a:spLocks noChangeArrowheads="1"/>
          </p:cNvSpPr>
          <p:nvPr/>
        </p:nvSpPr>
        <p:spPr bwMode="auto">
          <a:xfrm>
            <a:off x="5148262" y="2660650"/>
            <a:ext cx="3203575" cy="1316736"/>
          </a:xfrm>
          <a:prstGeom prst="rect">
            <a:avLst/>
          </a:prstGeom>
          <a:noFill/>
          <a:ln w="9525">
            <a:noFill/>
            <a:miter lim="800000"/>
          </a:ln>
        </p:spPr>
        <p:txBody>
          <a:bodyPr bIns="0" lIns="0" rIns="0" tIns="0">
            <a:spAutoFit/>
          </a:bodyPr>
          <a:lstStyle/>
          <a:p>
            <a:pPr>
              <a:lnSpc>
                <a:spcPct val="120000"/>
              </a:lnSpc>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a:lnSpc>
                <a:spcPct val="120000"/>
              </a:lnSpc>
            </a:pPr>
            <a:endParaRPr altLang="zh-CN" lang="en-US" sz="800">
              <a:solidFill>
                <a:schemeClr val="bg2"/>
              </a:solidFill>
            </a:endParaRPr>
          </a:p>
          <a:p>
            <a:pPr>
              <a:lnSpc>
                <a:spcPct val="120000"/>
              </a:lnSpc>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6405" name="Rectangle 21"/>
          <p:cNvSpPr>
            <a:spLocks noChangeArrowheads="1"/>
          </p:cNvSpPr>
          <p:nvPr/>
        </p:nvSpPr>
        <p:spPr bwMode="auto">
          <a:xfrm>
            <a:off x="5148263" y="2155825"/>
            <a:ext cx="1081087" cy="146304"/>
          </a:xfrm>
          <a:prstGeom prst="rect">
            <a:avLst/>
          </a:prstGeom>
          <a:noFill/>
          <a:ln w="9525">
            <a:noFill/>
            <a:miter lim="800000"/>
          </a:ln>
        </p:spPr>
        <p:txBody>
          <a:bodyPr bIns="0" lIns="0" rIns="0" tIns="0">
            <a:spAutoFit/>
          </a:bodyPr>
          <a:lstStyle/>
          <a:p>
            <a:pPr>
              <a:lnSpc>
                <a:spcPct val="120000"/>
              </a:lnSpc>
            </a:pPr>
            <a:r>
              <a:rPr altLang="zh-CN" lang="en-US" sz="800">
                <a:solidFill>
                  <a:srgbClr val="88714E"/>
                </a:solidFill>
              </a:rPr>
              <a:t>Marketing Information</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7410"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17411"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17412" name="Group 4"/>
          <p:cNvGrpSpPr/>
          <p:nvPr/>
        </p:nvGrpSpPr>
        <p:grpSpPr>
          <a:xfrm>
            <a:off x="2809875" y="1441450"/>
            <a:ext cx="577850" cy="581025"/>
            <a:chExt cx="364" cy="366"/>
          </a:xfrm>
        </p:grpSpPr>
        <p:sp>
          <p:nvSpPr>
            <p:cNvPr id="17416" name="Oval 5"/>
            <p:cNvSpPr>
              <a:spLocks noChangeArrowheads="1"/>
            </p:cNvSpPr>
            <p:nvPr/>
          </p:nvSpPr>
          <p:spPr bwMode="auto">
            <a:xfrm>
              <a:off x="0" y="0"/>
              <a:ext cx="364" cy="366"/>
            </a:xfrm>
            <a:prstGeom prst="ellipse">
              <a:avLst/>
            </a:prstGeom>
            <a:solidFill>
              <a:srgbClr val="88714E"/>
            </a:solidFill>
            <a:ln w="9525">
              <a:noFill/>
              <a:round/>
            </a:ln>
          </p:spPr>
          <p:txBody>
            <a:bodyPr/>
            <a:lstStyle/>
            <a:p>
              <a:endParaRPr altLang="en-US" lang="zh-CN"/>
            </a:p>
          </p:txBody>
        </p:sp>
        <p:sp>
          <p:nvSpPr>
            <p:cNvPr id="17417" name="Freeform 6"/>
            <p:cNvSpPr>
              <a:spLocks noEditPoints="1"/>
            </p:cNvSpPr>
            <p:nvPr/>
          </p:nvSpPr>
          <p:spPr bwMode="auto">
            <a:xfrm>
              <a:off x="108" y="106"/>
              <a:ext cx="148" cy="154"/>
            </a:xfrm>
            <a:custGeom>
              <a:gdLst>
                <a:gd fmla="*/ 65 w 71" name="T0"/>
                <a:gd fmla="*/ 6 h 74" name="T1"/>
                <a:gd fmla="*/ 65 w 71" name="T2"/>
                <a:gd fmla="*/ 5 h 74" name="T3"/>
                <a:gd fmla="*/ 51 w 71" name="T4"/>
                <a:gd fmla="*/ 0 h 74" name="T5"/>
                <a:gd fmla="*/ 38 w 71" name="T6"/>
                <a:gd fmla="*/ 5 h 74" name="T7"/>
                <a:gd fmla="*/ 32 w 71" name="T8"/>
                <a:gd fmla="*/ 11 h 74" name="T9"/>
                <a:gd fmla="*/ 32 w 71" name="T10"/>
                <a:gd fmla="*/ 19 h 74" name="T11"/>
                <a:gd fmla="*/ 41 w 71" name="T12"/>
                <a:gd fmla="*/ 19 h 74" name="T13"/>
                <a:gd fmla="*/ 46 w 71" name="T14"/>
                <a:gd fmla="*/ 13 h 74" name="T15"/>
                <a:gd fmla="*/ 51 w 71" name="T16"/>
                <a:gd fmla="*/ 11 h 74" name="T17"/>
                <a:gd fmla="*/ 56 w 71" name="T18"/>
                <a:gd fmla="*/ 13 h 74" name="T19"/>
                <a:gd fmla="*/ 57 w 71" name="T20"/>
                <a:gd fmla="*/ 14 h 74" name="T21"/>
                <a:gd fmla="*/ 59 w 71" name="T22"/>
                <a:gd fmla="*/ 19 h 74" name="T23"/>
                <a:gd fmla="*/ 57 w 71" name="T24"/>
                <a:gd fmla="*/ 24 h 74" name="T25"/>
                <a:gd fmla="*/ 44 w 71" name="T26"/>
                <a:gd fmla="*/ 38 h 74" name="T27"/>
                <a:gd fmla="*/ 38 w 71" name="T28"/>
                <a:gd fmla="*/ 40 h 74" name="T29"/>
                <a:gd fmla="*/ 33 w 71" name="T30"/>
                <a:gd fmla="*/ 38 h 74" name="T31"/>
                <a:gd fmla="*/ 33 w 71" name="T32"/>
                <a:gd fmla="*/ 37 h 74" name="T33"/>
                <a:gd fmla="*/ 25 w 71" name="T34"/>
                <a:gd fmla="*/ 45 h 74" name="T35"/>
                <a:gd fmla="*/ 25 w 71" name="T36"/>
                <a:gd fmla="*/ 46 h 74" name="T37"/>
                <a:gd fmla="*/ 38 w 71" name="T38"/>
                <a:gd fmla="*/ 51 h 74" name="T39"/>
                <a:gd fmla="*/ 38 w 71" name="T40"/>
                <a:gd fmla="*/ 51 h 74" name="T41"/>
                <a:gd fmla="*/ 52 w 71" name="T42"/>
                <a:gd fmla="*/ 46 h 74" name="T43"/>
                <a:gd fmla="*/ 65 w 71" name="T44"/>
                <a:gd fmla="*/ 32 h 74" name="T45"/>
                <a:gd fmla="*/ 71 w 71" name="T46"/>
                <a:gd fmla="*/ 19 h 74" name="T47"/>
                <a:gd fmla="*/ 65 w 71" name="T48"/>
                <a:gd fmla="*/ 6 h 74" name="T49"/>
                <a:gd fmla="*/ 31 w 71" name="T50"/>
                <a:gd fmla="*/ 55 h 74" name="T51"/>
                <a:gd fmla="*/ 25 w 71" name="T52"/>
                <a:gd fmla="*/ 61 h 74" name="T53"/>
                <a:gd fmla="*/ 20 w 71" name="T54"/>
                <a:gd fmla="*/ 63 h 74" name="T55"/>
                <a:gd fmla="*/ 15 w 71" name="T56"/>
                <a:gd fmla="*/ 61 h 74" name="T57"/>
                <a:gd fmla="*/ 14 w 71" name="T58"/>
                <a:gd fmla="*/ 60 h 74" name="T59"/>
                <a:gd fmla="*/ 12 w 71" name="T60"/>
                <a:gd fmla="*/ 55 h 74" name="T61"/>
                <a:gd fmla="*/ 14 w 71" name="T62"/>
                <a:gd fmla="*/ 50 h 74" name="T63"/>
                <a:gd fmla="*/ 27 w 71" name="T64"/>
                <a:gd fmla="*/ 36 h 74" name="T65"/>
                <a:gd fmla="*/ 33 w 71" name="T66"/>
                <a:gd fmla="*/ 34 h 74" name="T67"/>
                <a:gd fmla="*/ 38 w 71" name="T68"/>
                <a:gd fmla="*/ 36 h 74" name="T69"/>
                <a:gd fmla="*/ 38 w 71" name="T70"/>
                <a:gd fmla="*/ 37 h 74" name="T71"/>
                <a:gd fmla="*/ 38 w 71" name="T72"/>
                <a:gd fmla="*/ 37 h 74" name="T73"/>
                <a:gd fmla="*/ 46 w 71" name="T74"/>
                <a:gd fmla="*/ 29 h 74" name="T75"/>
                <a:gd fmla="*/ 46 w 71" name="T76"/>
                <a:gd fmla="*/ 28 h 74" name="T77"/>
                <a:gd fmla="*/ 45 w 71" name="T78"/>
                <a:gd fmla="*/ 27 h 74" name="T79"/>
                <a:gd fmla="*/ 43 w 71" name="T80"/>
                <a:gd fmla="*/ 26 h 74" name="T81"/>
                <a:gd fmla="*/ 33 w 71" name="T82"/>
                <a:gd fmla="*/ 23 h 74" name="T83"/>
                <a:gd fmla="*/ 19 w 71" name="T84"/>
                <a:gd fmla="*/ 28 h 74" name="T85"/>
                <a:gd fmla="*/ 6 w 71" name="T86"/>
                <a:gd fmla="*/ 42 h 74" name="T87"/>
                <a:gd fmla="*/ 0 w 71" name="T88"/>
                <a:gd fmla="*/ 55 h 74" name="T89"/>
                <a:gd fmla="*/ 6 w 71" name="T90"/>
                <a:gd fmla="*/ 68 h 74" name="T91"/>
                <a:gd fmla="*/ 6 w 71" name="T92"/>
                <a:gd fmla="*/ 69 h 74" name="T93"/>
                <a:gd fmla="*/ 20 w 71" name="T94"/>
                <a:gd fmla="*/ 74 h 74" name="T95"/>
                <a:gd fmla="*/ 20 w 71" name="T96"/>
                <a:gd fmla="*/ 74 h 74" name="T97"/>
                <a:gd fmla="*/ 33 w 71" name="T98"/>
                <a:gd fmla="*/ 69 h 74" name="T99"/>
                <a:gd fmla="*/ 39 w 71" name="T100"/>
                <a:gd fmla="*/ 63 h 74" name="T101"/>
                <a:gd fmla="*/ 39 w 71" name="T102"/>
                <a:gd fmla="*/ 55 h 74" name="T103"/>
                <a:gd fmla="*/ 31 w 71" name="T104"/>
                <a:gd fmla="*/ 55 h 74"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1" name="T159"/>
                <a:gd fmla="*/ 0 h 74" name="T160"/>
                <a:gd fmla="*/ 71 w 71" name="T161"/>
                <a:gd fmla="*/ 74 h 74"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 w="71">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altLang="en-US" lang="zh-CN"/>
            </a:p>
          </p:txBody>
        </p:sp>
      </p:grpSp>
      <p:sp>
        <p:nvSpPr>
          <p:cNvPr id="17413"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17414"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04</a:t>
            </a:r>
          </a:p>
        </p:txBody>
      </p:sp>
      <p:sp>
        <p:nvSpPr>
          <p:cNvPr id="17415"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8434"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8435"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8436"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8437"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9462" name="Rectangle 6"/>
          <p:cNvSpPr>
            <a:spLocks noChangeArrowheads="1"/>
          </p:cNvSpPr>
          <p:nvPr/>
        </p:nvSpPr>
        <p:spPr bwMode="auto">
          <a:xfrm>
            <a:off x="0" y="1482725"/>
            <a:ext cx="9144000" cy="2654300"/>
          </a:xfrm>
          <a:prstGeom prst="rect">
            <a:avLst/>
          </a:prstGeom>
          <a:blipFill dpi="0" rotWithShape="1">
            <a:blip r:embed="rId2"/>
            <a:stretch>
              <a:fillRect b="-68481"/>
            </a:stretch>
          </a:blipFill>
          <a:ln w="9525">
            <a:noFill/>
            <a:miter lim="800000"/>
          </a:ln>
          <a:effectLst/>
        </p:spPr>
        <p:txBody>
          <a:bodyPr anchor="ctr" wrap="none"/>
          <a:lstStyle/>
          <a:p>
            <a:pPr>
              <a:defRPr/>
            </a:pPr>
            <a:endParaRPr altLang="en-US" lang="zh-CN"/>
          </a:p>
        </p:txBody>
      </p:sp>
      <p:sp>
        <p:nvSpPr>
          <p:cNvPr id="18441" name="Rectangle 7"/>
          <p:cNvSpPr>
            <a:spLocks noChangeArrowheads="1"/>
          </p:cNvSpPr>
          <p:nvPr/>
        </p:nvSpPr>
        <p:spPr bwMode="auto">
          <a:xfrm>
            <a:off x="0" y="1485900"/>
            <a:ext cx="9144000" cy="2646363"/>
          </a:xfrm>
          <a:prstGeom prst="rect">
            <a:avLst/>
          </a:prstGeom>
          <a:solidFill>
            <a:srgbClr val="000000">
              <a:alpha val="89803"/>
            </a:srgbClr>
          </a:solidFill>
          <a:ln w="9525">
            <a:noFill/>
            <a:miter lim="800000"/>
          </a:ln>
        </p:spPr>
        <p:txBody>
          <a:bodyPr anchor="ctr" wrap="none"/>
          <a:lstStyle/>
          <a:p>
            <a:endParaRPr altLang="en-US" lang="zh-CN"/>
          </a:p>
        </p:txBody>
      </p:sp>
      <p:sp>
        <p:nvSpPr>
          <p:cNvPr id="18442" name="Text Box 8"/>
          <p:cNvSpPr txBox="1">
            <a:spLocks noChangeArrowheads="1"/>
          </p:cNvSpPr>
          <p:nvPr/>
        </p:nvSpPr>
        <p:spPr bwMode="auto">
          <a:xfrm>
            <a:off x="971550" y="2211388"/>
            <a:ext cx="2879725" cy="1847088"/>
          </a:xfrm>
          <a:prstGeom prst="rect">
            <a:avLst/>
          </a:prstGeom>
          <a:noFill/>
          <a:ln w="9525">
            <a:noFill/>
            <a:miter lim="800000"/>
          </a:ln>
        </p:spPr>
        <p:txBody>
          <a:bodyPr>
            <a:spAutoFit/>
          </a:bodyPr>
          <a:lstStyle/>
          <a:p>
            <a:pPr>
              <a:lnSpc>
                <a:spcPct val="120000"/>
              </a:lnSpc>
            </a:pPr>
            <a:r>
              <a:rPr altLang="en-US" lang="zh-CN" sz="1200">
                <a:solidFill>
                  <a:schemeClr val="bg1"/>
                </a:solidFill>
                <a:latin charset="-122" pitchFamily="34" typeface="微软雅黑"/>
                <a:ea charset="-122" pitchFamily="34" typeface="微软雅黑"/>
              </a:rPr>
              <a:t>YOUR TITLE HERE</a:t>
            </a:r>
          </a:p>
          <a:p>
            <a:pPr>
              <a:lnSpc>
                <a:spcPct val="120000"/>
              </a:lnSpc>
            </a:pPr>
            <a:r>
              <a:rPr altLang="en-US" lang="zh-CN" sz="1200">
                <a:solidFill>
                  <a:schemeClr val="bg1"/>
                </a:solidFill>
                <a:latin charset="-122" pitchFamily="34" typeface="微软雅黑"/>
                <a:ea charset="-122" pitchFamily="34" typeface="微软雅黑"/>
              </a:rPr>
              <a:t>WHAT MAKES US DIFFERENT？</a:t>
            </a:r>
          </a:p>
          <a:p>
            <a:pPr>
              <a:lnSpc>
                <a:spcPct val="120000"/>
              </a:lnSpc>
            </a:pPr>
            <a:endParaRPr altLang="en-US" lang="zh-CN" sz="1200">
              <a:solidFill>
                <a:schemeClr val="bg1"/>
              </a:solidFill>
              <a:latin charset="-122" pitchFamily="34" typeface="微软雅黑"/>
              <a:ea charset="-122" pitchFamily="34" typeface="微软雅黑"/>
            </a:endParaRPr>
          </a:p>
          <a:p>
            <a:pPr>
              <a:lnSpc>
                <a:spcPct val="120000"/>
              </a:lnSpc>
            </a:pPr>
            <a:r>
              <a:rPr altLang="en-US" lang="zh-CN" sz="1200">
                <a:solidFill>
                  <a:schemeClr val="bg1"/>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18443" name="Oval 9"/>
          <p:cNvSpPr>
            <a:spLocks noChangeArrowheads="1"/>
          </p:cNvSpPr>
          <p:nvPr/>
        </p:nvSpPr>
        <p:spPr bwMode="auto">
          <a:xfrm>
            <a:off x="5715000" y="2038350"/>
            <a:ext cx="1616075" cy="1616075"/>
          </a:xfrm>
          <a:prstGeom prst="ellipse">
            <a:avLst/>
          </a:prstGeom>
          <a:solidFill>
            <a:srgbClr val="88714E"/>
          </a:solidFill>
          <a:ln w="9525">
            <a:noFill/>
            <a:round/>
          </a:ln>
        </p:spPr>
        <p:txBody>
          <a:bodyPr anchor="ctr" wrap="none"/>
          <a:lstStyle/>
          <a:p>
            <a:endParaRPr altLang="en-US" lang="zh-CN"/>
          </a:p>
        </p:txBody>
      </p:sp>
      <p:grpSp>
        <p:nvGrpSpPr>
          <p:cNvPr id="18444" name="Group 10"/>
          <p:cNvGrpSpPr/>
          <p:nvPr/>
        </p:nvGrpSpPr>
        <p:grpSpPr>
          <a:xfrm>
            <a:off x="6049963" y="2393950"/>
            <a:ext cx="898525" cy="869950"/>
            <a:chExt cx="484" cy="468"/>
          </a:xfrm>
        </p:grpSpPr>
        <p:sp>
          <p:nvSpPr>
            <p:cNvPr id="18447" name="Freeform 11"/>
            <p:cNvSpPr/>
            <p:nvPr/>
          </p:nvSpPr>
          <p:spPr bwMode="auto">
            <a:xfrm>
              <a:off x="156" y="71"/>
              <a:ext cx="215" cy="180"/>
            </a:xfrm>
            <a:custGeom>
              <a:gdLst>
                <a:gd fmla="*/ 10 w 91" name="T0"/>
                <a:gd fmla="*/ 33 h 76" name="T1"/>
                <a:gd fmla="*/ 6 w 91" name="T2"/>
                <a:gd fmla="*/ 32 h 76" name="T3"/>
                <a:gd fmla="*/ 0 w 91" name="T4"/>
                <a:gd fmla="*/ 39 h 76" name="T5"/>
                <a:gd fmla="*/ 6 w 91" name="T6"/>
                <a:gd fmla="*/ 46 h 76" name="T7"/>
                <a:gd fmla="*/ 12 w 91" name="T8"/>
                <a:gd fmla="*/ 44 h 76" name="T9"/>
                <a:gd fmla="*/ 44 w 91" name="T10"/>
                <a:gd fmla="*/ 66 h 76" name="T11"/>
                <a:gd fmla="*/ 44 w 91" name="T12"/>
                <a:gd fmla="*/ 69 h 76" name="T13"/>
                <a:gd fmla="*/ 51 w 91" name="T14"/>
                <a:gd fmla="*/ 76 h 76" name="T15"/>
                <a:gd fmla="*/ 59 w 91" name="T16"/>
                <a:gd fmla="*/ 69 h 76" name="T17"/>
                <a:gd fmla="*/ 51 w 91" name="T18"/>
                <a:gd fmla="*/ 62 h 76" name="T19"/>
                <a:gd fmla="*/ 46 w 91" name="T20"/>
                <a:gd fmla="*/ 64 h 76" name="T21"/>
                <a:gd fmla="*/ 13 w 91" name="T22"/>
                <a:gd fmla="*/ 41 h 76" name="T23"/>
                <a:gd fmla="*/ 13 w 91" name="T24"/>
                <a:gd fmla="*/ 39 h 76" name="T25"/>
                <a:gd fmla="*/ 12 w 91" name="T26"/>
                <a:gd fmla="*/ 35 h 76" name="T27"/>
                <a:gd fmla="*/ 30 w 91" name="T28"/>
                <a:gd fmla="*/ 18 h 76" name="T29"/>
                <a:gd fmla="*/ 34 w 91" name="T30"/>
                <a:gd fmla="*/ 19 h 76" name="T31"/>
                <a:gd fmla="*/ 37 w 91" name="T32"/>
                <a:gd fmla="*/ 18 h 76" name="T33"/>
                <a:gd fmla="*/ 51 w 91" name="T34"/>
                <a:gd fmla="*/ 34 h 76" name="T35"/>
                <a:gd fmla="*/ 51 w 91" name="T36"/>
                <a:gd fmla="*/ 37 h 76" name="T37"/>
                <a:gd fmla="*/ 57 w 91" name="T38"/>
                <a:gd fmla="*/ 44 h 76" name="T39"/>
                <a:gd fmla="*/ 64 w 91" name="T40"/>
                <a:gd fmla="*/ 37 h 76" name="T41"/>
                <a:gd fmla="*/ 62 w 91" name="T42"/>
                <a:gd fmla="*/ 33 h 76" name="T43"/>
                <a:gd fmla="*/ 82 w 91" name="T44"/>
                <a:gd fmla="*/ 14 h 76" name="T45"/>
                <a:gd fmla="*/ 84 w 91" name="T46"/>
                <a:gd fmla="*/ 14 h 76" name="T47"/>
                <a:gd fmla="*/ 91 w 91" name="T48"/>
                <a:gd fmla="*/ 7 h 76" name="T49"/>
                <a:gd fmla="*/ 84 w 91" name="T50"/>
                <a:gd fmla="*/ 0 h 76" name="T51"/>
                <a:gd fmla="*/ 77 w 91" name="T52"/>
                <a:gd fmla="*/ 7 h 76" name="T53"/>
                <a:gd fmla="*/ 79 w 91" name="T54"/>
                <a:gd fmla="*/ 12 h 76" name="T55"/>
                <a:gd fmla="*/ 60 w 91" name="T56"/>
                <a:gd fmla="*/ 31 h 76" name="T57"/>
                <a:gd fmla="*/ 57 w 91" name="T58"/>
                <a:gd fmla="*/ 31 h 76" name="T59"/>
                <a:gd fmla="*/ 54 w 91" name="T60"/>
                <a:gd fmla="*/ 32 h 76" name="T61"/>
                <a:gd fmla="*/ 39 w 91" name="T62"/>
                <a:gd fmla="*/ 15 h 76" name="T63"/>
                <a:gd fmla="*/ 40 w 91" name="T64"/>
                <a:gd fmla="*/ 12 h 76" name="T65"/>
                <a:gd fmla="*/ 34 w 91" name="T66"/>
                <a:gd fmla="*/ 5 h 76" name="T67"/>
                <a:gd fmla="*/ 27 w 91" name="T68"/>
                <a:gd fmla="*/ 12 h 76" name="T69"/>
                <a:gd fmla="*/ 28 w 91" name="T70"/>
                <a:gd fmla="*/ 15 h 76" name="T71"/>
                <a:gd fmla="*/ 10 w 91" name="T72"/>
                <a:gd fmla="*/ 33 h 7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91" name="T111"/>
                <a:gd fmla="*/ 0 h 76" name="T112"/>
                <a:gd fmla="*/ 91 w 91" name="T113"/>
                <a:gd fmla="*/ 76 h 7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76" w="91">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w="9525">
              <a:noFill/>
              <a:round/>
            </a:ln>
          </p:spPr>
          <p:txBody>
            <a:bodyPr/>
            <a:lstStyle/>
            <a:p>
              <a:endParaRPr altLang="en-US" lang="zh-CN"/>
            </a:p>
          </p:txBody>
        </p:sp>
        <p:sp>
          <p:nvSpPr>
            <p:cNvPr id="18448" name="Freeform 12"/>
            <p:cNvSpPr/>
            <p:nvPr/>
          </p:nvSpPr>
          <p:spPr bwMode="auto">
            <a:xfrm>
              <a:off x="0" y="189"/>
              <a:ext cx="217" cy="161"/>
            </a:xfrm>
            <a:custGeom>
              <a:gdLst>
                <a:gd fmla="*/ 71 w 92" name="T0"/>
                <a:gd fmla="*/ 0 h 68" name="T1"/>
                <a:gd fmla="*/ 51 w 92" name="T2"/>
                <a:gd fmla="*/ 33 h 68" name="T3"/>
                <a:gd fmla="*/ 49 w 92" name="T4"/>
                <a:gd fmla="*/ 18 h 68" name="T5"/>
                <a:gd fmla="*/ 52 w 92" name="T6"/>
                <a:gd fmla="*/ 13 h 68" name="T7"/>
                <a:gd fmla="*/ 46 w 92" name="T8"/>
                <a:gd fmla="*/ 7 h 68" name="T9"/>
                <a:gd fmla="*/ 40 w 92" name="T10"/>
                <a:gd fmla="*/ 13 h 68" name="T11"/>
                <a:gd fmla="*/ 43 w 92" name="T12"/>
                <a:gd fmla="*/ 18 h 68" name="T13"/>
                <a:gd fmla="*/ 41 w 92" name="T14"/>
                <a:gd fmla="*/ 33 h 68" name="T15"/>
                <a:gd fmla="*/ 21 w 92" name="T16"/>
                <a:gd fmla="*/ 0 h 68" name="T17"/>
                <a:gd fmla="*/ 1 w 92" name="T18"/>
                <a:gd fmla="*/ 21 h 68" name="T19"/>
                <a:gd fmla="*/ 0 w 92" name="T20"/>
                <a:gd fmla="*/ 63 h 68" name="T21"/>
                <a:gd fmla="*/ 46 w 92" name="T22"/>
                <a:gd fmla="*/ 68 h 68" name="T23"/>
                <a:gd fmla="*/ 92 w 92" name="T24"/>
                <a:gd fmla="*/ 63 h 68" name="T25"/>
                <a:gd fmla="*/ 92 w 92" name="T26"/>
                <a:gd fmla="*/ 21 h 68" name="T27"/>
                <a:gd fmla="*/ 71 w 92" name="T28"/>
                <a:gd fmla="*/ 0 h 6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92" name="T45"/>
                <a:gd fmla="*/ 0 h 68" name="T46"/>
                <a:gd fmla="*/ 92 w 92" name="T47"/>
                <a:gd fmla="*/ 68 h 6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8" w="92">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w="9525">
              <a:noFill/>
              <a:round/>
            </a:ln>
          </p:spPr>
          <p:txBody>
            <a:bodyPr/>
            <a:lstStyle/>
            <a:p>
              <a:endParaRPr altLang="en-US" lang="zh-CN"/>
            </a:p>
          </p:txBody>
        </p:sp>
        <p:sp>
          <p:nvSpPr>
            <p:cNvPr id="18449" name="Freeform 13"/>
            <p:cNvSpPr/>
            <p:nvPr/>
          </p:nvSpPr>
          <p:spPr bwMode="auto">
            <a:xfrm>
              <a:off x="31" y="29"/>
              <a:ext cx="156" cy="163"/>
            </a:xfrm>
            <a:custGeom>
              <a:gdLst>
                <a:gd fmla="*/ 9 w 66" name="T0"/>
                <a:gd fmla="*/ 43 h 69" name="T1"/>
                <a:gd fmla="*/ 9 w 66" name="T2"/>
                <a:gd fmla="*/ 43 h 69" name="T3"/>
                <a:gd fmla="*/ 33 w 66" name="T4"/>
                <a:gd fmla="*/ 69 h 69" name="T5"/>
                <a:gd fmla="*/ 57 w 66" name="T6"/>
                <a:gd fmla="*/ 43 h 69" name="T7"/>
                <a:gd fmla="*/ 57 w 66" name="T8"/>
                <a:gd fmla="*/ 43 h 69" name="T9"/>
                <a:gd fmla="*/ 65 w 66" name="T10"/>
                <a:gd fmla="*/ 36 h 69" name="T11"/>
                <a:gd fmla="*/ 61 w 66" name="T12"/>
                <a:gd fmla="*/ 26 h 69" name="T13"/>
                <a:gd fmla="*/ 60 w 66" name="T14"/>
                <a:gd fmla="*/ 26 h 69" name="T15"/>
                <a:gd fmla="*/ 60 w 66" name="T16"/>
                <a:gd fmla="*/ 25 h 69" name="T17"/>
                <a:gd fmla="*/ 33 w 66" name="T18"/>
                <a:gd fmla="*/ 0 h 69" name="T19"/>
                <a:gd fmla="*/ 7 w 66" name="T20"/>
                <a:gd fmla="*/ 25 h 69" name="T21"/>
                <a:gd fmla="*/ 7 w 66" name="T22"/>
                <a:gd fmla="*/ 26 h 69" name="T23"/>
                <a:gd fmla="*/ 5 w 66" name="T24"/>
                <a:gd fmla="*/ 26 h 69" name="T25"/>
                <a:gd fmla="*/ 1 w 66" name="T26"/>
                <a:gd fmla="*/ 36 h 69" name="T27"/>
                <a:gd fmla="*/ 9 w 66" name="T28"/>
                <a:gd fmla="*/ 43 h 6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6" name="T45"/>
                <a:gd fmla="*/ 0 h 69" name="T46"/>
                <a:gd fmla="*/ 66 w 66" name="T47"/>
                <a:gd fmla="*/ 69 h 6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9" w="66">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w="9525">
              <a:noFill/>
              <a:round/>
            </a:ln>
          </p:spPr>
          <p:txBody>
            <a:bodyPr/>
            <a:lstStyle/>
            <a:p>
              <a:endParaRPr altLang="en-US" lang="zh-CN"/>
            </a:p>
          </p:txBody>
        </p:sp>
        <p:sp>
          <p:nvSpPr>
            <p:cNvPr id="18450" name="Freeform 14"/>
            <p:cNvSpPr/>
            <p:nvPr/>
          </p:nvSpPr>
          <p:spPr bwMode="auto">
            <a:xfrm>
              <a:off x="340" y="109"/>
              <a:ext cx="144" cy="106"/>
            </a:xfrm>
            <a:custGeom>
              <a:gdLst>
                <a:gd fmla="*/ 60 w 61" name="T0"/>
                <a:gd fmla="*/ 15 h 45" name="T1"/>
                <a:gd fmla="*/ 47 w 61" name="T2"/>
                <a:gd fmla="*/ 0 h 45" name="T3"/>
                <a:gd fmla="*/ 34 w 61" name="T4"/>
                <a:gd fmla="*/ 22 h 45" name="T5"/>
                <a:gd fmla="*/ 32 w 61" name="T6"/>
                <a:gd fmla="*/ 12 h 45" name="T7"/>
                <a:gd fmla="*/ 34 w 61" name="T8"/>
                <a:gd fmla="*/ 9 h 45" name="T9"/>
                <a:gd fmla="*/ 30 w 61" name="T10"/>
                <a:gd fmla="*/ 5 h 45" name="T11"/>
                <a:gd fmla="*/ 27 w 61" name="T12"/>
                <a:gd fmla="*/ 9 h 45" name="T13"/>
                <a:gd fmla="*/ 28 w 61" name="T14"/>
                <a:gd fmla="*/ 12 h 45" name="T15"/>
                <a:gd fmla="*/ 27 w 61" name="T16"/>
                <a:gd fmla="*/ 22 h 45" name="T17"/>
                <a:gd fmla="*/ 14 w 61" name="T18"/>
                <a:gd fmla="*/ 0 h 45" name="T19"/>
                <a:gd fmla="*/ 0 w 61" name="T20"/>
                <a:gd fmla="*/ 15 h 45" name="T21"/>
                <a:gd fmla="*/ 0 w 61" name="T22"/>
                <a:gd fmla="*/ 42 h 45" name="T23"/>
                <a:gd fmla="*/ 30 w 61" name="T24"/>
                <a:gd fmla="*/ 45 h 45" name="T25"/>
                <a:gd fmla="*/ 61 w 61" name="T26"/>
                <a:gd fmla="*/ 42 h 45" name="T27"/>
                <a:gd fmla="*/ 60 w 61" name="T28"/>
                <a:gd fmla="*/ 15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1" name="T45"/>
                <a:gd fmla="*/ 0 h 45" name="T46"/>
                <a:gd fmla="*/ 61 w 61"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61">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w="9525">
              <a:noFill/>
              <a:round/>
            </a:ln>
          </p:spPr>
          <p:txBody>
            <a:bodyPr/>
            <a:lstStyle/>
            <a:p>
              <a:endParaRPr altLang="en-US" lang="zh-CN"/>
            </a:p>
          </p:txBody>
        </p:sp>
        <p:sp>
          <p:nvSpPr>
            <p:cNvPr id="18451" name="Freeform 15"/>
            <p:cNvSpPr/>
            <p:nvPr/>
          </p:nvSpPr>
          <p:spPr bwMode="auto">
            <a:xfrm>
              <a:off x="359" y="0"/>
              <a:ext cx="104" cy="107"/>
            </a:xfrm>
            <a:custGeom>
              <a:gdLst>
                <a:gd fmla="*/ 6 w 44" name="T0"/>
                <a:gd fmla="*/ 29 h 45" name="T1"/>
                <a:gd fmla="*/ 7 w 44" name="T2"/>
                <a:gd fmla="*/ 29 h 45" name="T3"/>
                <a:gd fmla="*/ 22 w 44" name="T4"/>
                <a:gd fmla="*/ 45 h 45" name="T5"/>
                <a:gd fmla="*/ 38 w 44" name="T6"/>
                <a:gd fmla="*/ 29 h 45" name="T7"/>
                <a:gd fmla="*/ 38 w 44" name="T8"/>
                <a:gd fmla="*/ 29 h 45" name="T9"/>
                <a:gd fmla="*/ 44 w 44" name="T10"/>
                <a:gd fmla="*/ 24 h 45" name="T11"/>
                <a:gd fmla="*/ 41 w 44" name="T12"/>
                <a:gd fmla="*/ 17 h 45" name="T13"/>
                <a:gd fmla="*/ 40 w 44" name="T14"/>
                <a:gd fmla="*/ 17 h 45" name="T15"/>
                <a:gd fmla="*/ 40 w 44" name="T16"/>
                <a:gd fmla="*/ 17 h 45" name="T17"/>
                <a:gd fmla="*/ 22 w 44" name="T18"/>
                <a:gd fmla="*/ 0 h 45" name="T19"/>
                <a:gd fmla="*/ 5 w 44" name="T20"/>
                <a:gd fmla="*/ 17 h 45" name="T21"/>
                <a:gd fmla="*/ 5 w 44" name="T22"/>
                <a:gd fmla="*/ 17 h 45" name="T23"/>
                <a:gd fmla="*/ 4 w 44" name="T24"/>
                <a:gd fmla="*/ 17 h 45" name="T25"/>
                <a:gd fmla="*/ 1 w 44" name="T26"/>
                <a:gd fmla="*/ 24 h 45" name="T27"/>
                <a:gd fmla="*/ 6 w 44" name="T28"/>
                <a:gd fmla="*/ 29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4" name="T45"/>
                <a:gd fmla="*/ 0 h 45" name="T46"/>
                <a:gd fmla="*/ 44 w 44"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44">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w="9525">
              <a:noFill/>
              <a:round/>
            </a:ln>
          </p:spPr>
          <p:txBody>
            <a:bodyPr/>
            <a:lstStyle/>
            <a:p>
              <a:endParaRPr altLang="en-US" lang="zh-CN"/>
            </a:p>
          </p:txBody>
        </p:sp>
        <p:sp>
          <p:nvSpPr>
            <p:cNvPr id="18452" name="Freeform 16"/>
            <p:cNvSpPr/>
            <p:nvPr/>
          </p:nvSpPr>
          <p:spPr bwMode="auto">
            <a:xfrm>
              <a:off x="243" y="355"/>
              <a:ext cx="154" cy="113"/>
            </a:xfrm>
            <a:custGeom>
              <a:gdLst>
                <a:gd fmla="*/ 50 w 65" name="T0"/>
                <a:gd fmla="*/ 0 h 48" name="T1"/>
                <a:gd fmla="*/ 36 w 65" name="T2"/>
                <a:gd fmla="*/ 23 h 48" name="T3"/>
                <a:gd fmla="*/ 35 w 65" name="T4"/>
                <a:gd fmla="*/ 13 h 48" name="T5"/>
                <a:gd fmla="*/ 36 w 65" name="T6"/>
                <a:gd fmla="*/ 9 h 48" name="T7"/>
                <a:gd fmla="*/ 32 w 65" name="T8"/>
                <a:gd fmla="*/ 6 h 48" name="T9"/>
                <a:gd fmla="*/ 28 w 65" name="T10"/>
                <a:gd fmla="*/ 9 h 48" name="T11"/>
                <a:gd fmla="*/ 30 w 65" name="T12"/>
                <a:gd fmla="*/ 13 h 48" name="T13"/>
                <a:gd fmla="*/ 29 w 65" name="T14"/>
                <a:gd fmla="*/ 23 h 48" name="T15"/>
                <a:gd fmla="*/ 15 w 65" name="T16"/>
                <a:gd fmla="*/ 0 h 48" name="T17"/>
                <a:gd fmla="*/ 1 w 65" name="T18"/>
                <a:gd fmla="*/ 15 h 48" name="T19"/>
                <a:gd fmla="*/ 0 w 65" name="T20"/>
                <a:gd fmla="*/ 44 h 48" name="T21"/>
                <a:gd fmla="*/ 32 w 65" name="T22"/>
                <a:gd fmla="*/ 48 h 48" name="T23"/>
                <a:gd fmla="*/ 65 w 65" name="T24"/>
                <a:gd fmla="*/ 44 h 48" name="T25"/>
                <a:gd fmla="*/ 64 w 65" name="T26"/>
                <a:gd fmla="*/ 15 h 48" name="T27"/>
                <a:gd fmla="*/ 50 w 65"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5" name="T45"/>
                <a:gd fmla="*/ 0 h 48" name="T46"/>
                <a:gd fmla="*/ 65 w 65" name="T47"/>
                <a:gd fmla="*/ 48 h 4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8" w="65">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w="9525">
              <a:noFill/>
              <a:round/>
            </a:ln>
          </p:spPr>
          <p:txBody>
            <a:bodyPr/>
            <a:lstStyle/>
            <a:p>
              <a:endParaRPr altLang="en-US" lang="zh-CN"/>
            </a:p>
          </p:txBody>
        </p:sp>
        <p:sp>
          <p:nvSpPr>
            <p:cNvPr id="18453" name="Freeform 17"/>
            <p:cNvSpPr/>
            <p:nvPr/>
          </p:nvSpPr>
          <p:spPr bwMode="auto">
            <a:xfrm>
              <a:off x="264" y="239"/>
              <a:ext cx="112" cy="114"/>
            </a:xfrm>
            <a:custGeom>
              <a:gdLst>
                <a:gd fmla="*/ 24 w 47" name="T0"/>
                <a:gd fmla="*/ 0 h 48" name="T1"/>
                <a:gd fmla="*/ 5 w 47" name="T2"/>
                <a:gd fmla="*/ 18 h 48" name="T3"/>
                <a:gd fmla="*/ 5 w 47" name="T4"/>
                <a:gd fmla="*/ 18 h 48" name="T5"/>
                <a:gd fmla="*/ 4 w 47" name="T6"/>
                <a:gd fmla="*/ 18 h 48" name="T7"/>
                <a:gd fmla="*/ 1 w 47" name="T8"/>
                <a:gd fmla="*/ 25 h 48" name="T9"/>
                <a:gd fmla="*/ 6 w 47" name="T10"/>
                <a:gd fmla="*/ 30 h 48" name="T11"/>
                <a:gd fmla="*/ 7 w 47" name="T12"/>
                <a:gd fmla="*/ 30 h 48" name="T13"/>
                <a:gd fmla="*/ 24 w 47" name="T14"/>
                <a:gd fmla="*/ 48 h 48" name="T15"/>
                <a:gd fmla="*/ 40 w 47" name="T16"/>
                <a:gd fmla="*/ 30 h 48" name="T17"/>
                <a:gd fmla="*/ 40 w 47" name="T18"/>
                <a:gd fmla="*/ 30 h 48" name="T19"/>
                <a:gd fmla="*/ 46 w 47" name="T20"/>
                <a:gd fmla="*/ 25 h 48" name="T21"/>
                <a:gd fmla="*/ 43 w 47" name="T22"/>
                <a:gd fmla="*/ 18 h 48" name="T23"/>
                <a:gd fmla="*/ 42 w 47" name="T24"/>
                <a:gd fmla="*/ 18 h 48" name="T25"/>
                <a:gd fmla="*/ 42 w 47" name="T26"/>
                <a:gd fmla="*/ 18 h 48" name="T27"/>
                <a:gd fmla="*/ 24 w 47"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7" name="T45"/>
                <a:gd fmla="*/ 0 h 48" name="T46"/>
                <a:gd fmla="*/ 47 w 47" name="T47"/>
                <a:gd fmla="*/ 48 h 4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8" w="47">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w="9525">
              <a:noFill/>
              <a:round/>
            </a:ln>
          </p:spPr>
          <p:txBody>
            <a:bodyPr/>
            <a:lstStyle/>
            <a:p>
              <a:endParaRPr altLang="en-US" lang="zh-CN"/>
            </a:p>
          </p:txBody>
        </p:sp>
      </p:grpSp>
      <p:sp>
        <p:nvSpPr>
          <p:cNvPr id="18445" name="Freeform 18"/>
          <p:cNvSpPr/>
          <p:nvPr/>
        </p:nvSpPr>
        <p:spPr bwMode="auto">
          <a:xfrm>
            <a:off x="7019925" y="2019300"/>
            <a:ext cx="719138" cy="608013"/>
          </a:xfrm>
          <a:custGeom>
            <a:gdLst>
              <a:gd fmla="*/ 246 w 258" name="T0"/>
              <a:gd fmla="*/ 0 h 218" name="T1"/>
              <a:gd fmla="*/ 12 w 258" name="T2"/>
              <a:gd fmla="*/ 0 h 218" name="T3"/>
              <a:gd fmla="*/ 0 w 258" name="T4"/>
              <a:gd fmla="*/ 12 h 218" name="T5"/>
              <a:gd fmla="*/ 0 w 258" name="T6"/>
              <a:gd fmla="*/ 157 h 218" name="T7"/>
              <a:gd fmla="*/ 12 w 258" name="T8"/>
              <a:gd fmla="*/ 168 h 218" name="T9"/>
              <a:gd fmla="*/ 37 w 258" name="T10"/>
              <a:gd fmla="*/ 168 h 218" name="T11"/>
              <a:gd fmla="*/ 37 w 258" name="T12"/>
              <a:gd fmla="*/ 218 h 218" name="T13"/>
              <a:gd fmla="*/ 95 w 258" name="T14"/>
              <a:gd fmla="*/ 168 h 218" name="T15"/>
              <a:gd fmla="*/ 246 w 258" name="T16"/>
              <a:gd fmla="*/ 168 h 218" name="T17"/>
              <a:gd fmla="*/ 258 w 258" name="T18"/>
              <a:gd fmla="*/ 157 h 218" name="T19"/>
              <a:gd fmla="*/ 258 w 258" name="T20"/>
              <a:gd fmla="*/ 12 h 218" name="T21"/>
              <a:gd fmla="*/ 246 w 258" name="T22"/>
              <a:gd fmla="*/ 0 h 21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8" name="T36"/>
              <a:gd fmla="*/ 0 h 218" name="T37"/>
              <a:gd fmla="*/ 258 w 258" name="T38"/>
              <a:gd fmla="*/ 218 h 21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8" w="25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0000"/>
          </a:solidFill>
          <a:ln w="12700">
            <a:solidFill>
              <a:srgbClr val="FFFFFF"/>
            </a:solidFill>
            <a:round/>
          </a:ln>
        </p:spPr>
        <p:txBody>
          <a:bodyPr/>
          <a:lstStyle/>
          <a:p>
            <a:endParaRPr altLang="en-US" lang="zh-CN"/>
          </a:p>
        </p:txBody>
      </p:sp>
      <p:sp>
        <p:nvSpPr>
          <p:cNvPr id="18446" name="Rectangle 19"/>
          <p:cNvSpPr>
            <a:spLocks noChangeArrowheads="1"/>
          </p:cNvSpPr>
          <p:nvPr/>
        </p:nvSpPr>
        <p:spPr bwMode="auto">
          <a:xfrm>
            <a:off x="7099299" y="2106613"/>
            <a:ext cx="567055" cy="304800"/>
          </a:xfrm>
          <a:prstGeom prst="rect">
            <a:avLst/>
          </a:prstGeom>
          <a:noFill/>
          <a:ln w="9525">
            <a:noFill/>
            <a:miter lim="800000"/>
          </a:ln>
        </p:spPr>
        <p:txBody>
          <a:bodyPr wrap="none">
            <a:spAutoFit/>
          </a:bodyPr>
          <a:lstStyle/>
          <a:p>
            <a:r>
              <a:rPr altLang="zh-CN" b="1" lang="zh-CN" sz="1400">
                <a:solidFill>
                  <a:schemeClr val="bg1"/>
                </a:solidFill>
                <a:latin charset="-122" pitchFamily="34" typeface="微软雅黑"/>
                <a:ea charset="-122" pitchFamily="34" typeface="微软雅黑"/>
              </a:rPr>
              <a:t>30%</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9458"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9459"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9460"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9461"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9462" name="Freeform 6"/>
          <p:cNvSpPr>
            <a:spLocks noEditPoints="1"/>
          </p:cNvSpPr>
          <p:nvPr/>
        </p:nvSpPr>
        <p:spPr bwMode="auto">
          <a:xfrm>
            <a:off x="3041650" y="1457325"/>
            <a:ext cx="3060700" cy="3057525"/>
          </a:xfrm>
          <a:custGeom>
            <a:gdLst>
              <a:gd fmla="*/ 870 w 935" name="T0"/>
              <a:gd fmla="*/ 608 h 935" name="T1"/>
              <a:gd fmla="*/ 870 w 935" name="T2"/>
              <a:gd fmla="*/ 608 h 935" name="T3"/>
              <a:gd fmla="*/ 806 w 935" name="T4"/>
              <a:gd fmla="*/ 468 h 935" name="T5"/>
              <a:gd fmla="*/ 870 w 935" name="T6"/>
              <a:gd fmla="*/ 327 h 935" name="T7"/>
              <a:gd fmla="*/ 870 w 935" name="T8"/>
              <a:gd fmla="*/ 327 h 935" name="T9"/>
              <a:gd fmla="*/ 935 w 935" name="T10"/>
              <a:gd fmla="*/ 186 h 935" name="T11"/>
              <a:gd fmla="*/ 750 w 935" name="T12"/>
              <a:gd fmla="*/ 0 h 935" name="T13"/>
              <a:gd fmla="*/ 608 w 935" name="T14"/>
              <a:gd fmla="*/ 65 h 935" name="T15"/>
              <a:gd fmla="*/ 608 w 935" name="T16"/>
              <a:gd fmla="*/ 65 h 935" name="T17"/>
              <a:gd fmla="*/ 468 w 935" name="T18"/>
              <a:gd fmla="*/ 129 h 935" name="T19"/>
              <a:gd fmla="*/ 328 w 935" name="T20"/>
              <a:gd fmla="*/ 65 h 935" name="T21"/>
              <a:gd fmla="*/ 328 w 935" name="T22"/>
              <a:gd fmla="*/ 65 h 935" name="T23"/>
              <a:gd fmla="*/ 186 w 935" name="T24"/>
              <a:gd fmla="*/ 0 h 935" name="T25"/>
              <a:gd fmla="*/ 0 w 935" name="T26"/>
              <a:gd fmla="*/ 186 h 935" name="T27"/>
              <a:gd fmla="*/ 66 w 935" name="T28"/>
              <a:gd fmla="*/ 327 h 935" name="T29"/>
              <a:gd fmla="*/ 66 w 935" name="T30"/>
              <a:gd fmla="*/ 327 h 935" name="T31"/>
              <a:gd fmla="*/ 130 w 935" name="T32"/>
              <a:gd fmla="*/ 468 h 935" name="T33"/>
              <a:gd fmla="*/ 66 w 935" name="T34"/>
              <a:gd fmla="*/ 608 h 935" name="T35"/>
              <a:gd fmla="*/ 66 w 935" name="T36"/>
              <a:gd fmla="*/ 608 h 935" name="T37"/>
              <a:gd fmla="*/ 0 w 935" name="T38"/>
              <a:gd fmla="*/ 749 h 935" name="T39"/>
              <a:gd fmla="*/ 186 w 935" name="T40"/>
              <a:gd fmla="*/ 935 h 935" name="T41"/>
              <a:gd fmla="*/ 328 w 935" name="T42"/>
              <a:gd fmla="*/ 870 h 935" name="T43"/>
              <a:gd fmla="*/ 328 w 935" name="T44"/>
              <a:gd fmla="*/ 870 h 935" name="T45"/>
              <a:gd fmla="*/ 468 w 935" name="T46"/>
              <a:gd fmla="*/ 806 h 935" name="T47"/>
              <a:gd fmla="*/ 608 w 935" name="T48"/>
              <a:gd fmla="*/ 870 h 935" name="T49"/>
              <a:gd fmla="*/ 608 w 935" name="T50"/>
              <a:gd fmla="*/ 870 h 935" name="T51"/>
              <a:gd fmla="*/ 750 w 935" name="T52"/>
              <a:gd fmla="*/ 935 h 935" name="T53"/>
              <a:gd fmla="*/ 935 w 935" name="T54"/>
              <a:gd fmla="*/ 749 h 935" name="T55"/>
              <a:gd fmla="*/ 870 w 935" name="T56"/>
              <a:gd fmla="*/ 608 h 935" name="T57"/>
              <a:gd fmla="*/ 468 w 935" name="T58"/>
              <a:gd fmla="*/ 681 h 935" name="T59"/>
              <a:gd fmla="*/ 255 w 935" name="T60"/>
              <a:gd fmla="*/ 468 h 935" name="T61"/>
              <a:gd fmla="*/ 468 w 935" name="T62"/>
              <a:gd fmla="*/ 255 h 935" name="T63"/>
              <a:gd fmla="*/ 681 w 935" name="T64"/>
              <a:gd fmla="*/ 468 h 935" name="T65"/>
              <a:gd fmla="*/ 468 w 935" name="T66"/>
              <a:gd fmla="*/ 681 h 93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935" name="T102"/>
              <a:gd fmla="*/ 0 h 935" name="T103"/>
              <a:gd fmla="*/ 935 w 935" name="T104"/>
              <a:gd fmla="*/ 935 h 935"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935" w="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0000">
              <a:alpha val="9804"/>
            </a:srgbClr>
          </a:solidFill>
          <a:ln w="9525">
            <a:noFill/>
            <a:round/>
          </a:ln>
        </p:spPr>
        <p:txBody>
          <a:bodyPr/>
          <a:lstStyle/>
          <a:p>
            <a:endParaRPr altLang="en-US" lang="zh-CN"/>
          </a:p>
        </p:txBody>
      </p:sp>
      <p:sp>
        <p:nvSpPr>
          <p:cNvPr id="19463" name="Oval 7"/>
          <p:cNvSpPr>
            <a:spLocks noChangeArrowheads="1"/>
          </p:cNvSpPr>
          <p:nvPr/>
        </p:nvSpPr>
        <p:spPr bwMode="auto">
          <a:xfrm>
            <a:off x="5051425" y="3473450"/>
            <a:ext cx="887413" cy="885825"/>
          </a:xfrm>
          <a:prstGeom prst="ellipse">
            <a:avLst/>
          </a:prstGeom>
          <a:solidFill>
            <a:srgbClr val="88714E"/>
          </a:solidFill>
          <a:ln w="9525">
            <a:noFill/>
            <a:round/>
          </a:ln>
        </p:spPr>
        <p:txBody>
          <a:bodyPr/>
          <a:lstStyle/>
          <a:p>
            <a:endParaRPr altLang="en-US" lang="zh-CN"/>
          </a:p>
        </p:txBody>
      </p:sp>
      <p:sp>
        <p:nvSpPr>
          <p:cNvPr id="19464" name="Oval 8"/>
          <p:cNvSpPr>
            <a:spLocks noChangeArrowheads="1"/>
          </p:cNvSpPr>
          <p:nvPr/>
        </p:nvSpPr>
        <p:spPr bwMode="auto">
          <a:xfrm>
            <a:off x="3208338" y="1631950"/>
            <a:ext cx="884237" cy="882650"/>
          </a:xfrm>
          <a:prstGeom prst="ellipse">
            <a:avLst/>
          </a:prstGeom>
          <a:solidFill>
            <a:srgbClr val="88714E"/>
          </a:solidFill>
          <a:ln w="9525">
            <a:noFill/>
            <a:round/>
          </a:ln>
        </p:spPr>
        <p:txBody>
          <a:bodyPr/>
          <a:lstStyle/>
          <a:p>
            <a:endParaRPr altLang="en-US" lang="zh-CN"/>
          </a:p>
        </p:txBody>
      </p:sp>
      <p:sp>
        <p:nvSpPr>
          <p:cNvPr id="19465" name="Oval 9"/>
          <p:cNvSpPr>
            <a:spLocks noChangeArrowheads="1"/>
          </p:cNvSpPr>
          <p:nvPr/>
        </p:nvSpPr>
        <p:spPr bwMode="auto">
          <a:xfrm>
            <a:off x="5051425" y="1631950"/>
            <a:ext cx="887413" cy="882650"/>
          </a:xfrm>
          <a:prstGeom prst="ellipse">
            <a:avLst/>
          </a:prstGeom>
          <a:solidFill>
            <a:srgbClr val="88714E"/>
          </a:solidFill>
          <a:ln w="9525">
            <a:noFill/>
            <a:round/>
          </a:ln>
        </p:spPr>
        <p:txBody>
          <a:bodyPr/>
          <a:lstStyle/>
          <a:p>
            <a:endParaRPr altLang="en-US" lang="zh-CN"/>
          </a:p>
        </p:txBody>
      </p:sp>
      <p:sp>
        <p:nvSpPr>
          <p:cNvPr id="19466" name="Oval 10"/>
          <p:cNvSpPr>
            <a:spLocks noChangeArrowheads="1"/>
          </p:cNvSpPr>
          <p:nvPr/>
        </p:nvSpPr>
        <p:spPr bwMode="auto">
          <a:xfrm>
            <a:off x="3208338" y="3473450"/>
            <a:ext cx="884237" cy="885825"/>
          </a:xfrm>
          <a:prstGeom prst="ellipse">
            <a:avLst/>
          </a:prstGeom>
          <a:solidFill>
            <a:srgbClr val="88714E"/>
          </a:solidFill>
          <a:ln w="9525">
            <a:noFill/>
            <a:round/>
          </a:ln>
        </p:spPr>
        <p:txBody>
          <a:bodyPr/>
          <a:lstStyle/>
          <a:p>
            <a:endParaRPr altLang="en-US" lang="zh-CN"/>
          </a:p>
        </p:txBody>
      </p:sp>
      <p:sp>
        <p:nvSpPr>
          <p:cNvPr id="19467" name="Text Box 11"/>
          <p:cNvSpPr txBox="1">
            <a:spLocks noChangeArrowheads="1"/>
          </p:cNvSpPr>
          <p:nvPr/>
        </p:nvSpPr>
        <p:spPr bwMode="auto">
          <a:xfrm>
            <a:off x="3442336" y="1825625"/>
            <a:ext cx="419418" cy="518160"/>
          </a:xfrm>
          <a:prstGeom prst="rect">
            <a:avLst/>
          </a:prstGeom>
          <a:noFill/>
          <a:ln w="9525">
            <a:noFill/>
            <a:miter lim="800000"/>
          </a:ln>
        </p:spPr>
        <p:txBody>
          <a:bodyPr wrap="none">
            <a:spAutoFit/>
          </a:bodyPr>
          <a:lstStyle/>
          <a:p>
            <a:pPr algn="ctr"/>
            <a:r>
              <a:rPr altLang="zh-CN" b="1" lang="zh-CN" sz="2800">
                <a:solidFill>
                  <a:schemeClr val="bg1"/>
                </a:solidFill>
              </a:rPr>
              <a:t>S</a:t>
            </a:r>
          </a:p>
        </p:txBody>
      </p:sp>
      <p:sp>
        <p:nvSpPr>
          <p:cNvPr id="19468" name="Text Box 12"/>
          <p:cNvSpPr txBox="1">
            <a:spLocks noChangeArrowheads="1"/>
          </p:cNvSpPr>
          <p:nvPr/>
        </p:nvSpPr>
        <p:spPr bwMode="auto">
          <a:xfrm>
            <a:off x="5283200" y="1782763"/>
            <a:ext cx="460375" cy="518160"/>
          </a:xfrm>
          <a:prstGeom prst="rect">
            <a:avLst/>
          </a:prstGeom>
          <a:noFill/>
          <a:ln w="9525">
            <a:noFill/>
            <a:miter lim="800000"/>
          </a:ln>
        </p:spPr>
        <p:txBody>
          <a:bodyPr>
            <a:spAutoFit/>
          </a:bodyPr>
          <a:lstStyle/>
          <a:p>
            <a:pPr algn="ctr"/>
            <a:r>
              <a:rPr altLang="zh-CN" b="1" lang="zh-CN" sz="2800">
                <a:solidFill>
                  <a:schemeClr val="bg1"/>
                </a:solidFill>
              </a:rPr>
              <a:t>w</a:t>
            </a:r>
          </a:p>
        </p:txBody>
      </p:sp>
      <p:sp>
        <p:nvSpPr>
          <p:cNvPr id="19469" name="Text Box 13"/>
          <p:cNvSpPr txBox="1">
            <a:spLocks noChangeArrowheads="1"/>
          </p:cNvSpPr>
          <p:nvPr/>
        </p:nvSpPr>
        <p:spPr bwMode="auto">
          <a:xfrm>
            <a:off x="3423285" y="3654425"/>
            <a:ext cx="459105" cy="518160"/>
          </a:xfrm>
          <a:prstGeom prst="rect">
            <a:avLst/>
          </a:prstGeom>
          <a:noFill/>
          <a:ln w="9525">
            <a:noFill/>
            <a:miter lim="800000"/>
          </a:ln>
        </p:spPr>
        <p:txBody>
          <a:bodyPr wrap="none">
            <a:spAutoFit/>
          </a:bodyPr>
          <a:lstStyle/>
          <a:p>
            <a:pPr algn="ctr"/>
            <a:r>
              <a:rPr altLang="zh-CN" b="1" lang="zh-CN" sz="2800">
                <a:solidFill>
                  <a:schemeClr val="bg1"/>
                </a:solidFill>
              </a:rPr>
              <a:t>O</a:t>
            </a:r>
          </a:p>
        </p:txBody>
      </p:sp>
      <p:sp>
        <p:nvSpPr>
          <p:cNvPr id="19470" name="Text Box 14"/>
          <p:cNvSpPr txBox="1">
            <a:spLocks noChangeArrowheads="1"/>
          </p:cNvSpPr>
          <p:nvPr/>
        </p:nvSpPr>
        <p:spPr bwMode="auto">
          <a:xfrm>
            <a:off x="5293361" y="3654425"/>
            <a:ext cx="400368" cy="518160"/>
          </a:xfrm>
          <a:prstGeom prst="rect">
            <a:avLst/>
          </a:prstGeom>
          <a:noFill/>
          <a:ln w="9525">
            <a:noFill/>
            <a:miter lim="800000"/>
          </a:ln>
        </p:spPr>
        <p:txBody>
          <a:bodyPr wrap="none">
            <a:spAutoFit/>
          </a:bodyPr>
          <a:lstStyle/>
          <a:p>
            <a:pPr algn="ctr"/>
            <a:r>
              <a:rPr altLang="zh-CN" b="1" lang="zh-CN" sz="2800">
                <a:solidFill>
                  <a:schemeClr val="bg1"/>
                </a:solidFill>
              </a:rPr>
              <a:t>T</a:t>
            </a:r>
          </a:p>
        </p:txBody>
      </p:sp>
      <p:grpSp>
        <p:nvGrpSpPr>
          <p:cNvPr id="19471" name="Group 15"/>
          <p:cNvGrpSpPr/>
          <p:nvPr/>
        </p:nvGrpSpPr>
        <p:grpSpPr>
          <a:xfrm>
            <a:off x="6292850" y="3759200"/>
            <a:ext cx="219075" cy="219075"/>
            <a:chExt cx="205" cy="206"/>
          </a:xfrm>
        </p:grpSpPr>
        <p:sp>
          <p:nvSpPr>
            <p:cNvPr id="19485" name="Freeform 16"/>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rgbClr val="88714E"/>
            </a:solidFill>
            <a:ln w="9525">
              <a:noFill/>
              <a:round/>
            </a:ln>
          </p:spPr>
          <p:txBody>
            <a:bodyPr/>
            <a:lstStyle/>
            <a:p>
              <a:endParaRPr altLang="en-US" lang="zh-CN"/>
            </a:p>
          </p:txBody>
        </p:sp>
        <p:sp>
          <p:nvSpPr>
            <p:cNvPr id="19486" name="Freeform 17"/>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9" name="T57"/>
                <a:gd fmla="*/ 0 h 58" name="T58"/>
                <a:gd fmla="*/ 59 w 59" name="T59"/>
                <a:gd fmla="*/ 58 h 5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solidFill>
              <a:srgbClr val="88714E"/>
            </a:solidFill>
            <a:ln w="9525">
              <a:noFill/>
              <a:round/>
            </a:ln>
          </p:spPr>
          <p:txBody>
            <a:bodyPr/>
            <a:lstStyle/>
            <a:p>
              <a:endParaRPr altLang="en-US" lang="zh-CN"/>
            </a:p>
          </p:txBody>
        </p:sp>
        <p:sp>
          <p:nvSpPr>
            <p:cNvPr id="19487" name="Freeform 18"/>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rgbClr val="88714E"/>
            </a:solidFill>
            <a:ln w="9525">
              <a:noFill/>
              <a:round/>
            </a:ln>
          </p:spPr>
          <p:txBody>
            <a:bodyPr/>
            <a:lstStyle/>
            <a:p>
              <a:endParaRPr altLang="en-US" lang="zh-CN"/>
            </a:p>
          </p:txBody>
        </p:sp>
        <p:sp>
          <p:nvSpPr>
            <p:cNvPr id="19488" name="Freeform 19"/>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9" name="T57"/>
                <a:gd fmla="*/ 0 h 58" name="T58"/>
                <a:gd fmla="*/ 59 w 59" name="T59"/>
                <a:gd fmla="*/ 58 h 5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solidFill>
              <a:srgbClr val="88714E"/>
            </a:solidFill>
            <a:ln w="9525">
              <a:noFill/>
              <a:round/>
            </a:ln>
          </p:spPr>
          <p:txBody>
            <a:bodyPr/>
            <a:lstStyle/>
            <a:p>
              <a:endParaRPr altLang="en-US" lang="zh-CN"/>
            </a:p>
          </p:txBody>
        </p:sp>
      </p:grpSp>
      <p:grpSp>
        <p:nvGrpSpPr>
          <p:cNvPr id="19472" name="Group 20"/>
          <p:cNvGrpSpPr/>
          <p:nvPr/>
        </p:nvGrpSpPr>
        <p:grpSpPr>
          <a:xfrm>
            <a:off x="2641600" y="1881188"/>
            <a:ext cx="219075" cy="219075"/>
            <a:chExt cx="205" cy="206"/>
          </a:xfrm>
        </p:grpSpPr>
        <p:sp>
          <p:nvSpPr>
            <p:cNvPr id="19483" name="Freeform 21"/>
            <p:cNvSpPr>
              <a:spLocks noEditPoints="1"/>
            </p:cNvSpPr>
            <p:nvPr/>
          </p:nvSpPr>
          <p:spPr bwMode="auto">
            <a:xfrm>
              <a:off x="0" y="0"/>
              <a:ext cx="205" cy="206"/>
            </a:xfrm>
            <a:custGeom>
              <a:gdLst>
                <a:gd fmla="*/ 0 w 205" name="T0"/>
                <a:gd fmla="*/ 0 h 206" name="T1"/>
                <a:gd fmla="*/ 0 w 205" name="T2"/>
                <a:gd fmla="*/ 206 h 206" name="T3"/>
                <a:gd fmla="*/ 205 w 205" name="T4"/>
                <a:gd fmla="*/ 206 h 206" name="T5"/>
                <a:gd fmla="*/ 205 w 205" name="T6"/>
                <a:gd fmla="*/ 0 h 206" name="T7"/>
                <a:gd fmla="*/ 0 w 205" name="T8"/>
                <a:gd fmla="*/ 0 h 206" name="T9"/>
                <a:gd fmla="*/ 188 w 205" name="T10"/>
                <a:gd fmla="*/ 188 h 206" name="T11"/>
                <a:gd fmla="*/ 17 w 205" name="T12"/>
                <a:gd fmla="*/ 188 h 206" name="T13"/>
                <a:gd fmla="*/ 17 w 205" name="T14"/>
                <a:gd fmla="*/ 17 h 206" name="T15"/>
                <a:gd fmla="*/ 188 w 205" name="T16"/>
                <a:gd fmla="*/ 17 h 206" name="T17"/>
                <a:gd fmla="*/ 188 w 205" name="T18"/>
                <a:gd fmla="*/ 188 h 2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206" name="T31"/>
                <a:gd fmla="*/ 205 w 205" name="T32"/>
                <a:gd fmla="*/ 206 h 20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06" w="205">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solidFill>
              <a:srgbClr val="88714E"/>
            </a:solidFill>
            <a:ln w="9525">
              <a:noFill/>
              <a:round/>
            </a:ln>
          </p:spPr>
          <p:txBody>
            <a:bodyPr/>
            <a:lstStyle/>
            <a:p>
              <a:endParaRPr altLang="en-US" lang="zh-CN"/>
            </a:p>
          </p:txBody>
        </p:sp>
        <p:sp>
          <p:nvSpPr>
            <p:cNvPr id="19484" name="Freeform 22"/>
            <p:cNvSpPr/>
            <p:nvPr/>
          </p:nvSpPr>
          <p:spPr bwMode="auto">
            <a:xfrm>
              <a:off x="48" y="60"/>
              <a:ext cx="112" cy="90"/>
            </a:xfrm>
            <a:custGeom>
              <a:gdLst>
                <a:gd fmla="*/ 112 w 112" name="T0"/>
                <a:gd fmla="*/ 12 h 90" name="T1"/>
                <a:gd fmla="*/ 99 w 112" name="T2"/>
                <a:gd fmla="*/ 0 h 90" name="T3"/>
                <a:gd fmla="*/ 44 w 112" name="T4"/>
                <a:gd fmla="*/ 66 h 90" name="T5"/>
                <a:gd fmla="*/ 10 w 112" name="T6"/>
                <a:gd fmla="*/ 38 h 90" name="T7"/>
                <a:gd fmla="*/ 0 w 112" name="T8"/>
                <a:gd fmla="*/ 53 h 90" name="T9"/>
                <a:gd fmla="*/ 47 w 112" name="T10"/>
                <a:gd fmla="*/ 90 h 90" name="T11"/>
                <a:gd fmla="*/ 112 w 112" name="T12"/>
                <a:gd fmla="*/ 12 h 90" name="T13"/>
                <a:gd fmla="*/ 0 60000 65536" name="T14"/>
                <a:gd fmla="*/ 0 60000 65536" name="T15"/>
                <a:gd fmla="*/ 0 60000 65536" name="T16"/>
                <a:gd fmla="*/ 0 60000 65536" name="T17"/>
                <a:gd fmla="*/ 0 60000 65536" name="T18"/>
                <a:gd fmla="*/ 0 60000 65536" name="T19"/>
                <a:gd fmla="*/ 0 60000 65536" name="T20"/>
                <a:gd fmla="*/ 0 w 112" name="T21"/>
                <a:gd fmla="*/ 0 h 90" name="T22"/>
                <a:gd fmla="*/ 112 w 112" name="T23"/>
                <a:gd fmla="*/ 90 h 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0" w="112">
                  <a:moveTo>
                    <a:pt x="112" y="12"/>
                  </a:moveTo>
                  <a:lnTo>
                    <a:pt x="99" y="0"/>
                  </a:lnTo>
                  <a:lnTo>
                    <a:pt x="44" y="66"/>
                  </a:lnTo>
                  <a:lnTo>
                    <a:pt x="10" y="38"/>
                  </a:lnTo>
                  <a:lnTo>
                    <a:pt x="0" y="53"/>
                  </a:lnTo>
                  <a:lnTo>
                    <a:pt x="47" y="90"/>
                  </a:lnTo>
                  <a:lnTo>
                    <a:pt x="112" y="12"/>
                  </a:lnTo>
                  <a:close/>
                </a:path>
              </a:pathLst>
            </a:custGeom>
            <a:solidFill>
              <a:srgbClr val="88714E"/>
            </a:solidFill>
            <a:ln w="9525">
              <a:noFill/>
              <a:round/>
            </a:ln>
          </p:spPr>
          <p:txBody>
            <a:bodyPr/>
            <a:lstStyle/>
            <a:p>
              <a:endParaRPr altLang="en-US" lang="zh-CN"/>
            </a:p>
          </p:txBody>
        </p:sp>
      </p:grpSp>
      <p:grpSp>
        <p:nvGrpSpPr>
          <p:cNvPr id="19473" name="Group 23"/>
          <p:cNvGrpSpPr/>
          <p:nvPr/>
        </p:nvGrpSpPr>
        <p:grpSpPr>
          <a:xfrm>
            <a:off x="2641600" y="3743325"/>
            <a:ext cx="219075" cy="222250"/>
            <a:chExt cx="205" cy="208"/>
          </a:xfrm>
        </p:grpSpPr>
        <p:sp>
          <p:nvSpPr>
            <p:cNvPr id="19481" name="Freeform 24"/>
            <p:cNvSpPr>
              <a:spLocks noEditPoints="1"/>
            </p:cNvSpPr>
            <p:nvPr/>
          </p:nvSpPr>
          <p:spPr bwMode="auto">
            <a:xfrm>
              <a:off x="0" y="0"/>
              <a:ext cx="205" cy="208"/>
            </a:xfrm>
            <a:custGeom>
              <a:gdLst>
                <a:gd fmla="*/ 136 w 140" name="T0"/>
                <a:gd fmla="*/ 55 h 141" name="T1"/>
                <a:gd fmla="*/ 122 w 140" name="T2"/>
                <a:gd fmla="*/ 46 h 141" name="T3"/>
                <a:gd fmla="*/ 127 w 140" name="T4"/>
                <a:gd fmla="*/ 29 h 141" name="T5"/>
                <a:gd fmla="*/ 106 w 140" name="T6"/>
                <a:gd fmla="*/ 14 h 141" name="T7"/>
                <a:gd fmla="*/ 90 w 140" name="T8"/>
                <a:gd fmla="*/ 17 h 141" name="T9"/>
                <a:gd fmla="*/ 81 w 140" name="T10"/>
                <a:gd fmla="*/ 2 h 141" name="T11"/>
                <a:gd fmla="*/ 55 w 140" name="T12"/>
                <a:gd fmla="*/ 6 h 141" name="T13"/>
                <a:gd fmla="*/ 46 w 140" name="T14"/>
                <a:gd fmla="*/ 19 h 141" name="T15"/>
                <a:gd fmla="*/ 29 w 140" name="T16"/>
                <a:gd fmla="*/ 14 h 141" name="T17"/>
                <a:gd fmla="*/ 13 w 140" name="T18"/>
                <a:gd fmla="*/ 36 h 141" name="T19"/>
                <a:gd fmla="*/ 16 w 140" name="T20"/>
                <a:gd fmla="*/ 51 h 141" name="T21"/>
                <a:gd fmla="*/ 1 w 140" name="T22"/>
                <a:gd fmla="*/ 60 h 141" name="T23"/>
                <a:gd fmla="*/ 1 w 140" name="T24"/>
                <a:gd fmla="*/ 81 h 141" name="T25"/>
                <a:gd fmla="*/ 16 w 140" name="T26"/>
                <a:gd fmla="*/ 90 h 141" name="T27"/>
                <a:gd fmla="*/ 13 w 140" name="T28"/>
                <a:gd fmla="*/ 106 h 141" name="T29"/>
                <a:gd fmla="*/ 29 w 140" name="T30"/>
                <a:gd fmla="*/ 127 h 141" name="T31"/>
                <a:gd fmla="*/ 46 w 140" name="T32"/>
                <a:gd fmla="*/ 123 h 141" name="T33"/>
                <a:gd fmla="*/ 55 w 140" name="T34"/>
                <a:gd fmla="*/ 136 h 141" name="T35"/>
                <a:gd fmla="*/ 70 w 140" name="T36"/>
                <a:gd fmla="*/ 141 h 141" name="T37"/>
                <a:gd fmla="*/ 86 w 140" name="T38"/>
                <a:gd fmla="*/ 136 h 141" name="T39"/>
                <a:gd fmla="*/ 95 w 140" name="T40"/>
                <a:gd fmla="*/ 123 h 141" name="T41"/>
                <a:gd fmla="*/ 112 w 140" name="T42"/>
                <a:gd fmla="*/ 127 h 141" name="T43"/>
                <a:gd fmla="*/ 127 w 140" name="T44"/>
                <a:gd fmla="*/ 106 h 141" name="T45"/>
                <a:gd fmla="*/ 125 w 140" name="T46"/>
                <a:gd fmla="*/ 90 h 141" name="T47"/>
                <a:gd fmla="*/ 139 w 140" name="T48"/>
                <a:gd fmla="*/ 81 h 141" name="T49"/>
                <a:gd fmla="*/ 139 w 140" name="T50"/>
                <a:gd fmla="*/ 60 h 141" name="T51"/>
                <a:gd fmla="*/ 118 w 140" name="T52"/>
                <a:gd fmla="*/ 80 h 141" name="T53"/>
                <a:gd fmla="*/ 110 w 140" name="T54"/>
                <a:gd fmla="*/ 92 h 141" name="T55"/>
                <a:gd fmla="*/ 115 w 140" name="T56"/>
                <a:gd fmla="*/ 108 h 141" name="T57"/>
                <a:gd fmla="*/ 98 w 140" name="T58"/>
                <a:gd fmla="*/ 111 h 141" name="T59"/>
                <a:gd fmla="*/ 83 w 140" name="T60"/>
                <a:gd fmla="*/ 114 h 141" name="T61"/>
                <a:gd fmla="*/ 76 w 140" name="T62"/>
                <a:gd fmla="*/ 128 h 141" name="T63"/>
                <a:gd fmla="*/ 61 w 140" name="T64"/>
                <a:gd fmla="*/ 118 h 141" name="T65"/>
                <a:gd fmla="*/ 49 w 140" name="T66"/>
                <a:gd fmla="*/ 111 h 141" name="T67"/>
                <a:gd fmla="*/ 33 w 140" name="T68"/>
                <a:gd fmla="*/ 115 h 141" name="T69"/>
                <a:gd fmla="*/ 31 w 140" name="T70"/>
                <a:gd fmla="*/ 98 h 141" name="T71"/>
                <a:gd fmla="*/ 27 w 140" name="T72"/>
                <a:gd fmla="*/ 84 h 141" name="T73"/>
                <a:gd fmla="*/ 13 w 140" name="T74"/>
                <a:gd fmla="*/ 76 h 141" name="T75"/>
                <a:gd fmla="*/ 13 w 140" name="T76"/>
                <a:gd fmla="*/ 65 h 141" name="T77"/>
                <a:gd fmla="*/ 27 w 140" name="T78"/>
                <a:gd fmla="*/ 58 h 141" name="T79"/>
                <a:gd fmla="*/ 31 w 140" name="T80"/>
                <a:gd fmla="*/ 44 h 141" name="T81"/>
                <a:gd fmla="*/ 33 w 140" name="T82"/>
                <a:gd fmla="*/ 26 h 141" name="T83"/>
                <a:gd fmla="*/ 49 w 140" name="T84"/>
                <a:gd fmla="*/ 31 h 141" name="T85"/>
                <a:gd fmla="*/ 61 w 140" name="T86"/>
                <a:gd fmla="*/ 23 h 141" name="T87"/>
                <a:gd fmla="*/ 76 w 140" name="T88"/>
                <a:gd fmla="*/ 13 h 141" name="T89"/>
                <a:gd fmla="*/ 83 w 140" name="T90"/>
                <a:gd fmla="*/ 27 h 141" name="T91"/>
                <a:gd fmla="*/ 98 w 140" name="T92"/>
                <a:gd fmla="*/ 31 h 141" name="T93"/>
                <a:gd fmla="*/ 115 w 140" name="T94"/>
                <a:gd fmla="*/ 34 h 141" name="T95"/>
                <a:gd fmla="*/ 110 w 140" name="T96"/>
                <a:gd fmla="*/ 49 h 141" name="T97"/>
                <a:gd fmla="*/ 118 w 140" name="T98"/>
                <a:gd fmla="*/ 62 h 141" name="T99"/>
                <a:gd fmla="*/ 128 w 140" name="T100"/>
                <a:gd fmla="*/ 71 h 14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40" name="T153"/>
                <a:gd fmla="*/ 0 h 141" name="T154"/>
                <a:gd fmla="*/ 140 w 140" name="T155"/>
                <a:gd fmla="*/ 141 h 141"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41" w="140">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solidFill>
              <a:srgbClr val="88714E"/>
            </a:solidFill>
            <a:ln w="9525">
              <a:noFill/>
              <a:round/>
            </a:ln>
          </p:spPr>
          <p:txBody>
            <a:bodyPr/>
            <a:lstStyle/>
            <a:p>
              <a:endParaRPr altLang="en-US" lang="zh-CN"/>
            </a:p>
          </p:txBody>
        </p:sp>
        <p:sp>
          <p:nvSpPr>
            <p:cNvPr id="19482" name="Freeform 25"/>
            <p:cNvSpPr>
              <a:spLocks noEditPoints="1"/>
            </p:cNvSpPr>
            <p:nvPr/>
          </p:nvSpPr>
          <p:spPr bwMode="auto">
            <a:xfrm>
              <a:off x="63" y="62"/>
              <a:ext cx="81" cy="81"/>
            </a:xfrm>
            <a:custGeom>
              <a:gdLst>
                <a:gd fmla="*/ 27 w 55" name="T0"/>
                <a:gd fmla="*/ 0 h 55" name="T1"/>
                <a:gd fmla="*/ 0 w 55" name="T2"/>
                <a:gd fmla="*/ 27 h 55" name="T3"/>
                <a:gd fmla="*/ 27 w 55" name="T4"/>
                <a:gd fmla="*/ 55 h 55" name="T5"/>
                <a:gd fmla="*/ 55 w 55" name="T6"/>
                <a:gd fmla="*/ 27 h 55" name="T7"/>
                <a:gd fmla="*/ 27 w 55" name="T8"/>
                <a:gd fmla="*/ 0 h 55" name="T9"/>
                <a:gd fmla="*/ 27 w 55" name="T10"/>
                <a:gd fmla="*/ 43 h 55" name="T11"/>
                <a:gd fmla="*/ 12 w 55" name="T12"/>
                <a:gd fmla="*/ 27 h 55" name="T13"/>
                <a:gd fmla="*/ 27 w 55" name="T14"/>
                <a:gd fmla="*/ 12 h 55" name="T15"/>
                <a:gd fmla="*/ 43 w 55" name="T16"/>
                <a:gd fmla="*/ 27 h 55" name="T17"/>
                <a:gd fmla="*/ 27 w 55" name="T18"/>
                <a:gd fmla="*/ 43 h 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5" name="T30"/>
                <a:gd fmla="*/ 0 h 55" name="T31"/>
                <a:gd fmla="*/ 55 w 55" name="T32"/>
                <a:gd fmla="*/ 55 h 5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5" w="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solidFill>
              <a:srgbClr val="88714E"/>
            </a:solidFill>
            <a:ln w="9525">
              <a:noFill/>
              <a:round/>
            </a:ln>
          </p:spPr>
          <p:txBody>
            <a:bodyPr/>
            <a:lstStyle/>
            <a:p>
              <a:endParaRPr altLang="en-US" lang="zh-CN"/>
            </a:p>
          </p:txBody>
        </p:sp>
      </p:grpSp>
      <p:grpSp>
        <p:nvGrpSpPr>
          <p:cNvPr id="19474" name="Group 26"/>
          <p:cNvGrpSpPr/>
          <p:nvPr/>
        </p:nvGrpSpPr>
        <p:grpSpPr>
          <a:xfrm>
            <a:off x="6292850" y="1881188"/>
            <a:ext cx="219075" cy="219075"/>
            <a:chExt cx="205" cy="207"/>
          </a:xfrm>
        </p:grpSpPr>
        <p:sp>
          <p:nvSpPr>
            <p:cNvPr id="19479" name="Freeform 27"/>
            <p:cNvSpPr>
              <a:spLocks noEditPoints="1"/>
            </p:cNvSpPr>
            <p:nvPr/>
          </p:nvSpPr>
          <p:spPr bwMode="auto">
            <a:xfrm>
              <a:off x="0" y="0"/>
              <a:ext cx="205" cy="207"/>
            </a:xfrm>
            <a:custGeom>
              <a:gdLst>
                <a:gd fmla="*/ 70 w 140" name="T0"/>
                <a:gd fmla="*/ 140 h 140" name="T1"/>
                <a:gd fmla="*/ 0 w 140" name="T2"/>
                <a:gd fmla="*/ 70 h 140" name="T3"/>
                <a:gd fmla="*/ 70 w 140" name="T4"/>
                <a:gd fmla="*/ 0 h 140" name="T5"/>
                <a:gd fmla="*/ 140 w 140" name="T6"/>
                <a:gd fmla="*/ 70 h 140" name="T7"/>
                <a:gd fmla="*/ 70 w 140" name="T8"/>
                <a:gd fmla="*/ 140 h 140" name="T9"/>
                <a:gd fmla="*/ 70 w 140" name="T10"/>
                <a:gd fmla="*/ 12 h 140" name="T11"/>
                <a:gd fmla="*/ 12 w 140" name="T12"/>
                <a:gd fmla="*/ 70 h 140" name="T13"/>
                <a:gd fmla="*/ 70 w 140" name="T14"/>
                <a:gd fmla="*/ 128 h 140" name="T15"/>
                <a:gd fmla="*/ 128 w 140" name="T16"/>
                <a:gd fmla="*/ 70 h 140" name="T17"/>
                <a:gd fmla="*/ 70 w 140" name="T18"/>
                <a:gd fmla="*/ 12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solidFill>
              <a:srgbClr val="88714E"/>
            </a:solidFill>
            <a:ln w="9525">
              <a:noFill/>
              <a:round/>
            </a:ln>
          </p:spPr>
          <p:txBody>
            <a:bodyPr/>
            <a:lstStyle/>
            <a:p>
              <a:endParaRPr altLang="en-US" lang="zh-CN"/>
            </a:p>
          </p:txBody>
        </p:sp>
        <p:sp>
          <p:nvSpPr>
            <p:cNvPr id="19480" name="Freeform 28"/>
            <p:cNvSpPr/>
            <p:nvPr/>
          </p:nvSpPr>
          <p:spPr bwMode="auto">
            <a:xfrm>
              <a:off x="94" y="40"/>
              <a:ext cx="63" cy="72"/>
            </a:xfrm>
            <a:custGeom>
              <a:gdLst>
                <a:gd fmla="*/ 37 w 43" name="T0"/>
                <a:gd fmla="*/ 49 h 49" name="T1"/>
                <a:gd fmla="*/ 6 w 43" name="T2"/>
                <a:gd fmla="*/ 49 h 49" name="T3"/>
                <a:gd fmla="*/ 0 w 43" name="T4"/>
                <a:gd fmla="*/ 43 h 49" name="T5"/>
                <a:gd fmla="*/ 0 w 43" name="T6"/>
                <a:gd fmla="*/ 6 h 49" name="T7"/>
                <a:gd fmla="*/ 6 w 43" name="T8"/>
                <a:gd fmla="*/ 0 h 49" name="T9"/>
                <a:gd fmla="*/ 12 w 43" name="T10"/>
                <a:gd fmla="*/ 6 h 49" name="T11"/>
                <a:gd fmla="*/ 12 w 43" name="T12"/>
                <a:gd fmla="*/ 37 h 49" name="T13"/>
                <a:gd fmla="*/ 37 w 43" name="T14"/>
                <a:gd fmla="*/ 37 h 49" name="T15"/>
                <a:gd fmla="*/ 43 w 43" name="T16"/>
                <a:gd fmla="*/ 43 h 49" name="T17"/>
                <a:gd fmla="*/ 37 w 43" name="T18"/>
                <a:gd fmla="*/ 49 h 4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 name="T30"/>
                <a:gd fmla="*/ 0 h 49" name="T31"/>
                <a:gd fmla="*/ 43 w 43" name="T32"/>
                <a:gd fmla="*/ 49 h 4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9" w="43">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solidFill>
              <a:srgbClr val="88714E"/>
            </a:solidFill>
            <a:ln w="9525">
              <a:noFill/>
              <a:round/>
            </a:ln>
          </p:spPr>
          <p:txBody>
            <a:bodyPr/>
            <a:lstStyle/>
            <a:p>
              <a:endParaRPr altLang="en-US" lang="zh-CN"/>
            </a:p>
          </p:txBody>
        </p:sp>
      </p:grpSp>
      <p:sp>
        <p:nvSpPr>
          <p:cNvPr id="19475" name="Rectangle 29"/>
          <p:cNvSpPr>
            <a:spLocks noChangeArrowheads="1"/>
          </p:cNvSpPr>
          <p:nvPr/>
        </p:nvSpPr>
        <p:spPr bwMode="auto">
          <a:xfrm>
            <a:off x="611188" y="1851025"/>
            <a:ext cx="1873250" cy="609600"/>
          </a:xfrm>
          <a:prstGeom prst="rect">
            <a:avLst/>
          </a:prstGeom>
          <a:noFill/>
          <a:ln w="9525">
            <a:noFill/>
            <a:miter lim="800000"/>
          </a:ln>
        </p:spPr>
        <p:txBody>
          <a:bodyPr bIns="0" lIns="0" rIns="0" tIns="0">
            <a:spAutoFit/>
          </a:bodyPr>
          <a:lstStyle/>
          <a:p>
            <a:pPr algn="r"/>
            <a:r>
              <a:rPr altLang="en-US" b="1" lang="zh-CN" sz="1000">
                <a:solidFill>
                  <a:srgbClr val="88714E"/>
                </a:solidFill>
              </a:rPr>
              <a:t>Strengths</a:t>
            </a:r>
          </a:p>
          <a:p>
            <a:pPr algn="r"/>
            <a:r>
              <a:rPr altLang="en-US" b="1" lang="zh-CN" sz="1000">
                <a:solidFill>
                  <a:srgbClr val="88714E"/>
                </a:solidFill>
              </a:rPr>
              <a:t>We have many PowerPoint templates that has been specifically designed.</a:t>
            </a:r>
          </a:p>
        </p:txBody>
      </p:sp>
      <p:sp>
        <p:nvSpPr>
          <p:cNvPr id="19476" name="Rectangle 30"/>
          <p:cNvSpPr>
            <a:spLocks noChangeArrowheads="1"/>
          </p:cNvSpPr>
          <p:nvPr/>
        </p:nvSpPr>
        <p:spPr bwMode="auto">
          <a:xfrm>
            <a:off x="6669088" y="1851025"/>
            <a:ext cx="1873250" cy="609600"/>
          </a:xfrm>
          <a:prstGeom prst="rect">
            <a:avLst/>
          </a:prstGeom>
          <a:noFill/>
          <a:ln w="9525">
            <a:noFill/>
            <a:miter lim="800000"/>
          </a:ln>
        </p:spPr>
        <p:txBody>
          <a:bodyPr bIns="0" lIns="0" rIns="0" tIns="0">
            <a:spAutoFit/>
          </a:bodyPr>
          <a:lstStyle/>
          <a:p>
            <a:r>
              <a:rPr altLang="en-US" b="1" lang="zh-CN" sz="1000">
                <a:solidFill>
                  <a:srgbClr val="88714E"/>
                </a:solidFill>
              </a:rPr>
              <a:t>Weakness</a:t>
            </a:r>
          </a:p>
          <a:p>
            <a:r>
              <a:rPr altLang="en-US" b="1" lang="zh-CN" sz="1000">
                <a:solidFill>
                  <a:srgbClr val="88714E"/>
                </a:solidFill>
              </a:rPr>
              <a:t>We have many PowerPoint templates that has been specifically designed.</a:t>
            </a:r>
          </a:p>
        </p:txBody>
      </p:sp>
      <p:sp>
        <p:nvSpPr>
          <p:cNvPr id="19477" name="Rectangle 31"/>
          <p:cNvSpPr>
            <a:spLocks noChangeArrowheads="1"/>
          </p:cNvSpPr>
          <p:nvPr/>
        </p:nvSpPr>
        <p:spPr bwMode="auto">
          <a:xfrm>
            <a:off x="611188" y="3711575"/>
            <a:ext cx="1873250" cy="609600"/>
          </a:xfrm>
          <a:prstGeom prst="rect">
            <a:avLst/>
          </a:prstGeom>
          <a:noFill/>
          <a:ln w="9525">
            <a:noFill/>
            <a:miter lim="800000"/>
          </a:ln>
        </p:spPr>
        <p:txBody>
          <a:bodyPr bIns="0" lIns="0" rIns="0" tIns="0">
            <a:spAutoFit/>
          </a:bodyPr>
          <a:lstStyle/>
          <a:p>
            <a:pPr algn="r"/>
            <a:r>
              <a:rPr altLang="en-US" b="1" lang="zh-CN" sz="1000">
                <a:solidFill>
                  <a:srgbClr val="88714E"/>
                </a:solidFill>
              </a:rPr>
              <a:t>Opportunities</a:t>
            </a:r>
          </a:p>
          <a:p>
            <a:pPr algn="r"/>
            <a:r>
              <a:rPr altLang="en-US" b="1" lang="zh-CN" sz="1000">
                <a:solidFill>
                  <a:srgbClr val="88714E"/>
                </a:solidFill>
              </a:rPr>
              <a:t>We have many PowerPoint templates that has been specifically designed.</a:t>
            </a:r>
          </a:p>
        </p:txBody>
      </p:sp>
      <p:sp>
        <p:nvSpPr>
          <p:cNvPr id="19478" name="Rectangle 32"/>
          <p:cNvSpPr>
            <a:spLocks noChangeArrowheads="1"/>
          </p:cNvSpPr>
          <p:nvPr/>
        </p:nvSpPr>
        <p:spPr bwMode="auto">
          <a:xfrm>
            <a:off x="6669088" y="3730625"/>
            <a:ext cx="1873250" cy="609600"/>
          </a:xfrm>
          <a:prstGeom prst="rect">
            <a:avLst/>
          </a:prstGeom>
          <a:noFill/>
          <a:ln w="9525">
            <a:noFill/>
            <a:miter lim="800000"/>
          </a:ln>
        </p:spPr>
        <p:txBody>
          <a:bodyPr bIns="0" lIns="0" rIns="0" tIns="0">
            <a:spAutoFit/>
          </a:bodyPr>
          <a:lstStyle/>
          <a:p>
            <a:r>
              <a:rPr altLang="en-US" b="1" lang="zh-CN" sz="1000">
                <a:solidFill>
                  <a:srgbClr val="88714E"/>
                </a:solidFill>
              </a:rPr>
              <a:t>Threats</a:t>
            </a:r>
          </a:p>
          <a:p>
            <a:r>
              <a:rPr altLang="en-US" b="1" lang="zh-CN" sz="1000">
                <a:solidFill>
                  <a:srgbClr val="88714E"/>
                </a:solidFill>
              </a:rPr>
              <a:t>We have many PowerPoint templates that has been specifically designed.</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2048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048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048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1509" name="Rectangle 5"/>
          <p:cNvSpPr>
            <a:spLocks noChangeArrowheads="1"/>
          </p:cNvSpPr>
          <p:nvPr/>
        </p:nvSpPr>
        <p:spPr bwMode="auto">
          <a:xfrm>
            <a:off x="585788" y="1360488"/>
            <a:ext cx="2028825" cy="1520825"/>
          </a:xfrm>
          <a:prstGeom prst="rect">
            <a:avLst/>
          </a:prstGeom>
          <a:blipFill dpi="0" rotWithShape="1">
            <a:blip r:embed="rId2"/>
            <a:stretch>
              <a:fillRect r="-18763"/>
            </a:stretch>
          </a:blipFill>
          <a:ln w="9525">
            <a:noFill/>
            <a:miter lim="800000"/>
          </a:ln>
        </p:spPr>
        <p:txBody>
          <a:bodyPr/>
          <a:lstStyle/>
          <a:p>
            <a:pPr>
              <a:defRPr/>
            </a:pPr>
            <a:endParaRPr altLang="en-US" lang="zh-CN"/>
          </a:p>
        </p:txBody>
      </p:sp>
      <p:sp>
        <p:nvSpPr>
          <p:cNvPr id="20488" name="Rectangle 6"/>
          <p:cNvSpPr>
            <a:spLocks noChangeArrowheads="1"/>
          </p:cNvSpPr>
          <p:nvPr/>
        </p:nvSpPr>
        <p:spPr bwMode="auto">
          <a:xfrm>
            <a:off x="585788" y="2651125"/>
            <a:ext cx="228600" cy="230188"/>
          </a:xfrm>
          <a:prstGeom prst="rect">
            <a:avLst/>
          </a:prstGeom>
          <a:solidFill>
            <a:srgbClr val="88714E"/>
          </a:solidFill>
          <a:ln w="9525">
            <a:noFill/>
            <a:miter lim="800000"/>
          </a:ln>
        </p:spPr>
        <p:txBody>
          <a:bodyPr/>
          <a:lstStyle/>
          <a:p>
            <a:endParaRPr altLang="en-US" lang="zh-CN"/>
          </a:p>
        </p:txBody>
      </p:sp>
      <p:sp>
        <p:nvSpPr>
          <p:cNvPr id="20489" name="Rectangle 7"/>
          <p:cNvSpPr>
            <a:spLocks noChangeArrowheads="1"/>
          </p:cNvSpPr>
          <p:nvPr/>
        </p:nvSpPr>
        <p:spPr bwMode="auto">
          <a:xfrm>
            <a:off x="814388" y="2651125"/>
            <a:ext cx="1800225" cy="230188"/>
          </a:xfrm>
          <a:prstGeom prst="rect">
            <a:avLst/>
          </a:prstGeom>
          <a:solidFill>
            <a:srgbClr val="000000"/>
          </a:solidFill>
          <a:ln w="9525">
            <a:noFill/>
            <a:miter lim="800000"/>
          </a:ln>
        </p:spPr>
        <p:txBody>
          <a:bodyPr/>
          <a:lstStyle/>
          <a:p>
            <a:endParaRPr altLang="en-US" lang="zh-CN"/>
          </a:p>
        </p:txBody>
      </p:sp>
      <p:sp>
        <p:nvSpPr>
          <p:cNvPr descr="20100516232736" id="20490" name="Rectangle 8"/>
          <p:cNvSpPr>
            <a:spLocks noChangeArrowheads="1"/>
          </p:cNvSpPr>
          <p:nvPr/>
        </p:nvSpPr>
        <p:spPr bwMode="auto">
          <a:xfrm>
            <a:off x="2614613" y="1360488"/>
            <a:ext cx="2028825" cy="1520825"/>
          </a:xfrm>
          <a:prstGeom prst="rect">
            <a:avLst/>
          </a:prstGeom>
          <a:blipFill dpi="0" rotWithShape="1">
            <a:blip r:embed="rId3"/>
            <a:stretch>
              <a:fillRect/>
            </a:stretch>
          </a:blipFill>
          <a:ln w="9525">
            <a:noFill/>
            <a:miter lim="800000"/>
          </a:ln>
        </p:spPr>
        <p:txBody>
          <a:bodyPr/>
          <a:lstStyle/>
          <a:p>
            <a:endParaRPr altLang="en-US" lang="zh-CN"/>
          </a:p>
        </p:txBody>
      </p:sp>
      <p:sp>
        <p:nvSpPr>
          <p:cNvPr id="20491" name="Rectangle 9"/>
          <p:cNvSpPr>
            <a:spLocks noChangeArrowheads="1"/>
          </p:cNvSpPr>
          <p:nvPr/>
        </p:nvSpPr>
        <p:spPr bwMode="auto">
          <a:xfrm>
            <a:off x="2614613" y="2651125"/>
            <a:ext cx="228600" cy="230188"/>
          </a:xfrm>
          <a:prstGeom prst="rect">
            <a:avLst/>
          </a:prstGeom>
          <a:solidFill>
            <a:srgbClr val="88714E"/>
          </a:solidFill>
          <a:ln w="9525">
            <a:noFill/>
            <a:miter lim="800000"/>
          </a:ln>
        </p:spPr>
        <p:txBody>
          <a:bodyPr/>
          <a:lstStyle/>
          <a:p>
            <a:endParaRPr altLang="en-US" lang="zh-CN"/>
          </a:p>
        </p:txBody>
      </p:sp>
      <p:sp>
        <p:nvSpPr>
          <p:cNvPr id="20492" name="Rectangle 10"/>
          <p:cNvSpPr>
            <a:spLocks noChangeArrowheads="1"/>
          </p:cNvSpPr>
          <p:nvPr/>
        </p:nvSpPr>
        <p:spPr bwMode="auto">
          <a:xfrm>
            <a:off x="2843213" y="2651125"/>
            <a:ext cx="1800225" cy="230188"/>
          </a:xfrm>
          <a:prstGeom prst="rect">
            <a:avLst/>
          </a:prstGeom>
          <a:solidFill>
            <a:srgbClr val="000000"/>
          </a:solidFill>
          <a:ln w="9525">
            <a:noFill/>
            <a:miter lim="800000"/>
          </a:ln>
        </p:spPr>
        <p:txBody>
          <a:bodyPr/>
          <a:lstStyle/>
          <a:p>
            <a:endParaRPr altLang="en-US" lang="zh-CN"/>
          </a:p>
        </p:txBody>
      </p:sp>
      <p:sp>
        <p:nvSpPr>
          <p:cNvPr id="21515" name="Rectangle 11"/>
          <p:cNvSpPr>
            <a:spLocks noChangeArrowheads="1"/>
          </p:cNvSpPr>
          <p:nvPr/>
        </p:nvSpPr>
        <p:spPr bwMode="auto">
          <a:xfrm>
            <a:off x="585788" y="2881313"/>
            <a:ext cx="2028825" cy="1520825"/>
          </a:xfrm>
          <a:prstGeom prst="rect">
            <a:avLst/>
          </a:prstGeom>
          <a:blipFill dpi="0" rotWithShape="1">
            <a:blip r:embed="rId4"/>
            <a:stretch>
              <a:fillRect b="-2988"/>
            </a:stretch>
          </a:blipFill>
          <a:ln w="9525">
            <a:noFill/>
            <a:miter lim="800000"/>
          </a:ln>
        </p:spPr>
        <p:txBody>
          <a:bodyPr/>
          <a:lstStyle/>
          <a:p>
            <a:pPr>
              <a:defRPr/>
            </a:pPr>
            <a:endParaRPr altLang="en-US" lang="zh-CN"/>
          </a:p>
        </p:txBody>
      </p:sp>
      <p:sp>
        <p:nvSpPr>
          <p:cNvPr id="20496" name="Rectangle 12"/>
          <p:cNvSpPr>
            <a:spLocks noChangeArrowheads="1"/>
          </p:cNvSpPr>
          <p:nvPr/>
        </p:nvSpPr>
        <p:spPr bwMode="auto">
          <a:xfrm>
            <a:off x="585788" y="4171950"/>
            <a:ext cx="228600" cy="230188"/>
          </a:xfrm>
          <a:prstGeom prst="rect">
            <a:avLst/>
          </a:prstGeom>
          <a:solidFill>
            <a:srgbClr val="88714E"/>
          </a:solidFill>
          <a:ln w="9525">
            <a:noFill/>
            <a:miter lim="800000"/>
          </a:ln>
        </p:spPr>
        <p:txBody>
          <a:bodyPr/>
          <a:lstStyle/>
          <a:p>
            <a:endParaRPr altLang="en-US" lang="zh-CN"/>
          </a:p>
        </p:txBody>
      </p:sp>
      <p:sp>
        <p:nvSpPr>
          <p:cNvPr id="20497" name="Rectangle 13"/>
          <p:cNvSpPr>
            <a:spLocks noChangeArrowheads="1"/>
          </p:cNvSpPr>
          <p:nvPr/>
        </p:nvSpPr>
        <p:spPr bwMode="auto">
          <a:xfrm>
            <a:off x="814388" y="4171950"/>
            <a:ext cx="1800225" cy="230188"/>
          </a:xfrm>
          <a:prstGeom prst="rect">
            <a:avLst/>
          </a:prstGeom>
          <a:solidFill>
            <a:srgbClr val="000000"/>
          </a:solidFill>
          <a:ln w="9525">
            <a:noFill/>
            <a:miter lim="800000"/>
          </a:ln>
        </p:spPr>
        <p:txBody>
          <a:bodyPr/>
          <a:lstStyle/>
          <a:p>
            <a:endParaRPr altLang="en-US" lang="zh-CN"/>
          </a:p>
        </p:txBody>
      </p:sp>
      <p:sp>
        <p:nvSpPr>
          <p:cNvPr id="21518" name="Rectangle 14"/>
          <p:cNvSpPr>
            <a:spLocks noChangeArrowheads="1"/>
          </p:cNvSpPr>
          <p:nvPr/>
        </p:nvSpPr>
        <p:spPr bwMode="auto">
          <a:xfrm>
            <a:off x="2614613" y="2881313"/>
            <a:ext cx="2028825" cy="1520825"/>
          </a:xfrm>
          <a:prstGeom prst="rect">
            <a:avLst/>
          </a:prstGeom>
          <a:blipFill dpi="0" rotWithShape="1">
            <a:blip r:embed="rId5"/>
            <a:stretch>
              <a:fillRect r="-475"/>
            </a:stretch>
          </a:blipFill>
          <a:ln w="9525">
            <a:noFill/>
            <a:miter lim="800000"/>
          </a:ln>
        </p:spPr>
        <p:txBody>
          <a:bodyPr/>
          <a:lstStyle/>
          <a:p>
            <a:pPr>
              <a:defRPr/>
            </a:pPr>
            <a:endParaRPr altLang="en-US" lang="zh-CN"/>
          </a:p>
        </p:txBody>
      </p:sp>
      <p:sp>
        <p:nvSpPr>
          <p:cNvPr id="20501" name="Rectangle 15"/>
          <p:cNvSpPr>
            <a:spLocks noChangeArrowheads="1"/>
          </p:cNvSpPr>
          <p:nvPr/>
        </p:nvSpPr>
        <p:spPr bwMode="auto">
          <a:xfrm>
            <a:off x="2614613" y="4171950"/>
            <a:ext cx="228600" cy="230188"/>
          </a:xfrm>
          <a:prstGeom prst="rect">
            <a:avLst/>
          </a:prstGeom>
          <a:solidFill>
            <a:srgbClr val="88714E"/>
          </a:solidFill>
          <a:ln w="9525">
            <a:noFill/>
            <a:miter lim="800000"/>
          </a:ln>
        </p:spPr>
        <p:txBody>
          <a:bodyPr/>
          <a:lstStyle/>
          <a:p>
            <a:endParaRPr altLang="en-US" lang="zh-CN"/>
          </a:p>
        </p:txBody>
      </p:sp>
      <p:sp>
        <p:nvSpPr>
          <p:cNvPr id="20502" name="Rectangle 16"/>
          <p:cNvSpPr>
            <a:spLocks noChangeArrowheads="1"/>
          </p:cNvSpPr>
          <p:nvPr/>
        </p:nvSpPr>
        <p:spPr bwMode="auto">
          <a:xfrm>
            <a:off x="2843213" y="4171950"/>
            <a:ext cx="1800225" cy="230188"/>
          </a:xfrm>
          <a:prstGeom prst="rect">
            <a:avLst/>
          </a:prstGeom>
          <a:solidFill>
            <a:srgbClr val="000000"/>
          </a:solidFill>
          <a:ln w="9525">
            <a:noFill/>
            <a:miter lim="800000"/>
          </a:ln>
        </p:spPr>
        <p:txBody>
          <a:bodyPr/>
          <a:lstStyle/>
          <a:p>
            <a:endParaRPr altLang="en-US" lang="zh-CN"/>
          </a:p>
        </p:txBody>
      </p:sp>
      <p:grpSp>
        <p:nvGrpSpPr>
          <p:cNvPr id="20503" name="Group 17"/>
          <p:cNvGrpSpPr/>
          <p:nvPr/>
        </p:nvGrpSpPr>
        <p:grpSpPr>
          <a:xfrm>
            <a:off x="2679700" y="2709863"/>
            <a:ext cx="100013" cy="111125"/>
            <a:chExt cx="71" cy="78"/>
          </a:xfrm>
        </p:grpSpPr>
        <p:sp>
          <p:nvSpPr>
            <p:cNvPr id="20522" name="Freeform 18"/>
            <p:cNvSpPr/>
            <p:nvPr/>
          </p:nvSpPr>
          <p:spPr bwMode="auto">
            <a:xfrm>
              <a:off x="12" y="31"/>
              <a:ext cx="35" cy="17"/>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 fmla="*/ 0 60000 65536" name="T14"/>
                <a:gd fmla="*/ 0 60000 65536" name="T15"/>
                <a:gd fmla="*/ 0 60000 65536" name="T16"/>
                <a:gd fmla="*/ 0 60000 65536" name="T17"/>
                <a:gd fmla="*/ 0 60000 65536" name="T18"/>
                <a:gd fmla="*/ 0 60000 65536" name="T19"/>
                <a:gd fmla="*/ 0 60000 65536" name="T20"/>
                <a:gd fmla="*/ 0 w 62" name="T21"/>
                <a:gd fmla="*/ 0 h 31" name="T22"/>
                <a:gd fmla="*/ 62 w 62" name="T23"/>
                <a:gd fmla="*/ 31 h 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w="9525">
              <a:noFill/>
              <a:round/>
            </a:ln>
          </p:spPr>
          <p:txBody>
            <a:bodyPr/>
            <a:lstStyle/>
            <a:p>
              <a:endParaRPr altLang="en-US" lang="zh-CN"/>
            </a:p>
          </p:txBody>
        </p:sp>
        <p:sp>
          <p:nvSpPr>
            <p:cNvPr id="20523" name="Freeform 19"/>
            <p:cNvSpPr>
              <a:spLocks noEditPoints="1"/>
            </p:cNvSpPr>
            <p:nvPr/>
          </p:nvSpPr>
          <p:spPr bwMode="auto">
            <a:xfrm>
              <a:off x="0" y="0"/>
              <a:ext cx="71" cy="78"/>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1" name="T69"/>
                <a:gd fmla="*/ 0 h 78" name="T70"/>
                <a:gd fmla="*/ 71 w 71" name="T71"/>
                <a:gd fmla="*/ 78 h 7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w="9525">
              <a:noFill/>
              <a:round/>
            </a:ln>
          </p:spPr>
          <p:txBody>
            <a:bodyPr/>
            <a:lstStyle/>
            <a:p>
              <a:endParaRPr altLang="en-US" lang="zh-CN"/>
            </a:p>
          </p:txBody>
        </p:sp>
      </p:grpSp>
      <p:grpSp>
        <p:nvGrpSpPr>
          <p:cNvPr id="20504" name="Group 20"/>
          <p:cNvGrpSpPr/>
          <p:nvPr/>
        </p:nvGrpSpPr>
        <p:grpSpPr>
          <a:xfrm>
            <a:off x="2673350" y="4232275"/>
            <a:ext cx="112713" cy="107950"/>
            <a:chExt cx="79" cy="76"/>
          </a:xfrm>
        </p:grpSpPr>
        <p:sp>
          <p:nvSpPr>
            <p:cNvPr id="20520" name="Freeform 21"/>
            <p:cNvSpPr>
              <a:spLocks noEditPoints="1"/>
            </p:cNvSpPr>
            <p:nvPr/>
          </p:nvSpPr>
          <p:spPr bwMode="auto">
            <a:xfrm>
              <a:off x="0" y="37"/>
              <a:ext cx="52" cy="25"/>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2" name="T57"/>
                <a:gd fmla="*/ 0 h 45" name="T58"/>
                <a:gd fmla="*/ 92 w 92" name="T59"/>
                <a:gd fmla="*/ 45 h 4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w="9525">
              <a:noFill/>
              <a:round/>
            </a:ln>
          </p:spPr>
          <p:txBody>
            <a:bodyPr/>
            <a:lstStyle/>
            <a:p>
              <a:endParaRPr altLang="en-US" lang="zh-CN"/>
            </a:p>
          </p:txBody>
        </p:sp>
        <p:sp>
          <p:nvSpPr>
            <p:cNvPr id="20521" name="Freeform 22"/>
            <p:cNvSpPr>
              <a:spLocks noEditPoints="1"/>
            </p:cNvSpPr>
            <p:nvPr/>
          </p:nvSpPr>
          <p:spPr bwMode="auto">
            <a:xfrm>
              <a:off x="25" y="0"/>
              <a:ext cx="54" cy="76"/>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4" name="T72"/>
                <a:gd fmla="*/ 0 h 76" name="T73"/>
                <a:gd fmla="*/ 54 w 54" name="T74"/>
                <a:gd fmla="*/ 76 h 7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w="9525">
              <a:noFill/>
              <a:round/>
            </a:ln>
          </p:spPr>
          <p:txBody>
            <a:bodyPr/>
            <a:lstStyle/>
            <a:p>
              <a:endParaRPr altLang="en-US" lang="zh-CN"/>
            </a:p>
          </p:txBody>
        </p:sp>
      </p:grpSp>
      <p:grpSp>
        <p:nvGrpSpPr>
          <p:cNvPr id="20505" name="Group 23"/>
          <p:cNvGrpSpPr/>
          <p:nvPr/>
        </p:nvGrpSpPr>
        <p:grpSpPr>
          <a:xfrm>
            <a:off x="644525" y="4230688"/>
            <a:ext cx="111125" cy="109537"/>
            <a:chExt cx="79" cy="78"/>
          </a:xfrm>
        </p:grpSpPr>
        <p:sp>
          <p:nvSpPr>
            <p:cNvPr id="20518" name="Freeform 24"/>
            <p:cNvSpPr>
              <a:spLocks noEditPoints="1"/>
            </p:cNvSpPr>
            <p:nvPr/>
          </p:nvSpPr>
          <p:spPr bwMode="auto">
            <a:xfrm>
              <a:off x="0" y="0"/>
              <a:ext cx="79" cy="78"/>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79" name="T54"/>
                <a:gd fmla="*/ 0 h 78" name="T55"/>
                <a:gd fmla="*/ 79 w 79" name="T56"/>
                <a:gd fmla="*/ 78 h 7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39" y="9"/>
                  </a:lnTo>
                  <a:lnTo>
                    <a:pt x="64" y="34"/>
                  </a:lnTo>
                  <a:lnTo>
                    <a:pt x="63" y="34"/>
                  </a:lnTo>
                  <a:close/>
                </a:path>
              </a:pathLst>
            </a:custGeom>
            <a:solidFill>
              <a:srgbClr val="FFFFFF"/>
            </a:solidFill>
            <a:ln w="9525">
              <a:noFill/>
              <a:round/>
            </a:ln>
          </p:spPr>
          <p:txBody>
            <a:bodyPr/>
            <a:lstStyle/>
            <a:p>
              <a:endParaRPr altLang="en-US" lang="zh-CN"/>
            </a:p>
          </p:txBody>
        </p:sp>
        <p:sp>
          <p:nvSpPr>
            <p:cNvPr id="20519" name="Freeform 25"/>
            <p:cNvSpPr>
              <a:spLocks noEditPoints="1"/>
            </p:cNvSpPr>
            <p:nvPr/>
          </p:nvSpPr>
          <p:spPr bwMode="auto">
            <a:xfrm>
              <a:off x="30" y="40"/>
              <a:ext cx="18" cy="18"/>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w="9525">
              <a:noFill/>
              <a:round/>
            </a:ln>
          </p:spPr>
          <p:txBody>
            <a:bodyPr/>
            <a:lstStyle/>
            <a:p>
              <a:endParaRPr altLang="en-US" lang="zh-CN"/>
            </a:p>
          </p:txBody>
        </p:sp>
      </p:grpSp>
      <p:grpSp>
        <p:nvGrpSpPr>
          <p:cNvPr id="20506" name="Group 26"/>
          <p:cNvGrpSpPr/>
          <p:nvPr/>
        </p:nvGrpSpPr>
        <p:grpSpPr>
          <a:xfrm>
            <a:off x="644525" y="2709863"/>
            <a:ext cx="111125" cy="111125"/>
            <a:chExt cx="79" cy="78"/>
          </a:xfrm>
        </p:grpSpPr>
        <p:sp>
          <p:nvSpPr>
            <p:cNvPr id="20516" name="Freeform 27"/>
            <p:cNvSpPr>
              <a:spLocks noEditPoints="1"/>
            </p:cNvSpPr>
            <p:nvPr/>
          </p:nvSpPr>
          <p:spPr bwMode="auto">
            <a:xfrm>
              <a:off x="0" y="0"/>
              <a:ext cx="79" cy="78"/>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40" name="T69"/>
                <a:gd fmla="*/ 0 h 140" name="T70"/>
                <a:gd fmla="*/ 140 w 140" name="T71"/>
                <a:gd fmla="*/ 140 h 14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w="9525">
              <a:noFill/>
              <a:round/>
            </a:ln>
          </p:spPr>
          <p:txBody>
            <a:bodyPr/>
            <a:lstStyle/>
            <a:p>
              <a:endParaRPr altLang="en-US" lang="zh-CN"/>
            </a:p>
          </p:txBody>
        </p:sp>
        <p:sp>
          <p:nvSpPr>
            <p:cNvPr id="20517" name="Oval 28"/>
            <p:cNvSpPr>
              <a:spLocks noChangeArrowheads="1"/>
            </p:cNvSpPr>
            <p:nvPr/>
          </p:nvSpPr>
          <p:spPr bwMode="auto">
            <a:xfrm>
              <a:off x="30" y="18"/>
              <a:ext cx="19" cy="19"/>
            </a:xfrm>
            <a:prstGeom prst="ellipse">
              <a:avLst/>
            </a:prstGeom>
            <a:solidFill>
              <a:srgbClr val="FFFFFF"/>
            </a:solidFill>
            <a:ln w="9525">
              <a:noFill/>
              <a:round/>
            </a:ln>
          </p:spPr>
          <p:txBody>
            <a:bodyPr/>
            <a:lstStyle/>
            <a:p>
              <a:endParaRPr altLang="en-US" lang="zh-CN"/>
            </a:p>
          </p:txBody>
        </p:sp>
      </p:grpSp>
      <p:sp>
        <p:nvSpPr>
          <p:cNvPr id="20507" name="Rectangle 29"/>
          <p:cNvSpPr>
            <a:spLocks noChangeArrowheads="1"/>
          </p:cNvSpPr>
          <p:nvPr/>
        </p:nvSpPr>
        <p:spPr bwMode="auto">
          <a:xfrm>
            <a:off x="866775" y="2657475"/>
            <a:ext cx="728980" cy="243840"/>
          </a:xfrm>
          <a:prstGeom prst="rect">
            <a:avLst/>
          </a:prstGeom>
          <a:noFill/>
          <a:ln w="9525">
            <a:noFill/>
            <a:miter lim="800000"/>
          </a:ln>
        </p:spPr>
        <p:txBody>
          <a:bodyPr wrap="none">
            <a:spAutoFit/>
          </a:bodyPr>
          <a:lstStyle/>
          <a:p>
            <a:r>
              <a:rPr altLang="zh-CN" lang="zh-CN" sz="1000">
                <a:solidFill>
                  <a:schemeClr val="bg1"/>
                </a:solidFill>
              </a:rPr>
              <a:t>Option 01</a:t>
            </a:r>
          </a:p>
        </p:txBody>
      </p:sp>
      <p:sp>
        <p:nvSpPr>
          <p:cNvPr id="20508" name="Rectangle 30"/>
          <p:cNvSpPr>
            <a:spLocks noChangeArrowheads="1"/>
          </p:cNvSpPr>
          <p:nvPr/>
        </p:nvSpPr>
        <p:spPr bwMode="auto">
          <a:xfrm>
            <a:off x="866775" y="4176713"/>
            <a:ext cx="728980" cy="243840"/>
          </a:xfrm>
          <a:prstGeom prst="rect">
            <a:avLst/>
          </a:prstGeom>
          <a:noFill/>
          <a:ln w="9525">
            <a:noFill/>
            <a:miter lim="800000"/>
          </a:ln>
        </p:spPr>
        <p:txBody>
          <a:bodyPr wrap="none">
            <a:spAutoFit/>
          </a:bodyPr>
          <a:lstStyle/>
          <a:p>
            <a:r>
              <a:rPr altLang="zh-CN" lang="zh-CN" sz="1000">
                <a:solidFill>
                  <a:schemeClr val="bg1"/>
                </a:solidFill>
              </a:rPr>
              <a:t>Option 03</a:t>
            </a:r>
          </a:p>
        </p:txBody>
      </p:sp>
      <p:sp>
        <p:nvSpPr>
          <p:cNvPr id="20509" name="Rectangle 31"/>
          <p:cNvSpPr>
            <a:spLocks noChangeArrowheads="1"/>
          </p:cNvSpPr>
          <p:nvPr/>
        </p:nvSpPr>
        <p:spPr bwMode="auto">
          <a:xfrm>
            <a:off x="2906713" y="2657475"/>
            <a:ext cx="728980" cy="243840"/>
          </a:xfrm>
          <a:prstGeom prst="rect">
            <a:avLst/>
          </a:prstGeom>
          <a:noFill/>
          <a:ln w="9525">
            <a:noFill/>
            <a:miter lim="800000"/>
          </a:ln>
        </p:spPr>
        <p:txBody>
          <a:bodyPr wrap="none">
            <a:spAutoFit/>
          </a:bodyPr>
          <a:lstStyle/>
          <a:p>
            <a:r>
              <a:rPr altLang="zh-CN" lang="zh-CN" sz="1000">
                <a:solidFill>
                  <a:schemeClr val="bg1"/>
                </a:solidFill>
              </a:rPr>
              <a:t>Option 02</a:t>
            </a:r>
          </a:p>
        </p:txBody>
      </p:sp>
      <p:sp>
        <p:nvSpPr>
          <p:cNvPr id="20510" name="Rectangle 32"/>
          <p:cNvSpPr>
            <a:spLocks noChangeArrowheads="1"/>
          </p:cNvSpPr>
          <p:nvPr/>
        </p:nvSpPr>
        <p:spPr bwMode="auto">
          <a:xfrm>
            <a:off x="2906713" y="4176713"/>
            <a:ext cx="728980" cy="243840"/>
          </a:xfrm>
          <a:prstGeom prst="rect">
            <a:avLst/>
          </a:prstGeom>
          <a:noFill/>
          <a:ln w="9525">
            <a:noFill/>
            <a:miter lim="800000"/>
          </a:ln>
        </p:spPr>
        <p:txBody>
          <a:bodyPr wrap="none">
            <a:spAutoFit/>
          </a:bodyPr>
          <a:lstStyle/>
          <a:p>
            <a:r>
              <a:rPr altLang="zh-CN" lang="zh-CN" sz="1000">
                <a:solidFill>
                  <a:schemeClr val="bg1"/>
                </a:solidFill>
              </a:rPr>
              <a:t>Option 04</a:t>
            </a:r>
          </a:p>
        </p:txBody>
      </p:sp>
      <p:sp>
        <p:nvSpPr>
          <p:cNvPr id="20511" name="Rectangle 33"/>
          <p:cNvSpPr>
            <a:spLocks noChangeArrowheads="1"/>
          </p:cNvSpPr>
          <p:nvPr/>
        </p:nvSpPr>
        <p:spPr bwMode="auto">
          <a:xfrm>
            <a:off x="5003800" y="1585913"/>
            <a:ext cx="3671888" cy="1828800"/>
          </a:xfrm>
          <a:prstGeom prst="rect">
            <a:avLst/>
          </a:prstGeom>
          <a:noFill/>
          <a:ln w="9525">
            <a:noFill/>
            <a:miter lim="800000"/>
          </a:ln>
        </p:spPr>
        <p:txBody>
          <a:bodyPr bIns="0" lIns="0" rIns="0" tIns="0">
            <a:spAutoFit/>
          </a:bodyPr>
          <a:lstStyle/>
          <a:p>
            <a:pPr>
              <a:lnSpc>
                <a:spcPct val="120000"/>
              </a:lnSpc>
            </a:pPr>
            <a:r>
              <a:rPr altLang="en-US" lang="zh-CN" sz="1000">
                <a:solidFill>
                  <a:schemeClr val="bg2"/>
                </a:solidFill>
              </a:rPr>
              <a:t>WHAT MAKES US DIFFERENT ?</a:t>
            </a:r>
          </a:p>
          <a:p>
            <a:pPr>
              <a:lnSpc>
                <a:spcPct val="120000"/>
              </a:lnSpc>
            </a:pPr>
            <a:endParaRPr altLang="en-US" lang="zh-CN" sz="1000">
              <a:solidFill>
                <a:schemeClr val="bg2"/>
              </a:solidFill>
            </a:endParaRPr>
          </a:p>
          <a:p>
            <a:pPr>
              <a:lnSpc>
                <a:spcPct val="120000"/>
              </a:lnSpc>
            </a:pPr>
            <a:r>
              <a:rPr altLang="en-US" lang="zh-CN" sz="10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0512" name="Text Box 34"/>
          <p:cNvSpPr txBox="1">
            <a:spLocks noChangeArrowheads="1"/>
          </p:cNvSpPr>
          <p:nvPr/>
        </p:nvSpPr>
        <p:spPr bwMode="auto">
          <a:xfrm>
            <a:off x="5106988" y="3001964"/>
            <a:ext cx="1097280" cy="640080"/>
          </a:xfrm>
          <a:prstGeom prst="rect">
            <a:avLst/>
          </a:prstGeom>
          <a:noFill/>
          <a:ln w="9525">
            <a:noFill/>
            <a:miter lim="800000"/>
          </a:ln>
        </p:spPr>
        <p:txBody>
          <a:bodyPr wrap="none">
            <a:spAutoFit/>
          </a:bodyPr>
          <a:lstStyle/>
          <a:p>
            <a:r>
              <a:rPr altLang="zh-CN" lang="zh-CN" sz="3600">
                <a:solidFill>
                  <a:srgbClr val="88714E"/>
                </a:solidFill>
              </a:rPr>
              <a:t>75%</a:t>
            </a:r>
          </a:p>
        </p:txBody>
      </p:sp>
      <p:sp>
        <p:nvSpPr>
          <p:cNvPr id="20513" name="Rectangle 35"/>
          <p:cNvSpPr>
            <a:spLocks noChangeArrowheads="1"/>
          </p:cNvSpPr>
          <p:nvPr/>
        </p:nvSpPr>
        <p:spPr bwMode="auto">
          <a:xfrm>
            <a:off x="4891088" y="3635375"/>
            <a:ext cx="1512887" cy="762000"/>
          </a:xfrm>
          <a:prstGeom prst="rect">
            <a:avLst/>
          </a:prstGeom>
          <a:noFill/>
          <a:ln w="9525">
            <a:noFill/>
            <a:miter lim="800000"/>
          </a:ln>
        </p:spPr>
        <p:txBody>
          <a:bodyPr bIns="0" lIns="0" rIns="0" tIns="0">
            <a:spAutoFit/>
          </a:bodyPr>
          <a:lstStyle/>
          <a:p>
            <a:pPr algn="ctr"/>
            <a:r>
              <a:rPr altLang="en-US" b="1" lang="zh-CN" sz="1000"/>
              <a:t>Weekday Sales</a:t>
            </a:r>
          </a:p>
          <a:p>
            <a:pPr algn="ctr"/>
            <a:r>
              <a:rPr altLang="en-US" b="1" lang="zh-CN" sz="1000"/>
              <a:t>We have many PowerPoint templates that has been specifically designed.</a:t>
            </a:r>
          </a:p>
        </p:txBody>
      </p:sp>
      <p:sp>
        <p:nvSpPr>
          <p:cNvPr id="20514" name="Text Box 36"/>
          <p:cNvSpPr txBox="1">
            <a:spLocks noChangeArrowheads="1"/>
          </p:cNvSpPr>
          <p:nvPr/>
        </p:nvSpPr>
        <p:spPr bwMode="auto">
          <a:xfrm>
            <a:off x="6821489" y="3001964"/>
            <a:ext cx="1097280" cy="640080"/>
          </a:xfrm>
          <a:prstGeom prst="rect">
            <a:avLst/>
          </a:prstGeom>
          <a:noFill/>
          <a:ln w="9525">
            <a:noFill/>
            <a:miter lim="800000"/>
          </a:ln>
        </p:spPr>
        <p:txBody>
          <a:bodyPr wrap="none">
            <a:spAutoFit/>
          </a:bodyPr>
          <a:lstStyle/>
          <a:p>
            <a:r>
              <a:rPr altLang="zh-CN" lang="zh-CN" sz="3600">
                <a:solidFill>
                  <a:srgbClr val="88714E"/>
                </a:solidFill>
              </a:rPr>
              <a:t>89%</a:t>
            </a:r>
          </a:p>
        </p:txBody>
      </p:sp>
      <p:sp>
        <p:nvSpPr>
          <p:cNvPr id="20515" name="Rectangle 37"/>
          <p:cNvSpPr>
            <a:spLocks noChangeArrowheads="1"/>
          </p:cNvSpPr>
          <p:nvPr/>
        </p:nvSpPr>
        <p:spPr bwMode="auto">
          <a:xfrm>
            <a:off x="6605588" y="3635375"/>
            <a:ext cx="1512887" cy="762000"/>
          </a:xfrm>
          <a:prstGeom prst="rect">
            <a:avLst/>
          </a:prstGeom>
          <a:noFill/>
          <a:ln w="9525">
            <a:noFill/>
            <a:miter lim="800000"/>
          </a:ln>
        </p:spPr>
        <p:txBody>
          <a:bodyPr bIns="0" lIns="0" rIns="0" tIns="0">
            <a:spAutoFit/>
          </a:bodyPr>
          <a:lstStyle/>
          <a:p>
            <a:pPr algn="ctr"/>
            <a:r>
              <a:rPr altLang="en-US" b="1" lang="zh-CN" sz="1000"/>
              <a:t>Weekend Sales</a:t>
            </a:r>
          </a:p>
          <a:p>
            <a:pPr algn="ctr"/>
            <a:r>
              <a:rPr altLang="en-US" b="1" lang="zh-CN" sz="1000"/>
              <a:t>We have many PowerPoint templates that has been specifically designed.</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1506"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21507"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21508" name="Group 4"/>
          <p:cNvGrpSpPr/>
          <p:nvPr/>
        </p:nvGrpSpPr>
        <p:grpSpPr>
          <a:xfrm>
            <a:off x="2808288" y="1441450"/>
            <a:ext cx="581025" cy="581025"/>
            <a:chExt cx="366" cy="366"/>
          </a:xfrm>
        </p:grpSpPr>
        <p:sp>
          <p:nvSpPr>
            <p:cNvPr id="21512"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21513" name="Freeform 6"/>
            <p:cNvSpPr>
              <a:spLocks noEditPoints="1"/>
            </p:cNvSpPr>
            <p:nvPr/>
          </p:nvSpPr>
          <p:spPr bwMode="auto">
            <a:xfrm>
              <a:off x="100" y="106"/>
              <a:ext cx="166" cy="167"/>
            </a:xfrm>
            <a:custGeom>
              <a:gdLst>
                <a:gd fmla="*/ 79 w 80" name="T0"/>
                <a:gd fmla="*/ 14 h 80" name="T1"/>
                <a:gd fmla="*/ 75 w 80" name="T2"/>
                <a:gd fmla="*/ 18 h 80" name="T3"/>
                <a:gd fmla="*/ 63 w 80" name="T4"/>
                <a:gd fmla="*/ 5 h 80" name="T5"/>
                <a:gd fmla="*/ 66 w 80" name="T6"/>
                <a:gd fmla="*/ 2 h 80" name="T7"/>
                <a:gd fmla="*/ 71 w 80" name="T8"/>
                <a:gd fmla="*/ 2 h 80" name="T9"/>
                <a:gd fmla="*/ 79 w 80" name="T10"/>
                <a:gd fmla="*/ 9 h 80" name="T11"/>
                <a:gd fmla="*/ 79 w 80" name="T12"/>
                <a:gd fmla="*/ 14 h 80" name="T13"/>
                <a:gd fmla="*/ 46 w 80" name="T14"/>
                <a:gd fmla="*/ 46 h 80" name="T15"/>
                <a:gd fmla="*/ 34 w 80" name="T16"/>
                <a:gd fmla="*/ 34 h 80" name="T17"/>
                <a:gd fmla="*/ 61 w 80" name="T18"/>
                <a:gd fmla="*/ 7 h 80" name="T19"/>
                <a:gd fmla="*/ 73 w 80" name="T20"/>
                <a:gd fmla="*/ 20 h 80" name="T21"/>
                <a:gd fmla="*/ 46 w 80" name="T22"/>
                <a:gd fmla="*/ 46 h 80" name="T23"/>
                <a:gd fmla="*/ 44 w 80" name="T24"/>
                <a:gd fmla="*/ 48 h 80" name="T25"/>
                <a:gd fmla="*/ 27 w 80" name="T26"/>
                <a:gd fmla="*/ 53 h 80" name="T27"/>
                <a:gd fmla="*/ 32 w 80" name="T28"/>
                <a:gd fmla="*/ 36 h 80" name="T29"/>
                <a:gd fmla="*/ 44 w 80" name="T30"/>
                <a:gd fmla="*/ 48 h 80" name="T31"/>
                <a:gd fmla="*/ 16 w 80" name="T32"/>
                <a:gd fmla="*/ 10 h 80" name="T33"/>
                <a:gd fmla="*/ 8 w 80" name="T34"/>
                <a:gd fmla="*/ 18 h 80" name="T35"/>
                <a:gd fmla="*/ 8 w 80" name="T36"/>
                <a:gd fmla="*/ 64 h 80" name="T37"/>
                <a:gd fmla="*/ 16 w 80" name="T38"/>
                <a:gd fmla="*/ 72 h 80" name="T39"/>
                <a:gd fmla="*/ 62 w 80" name="T40"/>
                <a:gd fmla="*/ 72 h 80" name="T41"/>
                <a:gd fmla="*/ 70 w 80" name="T42"/>
                <a:gd fmla="*/ 64 h 80" name="T43"/>
                <a:gd fmla="*/ 70 w 80" name="T44"/>
                <a:gd fmla="*/ 34 h 80" name="T45"/>
                <a:gd fmla="*/ 78 w 80" name="T46"/>
                <a:gd fmla="*/ 26 h 80" name="T47"/>
                <a:gd fmla="*/ 78 w 80" name="T48"/>
                <a:gd fmla="*/ 67 h 80" name="T49"/>
                <a:gd fmla="*/ 65 w 80" name="T50"/>
                <a:gd fmla="*/ 80 h 80" name="T51"/>
                <a:gd fmla="*/ 13 w 80" name="T52"/>
                <a:gd fmla="*/ 80 h 80" name="T53"/>
                <a:gd fmla="*/ 0 w 80" name="T54"/>
                <a:gd fmla="*/ 67 h 80" name="T55"/>
                <a:gd fmla="*/ 0 w 80" name="T56"/>
                <a:gd fmla="*/ 16 h 80" name="T57"/>
                <a:gd fmla="*/ 13 w 80" name="T58"/>
                <a:gd fmla="*/ 3 h 80" name="T59"/>
                <a:gd fmla="*/ 54 w 80" name="T60"/>
                <a:gd fmla="*/ 3 h 80" name="T61"/>
                <a:gd fmla="*/ 46 w 80" name="T62"/>
                <a:gd fmla="*/ 10 h 80" name="T63"/>
                <a:gd fmla="*/ 16 w 80" name="T64"/>
                <a:gd fmla="*/ 10 h 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80" name="T99"/>
                <a:gd fmla="*/ 0 h 80" name="T100"/>
                <a:gd fmla="*/ 80 w 80" name="T101"/>
                <a:gd fmla="*/ 80 h 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80" w="80">
                  <a:moveTo>
                    <a:pt x="79" y="14"/>
                  </a:moveTo>
                  <a:cubicBezTo>
                    <a:pt x="75" y="18"/>
                    <a:pt x="75" y="18"/>
                    <a:pt x="75" y="18"/>
                  </a:cubicBezTo>
                  <a:cubicBezTo>
                    <a:pt x="63" y="5"/>
                    <a:pt x="63" y="5"/>
                    <a:pt x="63" y="5"/>
                  </a:cubicBezTo>
                  <a:cubicBezTo>
                    <a:pt x="66" y="2"/>
                    <a:pt x="66" y="2"/>
                    <a:pt x="66" y="2"/>
                  </a:cubicBezTo>
                  <a:cubicBezTo>
                    <a:pt x="68" y="0"/>
                    <a:pt x="70" y="0"/>
                    <a:pt x="71" y="2"/>
                  </a:cubicBezTo>
                  <a:cubicBezTo>
                    <a:pt x="79" y="9"/>
                    <a:pt x="79" y="9"/>
                    <a:pt x="79" y="9"/>
                  </a:cubicBezTo>
                  <a:cubicBezTo>
                    <a:pt x="80" y="11"/>
                    <a:pt x="80" y="13"/>
                    <a:pt x="79" y="14"/>
                  </a:cubicBezTo>
                  <a:close/>
                  <a:moveTo>
                    <a:pt x="46" y="46"/>
                  </a:moveTo>
                  <a:cubicBezTo>
                    <a:pt x="34" y="34"/>
                    <a:pt x="34" y="34"/>
                    <a:pt x="34" y="34"/>
                  </a:cubicBezTo>
                  <a:cubicBezTo>
                    <a:pt x="61" y="7"/>
                    <a:pt x="61" y="7"/>
                    <a:pt x="61" y="7"/>
                  </a:cubicBezTo>
                  <a:cubicBezTo>
                    <a:pt x="73" y="20"/>
                    <a:pt x="73" y="20"/>
                    <a:pt x="73" y="20"/>
                  </a:cubicBezTo>
                  <a:lnTo>
                    <a:pt x="46" y="46"/>
                  </a:lnTo>
                  <a:close/>
                  <a:moveTo>
                    <a:pt x="44" y="48"/>
                  </a:moveTo>
                  <a:cubicBezTo>
                    <a:pt x="27" y="53"/>
                    <a:pt x="27" y="53"/>
                    <a:pt x="27" y="53"/>
                  </a:cubicBezTo>
                  <a:cubicBezTo>
                    <a:pt x="32" y="36"/>
                    <a:pt x="32" y="36"/>
                    <a:pt x="32" y="36"/>
                  </a:cubicBezTo>
                  <a:lnTo>
                    <a:pt x="44" y="48"/>
                  </a:lnTo>
                  <a:close/>
                  <a:moveTo>
                    <a:pt x="16" y="10"/>
                  </a:moveTo>
                  <a:cubicBezTo>
                    <a:pt x="12" y="10"/>
                    <a:pt x="8" y="14"/>
                    <a:pt x="8" y="18"/>
                  </a:cubicBezTo>
                  <a:cubicBezTo>
                    <a:pt x="8" y="64"/>
                    <a:pt x="8" y="64"/>
                    <a:pt x="8" y="64"/>
                  </a:cubicBezTo>
                  <a:cubicBezTo>
                    <a:pt x="8" y="69"/>
                    <a:pt x="12" y="72"/>
                    <a:pt x="16" y="72"/>
                  </a:cubicBezTo>
                  <a:cubicBezTo>
                    <a:pt x="62" y="72"/>
                    <a:pt x="62" y="72"/>
                    <a:pt x="62" y="72"/>
                  </a:cubicBezTo>
                  <a:cubicBezTo>
                    <a:pt x="67" y="72"/>
                    <a:pt x="70" y="69"/>
                    <a:pt x="70" y="64"/>
                  </a:cubicBezTo>
                  <a:cubicBezTo>
                    <a:pt x="70" y="34"/>
                    <a:pt x="70" y="34"/>
                    <a:pt x="70" y="34"/>
                  </a:cubicBezTo>
                  <a:cubicBezTo>
                    <a:pt x="78" y="26"/>
                    <a:pt x="78" y="26"/>
                    <a:pt x="78" y="26"/>
                  </a:cubicBezTo>
                  <a:cubicBezTo>
                    <a:pt x="78" y="67"/>
                    <a:pt x="78" y="67"/>
                    <a:pt x="78" y="67"/>
                  </a:cubicBezTo>
                  <a:cubicBezTo>
                    <a:pt x="78" y="74"/>
                    <a:pt x="72" y="80"/>
                    <a:pt x="65" y="80"/>
                  </a:cubicBezTo>
                  <a:cubicBezTo>
                    <a:pt x="13" y="80"/>
                    <a:pt x="13" y="80"/>
                    <a:pt x="13" y="80"/>
                  </a:cubicBezTo>
                  <a:cubicBezTo>
                    <a:pt x="6" y="80"/>
                    <a:pt x="0" y="74"/>
                    <a:pt x="0" y="67"/>
                  </a:cubicBezTo>
                  <a:cubicBezTo>
                    <a:pt x="0" y="16"/>
                    <a:pt x="0" y="16"/>
                    <a:pt x="0" y="16"/>
                  </a:cubicBezTo>
                  <a:cubicBezTo>
                    <a:pt x="0" y="9"/>
                    <a:pt x="6" y="3"/>
                    <a:pt x="13" y="3"/>
                  </a:cubicBezTo>
                  <a:cubicBezTo>
                    <a:pt x="54" y="3"/>
                    <a:pt x="54" y="3"/>
                    <a:pt x="54" y="3"/>
                  </a:cubicBezTo>
                  <a:cubicBezTo>
                    <a:pt x="46" y="10"/>
                    <a:pt x="46" y="10"/>
                    <a:pt x="46" y="10"/>
                  </a:cubicBezTo>
                  <a:lnTo>
                    <a:pt x="16" y="10"/>
                  </a:lnTo>
                  <a:close/>
                </a:path>
              </a:pathLst>
            </a:custGeom>
            <a:solidFill>
              <a:srgbClr val="FFFFFF"/>
            </a:solidFill>
            <a:ln w="9525">
              <a:noFill/>
              <a:round/>
            </a:ln>
          </p:spPr>
          <p:txBody>
            <a:bodyPr/>
            <a:lstStyle/>
            <a:p>
              <a:endParaRPr altLang="en-US" lang="zh-CN"/>
            </a:p>
          </p:txBody>
        </p:sp>
      </p:grpSp>
      <p:sp>
        <p:nvSpPr>
          <p:cNvPr id="21509"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21510"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05</a:t>
            </a:r>
          </a:p>
        </p:txBody>
      </p:sp>
      <p:sp>
        <p:nvSpPr>
          <p:cNvPr id="21511"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Rectangle 2"/>
          <p:cNvSpPr>
            <a:spLocks noChangeArrowheads="1"/>
          </p:cNvSpPr>
          <p:nvPr/>
        </p:nvSpPr>
        <p:spPr bwMode="auto">
          <a:xfrm>
            <a:off x="0" y="0"/>
            <a:ext cx="5257800" cy="5141913"/>
          </a:xfrm>
          <a:prstGeom prst="rect">
            <a:avLst/>
          </a:prstGeom>
          <a:blipFill dpi="0" rotWithShape="1">
            <a:blip r:embed="rId2"/>
            <a:stretch>
              <a:fillRect b="-2254"/>
            </a:stretch>
          </a:blipFill>
          <a:ln w="9525">
            <a:noFill/>
            <a:miter lim="800000"/>
          </a:ln>
          <a:effectLst/>
        </p:spPr>
        <p:txBody>
          <a:bodyPr anchor="ctr" wrap="none"/>
          <a:lstStyle/>
          <a:p>
            <a:pPr>
              <a:defRPr/>
            </a:pPr>
            <a:endParaRPr altLang="en-US" lang="zh-CN"/>
          </a:p>
        </p:txBody>
      </p:sp>
      <p:sp>
        <p:nvSpPr>
          <p:cNvPr id="4101" name="Rectangle 3"/>
          <p:cNvSpPr>
            <a:spLocks noChangeArrowheads="1"/>
          </p:cNvSpPr>
          <p:nvPr/>
        </p:nvSpPr>
        <p:spPr bwMode="auto">
          <a:xfrm>
            <a:off x="0" y="0"/>
            <a:ext cx="5257800" cy="5141913"/>
          </a:xfrm>
          <a:prstGeom prst="rect">
            <a:avLst/>
          </a:prstGeom>
          <a:solidFill>
            <a:srgbClr val="000000">
              <a:alpha val="89803"/>
            </a:srgbClr>
          </a:solidFill>
          <a:ln w="9525">
            <a:noFill/>
            <a:miter lim="800000"/>
          </a:ln>
        </p:spPr>
        <p:txBody>
          <a:bodyPr anchor="ctr" wrap="none"/>
          <a:lstStyle/>
          <a:p>
            <a:endParaRPr altLang="en-US" lang="zh-CN"/>
          </a:p>
        </p:txBody>
      </p:sp>
      <p:sp>
        <p:nvSpPr>
          <p:cNvPr id="4102" name="Rectangle 4"/>
          <p:cNvSpPr>
            <a:spLocks noChangeArrowheads="1"/>
          </p:cNvSpPr>
          <p:nvPr/>
        </p:nvSpPr>
        <p:spPr bwMode="auto">
          <a:xfrm>
            <a:off x="5792788" y="622300"/>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3" name="Group 5"/>
          <p:cNvGrpSpPr/>
          <p:nvPr/>
        </p:nvGrpSpPr>
        <p:grpSpPr>
          <a:xfrm>
            <a:off x="4953000" y="546100"/>
            <a:ext cx="581025" cy="581025"/>
            <a:chExt cx="366" cy="366"/>
          </a:xfrm>
        </p:grpSpPr>
        <p:sp>
          <p:nvSpPr>
            <p:cNvPr id="4129" name="Oval 6"/>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30" name="Freeform 7"/>
            <p:cNvSpPr>
              <a:spLocks noEditPoints="1"/>
            </p:cNvSpPr>
            <p:nvPr/>
          </p:nvSpPr>
          <p:spPr bwMode="auto">
            <a:xfrm>
              <a:off x="108" y="100"/>
              <a:ext cx="148" cy="164"/>
            </a:xfrm>
            <a:custGeom>
              <a:gdLst>
                <a:gd fmla="*/ 67 w 71" name="T0"/>
                <a:gd fmla="*/ 10 h 79" name="T1"/>
                <a:gd fmla="*/ 69 w 71" name="T2"/>
                <a:gd fmla="*/ 3 h 79" name="T3"/>
                <a:gd fmla="*/ 71 w 71" name="T4"/>
                <a:gd fmla="*/ 8 h 79" name="T5"/>
                <a:gd fmla="*/ 7 w 71" name="T6"/>
                <a:gd fmla="*/ 3 h 79" name="T7"/>
                <a:gd fmla="*/ 29 w 71" name="T8"/>
                <a:gd fmla="*/ 0 h 79" name="T9"/>
                <a:gd fmla="*/ 43 w 71" name="T10"/>
                <a:gd fmla="*/ 3 h 79" name="T11"/>
                <a:gd fmla="*/ 65 w 71" name="T12"/>
                <a:gd fmla="*/ 10 h 79" name="T13"/>
                <a:gd fmla="*/ 7 w 71" name="T14"/>
                <a:gd fmla="*/ 3 h 79" name="T15"/>
                <a:gd fmla="*/ 0 w 71" name="T16"/>
                <a:gd fmla="*/ 5 h 79" name="T17"/>
                <a:gd fmla="*/ 5 w 71" name="T18"/>
                <a:gd fmla="*/ 3 h 79" name="T19"/>
                <a:gd fmla="*/ 3 w 71" name="T20"/>
                <a:gd fmla="*/ 10 h 79" name="T21"/>
                <a:gd fmla="*/ 64 w 71" name="T22"/>
                <a:gd fmla="*/ 13 h 79" name="T23"/>
                <a:gd fmla="*/ 8 w 71" name="T24"/>
                <a:gd fmla="*/ 57 h 79" name="T25"/>
                <a:gd fmla="*/ 64 w 71" name="T26"/>
                <a:gd fmla="*/ 13 h 79" name="T27"/>
                <a:gd fmla="*/ 52 w 71" name="T28"/>
                <a:gd fmla="*/ 49 h 79" name="T29"/>
                <a:gd fmla="*/ 41 w 71" name="T30"/>
                <a:gd fmla="*/ 46 h 79" name="T31"/>
                <a:gd fmla="*/ 41 w 71" name="T32"/>
                <a:gd fmla="*/ 43 h 79" name="T33"/>
                <a:gd fmla="*/ 59 w 71" name="T34"/>
                <a:gd fmla="*/ 40 h 79" name="T35"/>
                <a:gd fmla="*/ 41 w 71" name="T36"/>
                <a:gd fmla="*/ 43 h 79" name="T37"/>
                <a:gd fmla="*/ 59 w 71" name="T38"/>
                <a:gd fmla="*/ 35 h 79" name="T39"/>
                <a:gd fmla="*/ 41 w 71" name="T40"/>
                <a:gd fmla="*/ 32 h 79" name="T41"/>
                <a:gd fmla="*/ 25 w 71" name="T42"/>
                <a:gd fmla="*/ 52 h 79" name="T43"/>
                <a:gd fmla="*/ 23 w 71" name="T44"/>
                <a:gd fmla="*/ 43 h 79" name="T45"/>
                <a:gd fmla="*/ 14 w 71" name="T46"/>
                <a:gd fmla="*/ 41 h 79" name="T47"/>
                <a:gd fmla="*/ 38 w 71" name="T48"/>
                <a:gd fmla="*/ 40 h 79" name="T49"/>
                <a:gd fmla="*/ 26 w 71" name="T50"/>
                <a:gd fmla="*/ 40 h 79" name="T51"/>
                <a:gd fmla="*/ 13 w 71" name="T52"/>
                <a:gd fmla="*/ 22 h 79" name="T53"/>
                <a:gd fmla="*/ 38 w 71" name="T54"/>
                <a:gd fmla="*/ 17 h 79" name="T55"/>
                <a:gd fmla="*/ 13 w 71" name="T56"/>
                <a:gd fmla="*/ 22 h 79" name="T57"/>
                <a:gd fmla="*/ 5 w 71" name="T58"/>
                <a:gd fmla="*/ 65 h 79" name="T59"/>
                <a:gd fmla="*/ 68 w 71" name="T60"/>
                <a:gd fmla="*/ 60 h 79" name="T61"/>
                <a:gd fmla="*/ 31 w 71" name="T62"/>
                <a:gd fmla="*/ 67 h 79" name="T63"/>
                <a:gd fmla="*/ 16 w 71" name="T64"/>
                <a:gd fmla="*/ 79 h 79" name="T65"/>
                <a:gd fmla="*/ 31 w 71" name="T66"/>
                <a:gd fmla="*/ 67 h 79" name="T67"/>
                <a:gd fmla="*/ 48 w 71" name="T68"/>
                <a:gd fmla="*/ 79 h 79" name="T69"/>
                <a:gd fmla="*/ 48 w 71" name="T70"/>
                <a:gd fmla="*/ 67 h 7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1" name="T108"/>
                <a:gd fmla="*/ 0 h 79" name="T109"/>
                <a:gd fmla="*/ 71 w 71" name="T110"/>
                <a:gd fmla="*/ 79 h 79"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 w="71">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altLang="en-US" lang="zh-CN"/>
            </a:p>
          </p:txBody>
        </p:sp>
      </p:grpSp>
      <p:sp>
        <p:nvSpPr>
          <p:cNvPr id="4104" name="Rectangle 8"/>
          <p:cNvSpPr>
            <a:spLocks noChangeArrowheads="1"/>
          </p:cNvSpPr>
          <p:nvPr/>
        </p:nvSpPr>
        <p:spPr bwMode="auto">
          <a:xfrm>
            <a:off x="5792788" y="154622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5" name="Group 9"/>
          <p:cNvGrpSpPr/>
          <p:nvPr/>
        </p:nvGrpSpPr>
        <p:grpSpPr>
          <a:xfrm>
            <a:off x="4968875" y="1470025"/>
            <a:ext cx="581025" cy="581025"/>
            <a:chExt cx="366" cy="366"/>
          </a:xfrm>
        </p:grpSpPr>
        <p:sp>
          <p:nvSpPr>
            <p:cNvPr id="4127" name="Oval 10"/>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8" name="Freeform 11"/>
            <p:cNvSpPr>
              <a:spLocks noEditPoints="1"/>
            </p:cNvSpPr>
            <p:nvPr/>
          </p:nvSpPr>
          <p:spPr bwMode="auto">
            <a:xfrm>
              <a:off x="108" y="100"/>
              <a:ext cx="152" cy="164"/>
            </a:xfrm>
            <a:custGeom>
              <a:gdLst>
                <a:gd fmla="*/ 54 w 73" name="T0"/>
                <a:gd fmla="*/ 79 h 79" name="T1"/>
                <a:gd fmla="*/ 52 w 73" name="T2"/>
                <a:gd fmla="*/ 41 h 79" name="T3"/>
                <a:gd fmla="*/ 49 w 73" name="T4"/>
                <a:gd fmla="*/ 36 h 79" name="T5"/>
                <a:gd fmla="*/ 58 w 73" name="T6"/>
                <a:gd fmla="*/ 33 h 79" name="T7"/>
                <a:gd fmla="*/ 55 w 73" name="T8"/>
                <a:gd fmla="*/ 36 h 79" name="T9"/>
                <a:gd fmla="*/ 66 w 73" name="T10"/>
                <a:gd fmla="*/ 45 h 79" name="T11"/>
                <a:gd fmla="*/ 73 w 73" name="T12"/>
                <a:gd fmla="*/ 45 h 79" name="T13"/>
                <a:gd fmla="*/ 73 w 73" name="T14"/>
                <a:gd fmla="*/ 60 h 79" name="T15"/>
                <a:gd fmla="*/ 38 w 73" name="T16"/>
                <a:gd fmla="*/ 60 h 79" name="T17"/>
                <a:gd fmla="*/ 70 w 73" name="T18"/>
                <a:gd fmla="*/ 60 h 79" name="T19"/>
                <a:gd fmla="*/ 55 w 73" name="T20"/>
                <a:gd fmla="*/ 63 h 79" name="T21"/>
                <a:gd fmla="*/ 52 w 73" name="T22"/>
                <a:gd fmla="*/ 65 h 79" name="T23"/>
                <a:gd fmla="*/ 50 w 73" name="T24"/>
                <a:gd fmla="*/ 60 h 79" name="T25"/>
                <a:gd fmla="*/ 52 w 73" name="T26"/>
                <a:gd fmla="*/ 49 h 79" name="T27"/>
                <a:gd fmla="*/ 55 w 73" name="T28"/>
                <a:gd fmla="*/ 57 h 79" name="T29"/>
                <a:gd fmla="*/ 55 w 73" name="T30"/>
                <a:gd fmla="*/ 63 h 79" name="T31"/>
                <a:gd fmla="*/ 32 w 73" name="T32"/>
                <a:gd fmla="*/ 49 h 79" name="T33"/>
                <a:gd fmla="*/ 11 w 73" name="T34"/>
                <a:gd fmla="*/ 54 h 79" name="T35"/>
                <a:gd fmla="*/ 11 w 73" name="T36"/>
                <a:gd fmla="*/ 49 h 79" name="T37"/>
                <a:gd fmla="*/ 11 w 73" name="T38"/>
                <a:gd fmla="*/ 46 h 79" name="T39"/>
                <a:gd fmla="*/ 11 w 73" name="T40"/>
                <a:gd fmla="*/ 41 h 79" name="T41"/>
                <a:gd fmla="*/ 33 w 73" name="T42"/>
                <a:gd fmla="*/ 46 h 79" name="T43"/>
                <a:gd fmla="*/ 9 w 73" name="T44"/>
                <a:gd fmla="*/ 28 h 79" name="T45"/>
                <a:gd fmla="*/ 43 w 73" name="T46"/>
                <a:gd fmla="*/ 25 h 79" name="T47"/>
                <a:gd fmla="*/ 43 w 73" name="T48"/>
                <a:gd fmla="*/ 30 h 79" name="T49"/>
                <a:gd fmla="*/ 11 w 73" name="T50"/>
                <a:gd fmla="*/ 38 h 79" name="T51"/>
                <a:gd fmla="*/ 11 w 73" name="T52"/>
                <a:gd fmla="*/ 33 h 79" name="T53"/>
                <a:gd fmla="*/ 44 w 73" name="T54"/>
                <a:gd fmla="*/ 33 h 79" name="T55"/>
                <a:gd fmla="*/ 43 w 73" name="T56"/>
                <a:gd fmla="*/ 38 h 79" name="T57"/>
                <a:gd fmla="*/ 50 w 73" name="T58"/>
                <a:gd fmla="*/ 21 h 79" name="T59"/>
                <a:gd fmla="*/ 42 w 73" name="T60"/>
                <a:gd fmla="*/ 13 h 79" name="T61"/>
                <a:gd fmla="*/ 37 w 73" name="T62"/>
                <a:gd fmla="*/ 19 h 79" name="T63"/>
                <a:gd fmla="*/ 12 w 73" name="T64"/>
                <a:gd fmla="*/ 14 h 79" name="T65"/>
                <a:gd fmla="*/ 12 w 73" name="T66"/>
                <a:gd fmla="*/ 13 h 79" name="T67"/>
                <a:gd fmla="*/ 4 w 73" name="T68"/>
                <a:gd fmla="*/ 67 h 79" name="T69"/>
                <a:gd fmla="*/ 34 w 73" name="T70"/>
                <a:gd fmla="*/ 74 h 79" name="T71"/>
                <a:gd fmla="*/ 9 w 73" name="T72"/>
                <a:gd fmla="*/ 79 h 79" name="T73"/>
                <a:gd fmla="*/ 0 w 73" name="T74"/>
                <a:gd fmla="*/ 17 h 79" name="T75"/>
                <a:gd fmla="*/ 14 w 73" name="T76"/>
                <a:gd fmla="*/ 10 h 79" name="T77"/>
                <a:gd fmla="*/ 18 w 73" name="T78"/>
                <a:gd fmla="*/ 8 h 79" name="T79"/>
                <a:gd fmla="*/ 36 w 73" name="T80"/>
                <a:gd fmla="*/ 8 h 79" name="T81"/>
                <a:gd fmla="*/ 41 w 73" name="T82"/>
                <a:gd fmla="*/ 10 h 79" name="T83"/>
                <a:gd fmla="*/ 55 w 73" name="T84"/>
                <a:gd fmla="*/ 17 h 79" name="T85"/>
                <a:gd fmla="*/ 50 w 73" name="T86"/>
                <a:gd fmla="*/ 32 h 79" name="T87"/>
                <a:gd fmla="*/ 27 w 73" name="T88"/>
                <a:gd fmla="*/ 4 h 79" name="T89"/>
                <a:gd fmla="*/ 27 w 73" name="T90"/>
                <a:gd fmla="*/ 13 h 79" name="T91"/>
                <a:gd fmla="*/ 27 w 73" name="T92"/>
                <a:gd fmla="*/ 4 h 7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3" name="T141"/>
                <a:gd fmla="*/ 0 h 79" name="T142"/>
                <a:gd fmla="*/ 73 w 73" name="T143"/>
                <a:gd fmla="*/ 79 h 79"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79" w="73">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altLang="en-US" lang="zh-CN"/>
            </a:p>
          </p:txBody>
        </p:sp>
      </p:grpSp>
      <p:sp>
        <p:nvSpPr>
          <p:cNvPr id="4106" name="Rectangle 12"/>
          <p:cNvSpPr>
            <a:spLocks noChangeArrowheads="1"/>
          </p:cNvSpPr>
          <p:nvPr/>
        </p:nvSpPr>
        <p:spPr bwMode="auto">
          <a:xfrm>
            <a:off x="5811838" y="244792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7" name="Group 13"/>
          <p:cNvGrpSpPr/>
          <p:nvPr/>
        </p:nvGrpSpPr>
        <p:grpSpPr>
          <a:xfrm>
            <a:off x="4968875" y="2371725"/>
            <a:ext cx="581025" cy="581025"/>
            <a:chExt cx="366" cy="366"/>
          </a:xfrm>
        </p:grpSpPr>
        <p:sp>
          <p:nvSpPr>
            <p:cNvPr id="4125" name="Oval 14"/>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6" name="Freeform 15"/>
            <p:cNvSpPr>
              <a:spLocks noEditPoints="1"/>
            </p:cNvSpPr>
            <p:nvPr/>
          </p:nvSpPr>
          <p:spPr bwMode="auto">
            <a:xfrm>
              <a:off x="102" y="102"/>
              <a:ext cx="162" cy="162"/>
            </a:xfrm>
            <a:custGeom>
              <a:gdLst>
                <a:gd fmla="*/ 50 w 78" name="T0"/>
                <a:gd fmla="*/ 40 h 78" name="T1"/>
                <a:gd fmla="*/ 58 w 78" name="T2"/>
                <a:gd fmla="*/ 41 h 78" name="T3"/>
                <a:gd fmla="*/ 78 w 78" name="T4"/>
                <a:gd fmla="*/ 21 h 78" name="T5"/>
                <a:gd fmla="*/ 78 w 78" name="T6"/>
                <a:gd fmla="*/ 18 h 78" name="T7"/>
                <a:gd fmla="*/ 64 w 78" name="T8"/>
                <a:gd fmla="*/ 33 h 78" name="T9"/>
                <a:gd fmla="*/ 50 w 78" name="T10"/>
                <a:gd fmla="*/ 31 h 78" name="T11"/>
                <a:gd fmla="*/ 46 w 78" name="T12"/>
                <a:gd fmla="*/ 18 h 78" name="T13"/>
                <a:gd fmla="*/ 61 w 78" name="T14"/>
                <a:gd fmla="*/ 2 h 78" name="T15"/>
                <a:gd fmla="*/ 58 w 78" name="T16"/>
                <a:gd fmla="*/ 1 h 78" name="T17"/>
                <a:gd fmla="*/ 38 w 78" name="T18"/>
                <a:gd fmla="*/ 21 h 78" name="T19"/>
                <a:gd fmla="*/ 40 w 78" name="T20"/>
                <a:gd fmla="*/ 29 h 78" name="T21"/>
                <a:gd fmla="*/ 21 w 78" name="T22"/>
                <a:gd fmla="*/ 53 h 78" name="T23"/>
                <a:gd fmla="*/ 17 w 78" name="T24"/>
                <a:gd fmla="*/ 52 h 78" name="T25"/>
                <a:gd fmla="*/ 5 w 78" name="T26"/>
                <a:gd fmla="*/ 64 h 78" name="T27"/>
                <a:gd fmla="*/ 17 w 78" name="T28"/>
                <a:gd fmla="*/ 77 h 78" name="T29"/>
                <a:gd fmla="*/ 29 w 78" name="T30"/>
                <a:gd fmla="*/ 64 h 78" name="T31"/>
                <a:gd fmla="*/ 29 w 78" name="T32"/>
                <a:gd fmla="*/ 60 h 78" name="T33"/>
                <a:gd fmla="*/ 50 w 78" name="T34"/>
                <a:gd fmla="*/ 40 h 78" name="T35"/>
                <a:gd fmla="*/ 17 w 78" name="T36"/>
                <a:gd fmla="*/ 71 h 78" name="T37"/>
                <a:gd fmla="*/ 11 w 78" name="T38"/>
                <a:gd fmla="*/ 64 h 78" name="T39"/>
                <a:gd fmla="*/ 17 w 78" name="T40"/>
                <a:gd fmla="*/ 58 h 78" name="T41"/>
                <a:gd fmla="*/ 24 w 78" name="T42"/>
                <a:gd fmla="*/ 64 h 78" name="T43"/>
                <a:gd fmla="*/ 17 w 78" name="T44"/>
                <a:gd fmla="*/ 71 h 78" name="T45"/>
                <a:gd fmla="*/ 18 w 78" name="T46"/>
                <a:gd fmla="*/ 24 h 78" name="T47"/>
                <a:gd fmla="*/ 30 w 78" name="T48"/>
                <a:gd fmla="*/ 36 h 78" name="T49"/>
                <a:gd fmla="*/ 36 w 78" name="T50"/>
                <a:gd fmla="*/ 31 h 78" name="T51"/>
                <a:gd fmla="*/ 24 w 78" name="T52"/>
                <a:gd fmla="*/ 19 h 78" name="T53"/>
                <a:gd fmla="*/ 27 w 78" name="T54"/>
                <a:gd fmla="*/ 16 h 78" name="T55"/>
                <a:gd fmla="*/ 11 w 78" name="T56"/>
                <a:gd fmla="*/ 0 h 78" name="T57"/>
                <a:gd fmla="*/ 0 w 78" name="T58"/>
                <a:gd fmla="*/ 12 h 78" name="T59"/>
                <a:gd fmla="*/ 16 w 78" name="T60"/>
                <a:gd fmla="*/ 27 h 78" name="T61"/>
                <a:gd fmla="*/ 18 w 78" name="T62"/>
                <a:gd fmla="*/ 24 h 78" name="T63"/>
                <a:gd fmla="*/ 55 w 78" name="T64"/>
                <a:gd fmla="*/ 42 h 78" name="T65"/>
                <a:gd fmla="*/ 38 w 78" name="T66"/>
                <a:gd fmla="*/ 57 h 78" name="T67"/>
                <a:gd fmla="*/ 56 w 78" name="T68"/>
                <a:gd fmla="*/ 75 h 78" name="T69"/>
                <a:gd fmla="*/ 67 w 78" name="T70"/>
                <a:gd fmla="*/ 75 h 78" name="T71"/>
                <a:gd fmla="*/ 72 w 78" name="T72"/>
                <a:gd fmla="*/ 70 h 78" name="T73"/>
                <a:gd fmla="*/ 72 w 78" name="T74"/>
                <a:gd fmla="*/ 59 h 78" name="T75"/>
                <a:gd fmla="*/ 55 w 78" name="T76"/>
                <a:gd fmla="*/ 42 h 78" name="T77"/>
                <a:gd fmla="*/ 62 w 78" name="T78"/>
                <a:gd fmla="*/ 71 h 78" name="T79"/>
                <a:gd fmla="*/ 60 w 78" name="T80"/>
                <a:gd fmla="*/ 71 h 78" name="T81"/>
                <a:gd fmla="*/ 45 w 78" name="T82"/>
                <a:gd fmla="*/ 57 h 78" name="T83"/>
                <a:gd fmla="*/ 45 w 78" name="T84"/>
                <a:gd fmla="*/ 54 h 78" name="T85"/>
                <a:gd fmla="*/ 48 w 78" name="T86"/>
                <a:gd fmla="*/ 54 h 78" name="T87"/>
                <a:gd fmla="*/ 62 w 78" name="T88"/>
                <a:gd fmla="*/ 69 h 78" name="T89"/>
                <a:gd fmla="*/ 62 w 78" name="T90"/>
                <a:gd fmla="*/ 71 h 78" name="T91"/>
                <a:gd fmla="*/ 69 w 78" name="T92"/>
                <a:gd fmla="*/ 65 h 78" name="T93"/>
                <a:gd fmla="*/ 66 w 78" name="T94"/>
                <a:gd fmla="*/ 65 h 78" name="T95"/>
                <a:gd fmla="*/ 52 w 78" name="T96"/>
                <a:gd fmla="*/ 51 h 78" name="T97"/>
                <a:gd fmla="*/ 52 w 78" name="T98"/>
                <a:gd fmla="*/ 48 h 78" name="T99"/>
                <a:gd fmla="*/ 54 w 78" name="T100"/>
                <a:gd fmla="*/ 48 h 78" name="T101"/>
                <a:gd fmla="*/ 69 w 78" name="T102"/>
                <a:gd fmla="*/ 62 h 78" name="T103"/>
                <a:gd fmla="*/ 69 w 78" name="T104"/>
                <a:gd fmla="*/ 65 h 7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8" name="T159"/>
                <a:gd fmla="*/ 0 h 78" name="T160"/>
                <a:gd fmla="*/ 78 w 78" name="T161"/>
                <a:gd fmla="*/ 78 h 7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8" w="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altLang="en-US" lang="zh-CN"/>
            </a:p>
          </p:txBody>
        </p:sp>
      </p:grpSp>
      <p:sp>
        <p:nvSpPr>
          <p:cNvPr id="4108" name="Rectangle 16"/>
          <p:cNvSpPr>
            <a:spLocks noChangeArrowheads="1"/>
          </p:cNvSpPr>
          <p:nvPr/>
        </p:nvSpPr>
        <p:spPr bwMode="auto">
          <a:xfrm>
            <a:off x="5811838" y="3325813"/>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sp>
        <p:nvSpPr>
          <p:cNvPr id="4109" name="Rectangle 17"/>
          <p:cNvSpPr>
            <a:spLocks noChangeArrowheads="1"/>
          </p:cNvSpPr>
          <p:nvPr/>
        </p:nvSpPr>
        <p:spPr bwMode="auto">
          <a:xfrm>
            <a:off x="5776913" y="425767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10" name="Group 18"/>
          <p:cNvGrpSpPr/>
          <p:nvPr/>
        </p:nvGrpSpPr>
        <p:grpSpPr>
          <a:xfrm>
            <a:off x="4970463" y="3249613"/>
            <a:ext cx="577850" cy="581025"/>
            <a:chExt cx="364" cy="366"/>
          </a:xfrm>
        </p:grpSpPr>
        <p:sp>
          <p:nvSpPr>
            <p:cNvPr id="4123" name="Oval 19"/>
            <p:cNvSpPr>
              <a:spLocks noChangeArrowheads="1"/>
            </p:cNvSpPr>
            <p:nvPr/>
          </p:nvSpPr>
          <p:spPr bwMode="auto">
            <a:xfrm>
              <a:off x="0" y="0"/>
              <a:ext cx="364" cy="366"/>
            </a:xfrm>
            <a:prstGeom prst="ellipse">
              <a:avLst/>
            </a:prstGeom>
            <a:solidFill>
              <a:srgbClr val="000000"/>
            </a:solidFill>
            <a:ln w="12700">
              <a:solidFill>
                <a:srgbClr val="88714E"/>
              </a:solidFill>
              <a:round/>
            </a:ln>
          </p:spPr>
          <p:txBody>
            <a:bodyPr/>
            <a:lstStyle/>
            <a:p>
              <a:endParaRPr altLang="en-US" lang="zh-CN"/>
            </a:p>
          </p:txBody>
        </p:sp>
        <p:sp>
          <p:nvSpPr>
            <p:cNvPr id="4124" name="Freeform 20"/>
            <p:cNvSpPr>
              <a:spLocks noEditPoints="1"/>
            </p:cNvSpPr>
            <p:nvPr/>
          </p:nvSpPr>
          <p:spPr bwMode="auto">
            <a:xfrm>
              <a:off x="108" y="106"/>
              <a:ext cx="148" cy="154"/>
            </a:xfrm>
            <a:custGeom>
              <a:gdLst>
                <a:gd fmla="*/ 65 w 71" name="T0"/>
                <a:gd fmla="*/ 6 h 74" name="T1"/>
                <a:gd fmla="*/ 65 w 71" name="T2"/>
                <a:gd fmla="*/ 5 h 74" name="T3"/>
                <a:gd fmla="*/ 51 w 71" name="T4"/>
                <a:gd fmla="*/ 0 h 74" name="T5"/>
                <a:gd fmla="*/ 38 w 71" name="T6"/>
                <a:gd fmla="*/ 5 h 74" name="T7"/>
                <a:gd fmla="*/ 32 w 71" name="T8"/>
                <a:gd fmla="*/ 11 h 74" name="T9"/>
                <a:gd fmla="*/ 32 w 71" name="T10"/>
                <a:gd fmla="*/ 19 h 74" name="T11"/>
                <a:gd fmla="*/ 41 w 71" name="T12"/>
                <a:gd fmla="*/ 19 h 74" name="T13"/>
                <a:gd fmla="*/ 46 w 71" name="T14"/>
                <a:gd fmla="*/ 13 h 74" name="T15"/>
                <a:gd fmla="*/ 51 w 71" name="T16"/>
                <a:gd fmla="*/ 11 h 74" name="T17"/>
                <a:gd fmla="*/ 56 w 71" name="T18"/>
                <a:gd fmla="*/ 13 h 74" name="T19"/>
                <a:gd fmla="*/ 57 w 71" name="T20"/>
                <a:gd fmla="*/ 14 h 74" name="T21"/>
                <a:gd fmla="*/ 59 w 71" name="T22"/>
                <a:gd fmla="*/ 19 h 74" name="T23"/>
                <a:gd fmla="*/ 57 w 71" name="T24"/>
                <a:gd fmla="*/ 24 h 74" name="T25"/>
                <a:gd fmla="*/ 44 w 71" name="T26"/>
                <a:gd fmla="*/ 38 h 74" name="T27"/>
                <a:gd fmla="*/ 38 w 71" name="T28"/>
                <a:gd fmla="*/ 40 h 74" name="T29"/>
                <a:gd fmla="*/ 33 w 71" name="T30"/>
                <a:gd fmla="*/ 38 h 74" name="T31"/>
                <a:gd fmla="*/ 33 w 71" name="T32"/>
                <a:gd fmla="*/ 37 h 74" name="T33"/>
                <a:gd fmla="*/ 25 w 71" name="T34"/>
                <a:gd fmla="*/ 45 h 74" name="T35"/>
                <a:gd fmla="*/ 25 w 71" name="T36"/>
                <a:gd fmla="*/ 46 h 74" name="T37"/>
                <a:gd fmla="*/ 38 w 71" name="T38"/>
                <a:gd fmla="*/ 51 h 74" name="T39"/>
                <a:gd fmla="*/ 38 w 71" name="T40"/>
                <a:gd fmla="*/ 51 h 74" name="T41"/>
                <a:gd fmla="*/ 52 w 71" name="T42"/>
                <a:gd fmla="*/ 46 h 74" name="T43"/>
                <a:gd fmla="*/ 65 w 71" name="T44"/>
                <a:gd fmla="*/ 32 h 74" name="T45"/>
                <a:gd fmla="*/ 71 w 71" name="T46"/>
                <a:gd fmla="*/ 19 h 74" name="T47"/>
                <a:gd fmla="*/ 65 w 71" name="T48"/>
                <a:gd fmla="*/ 6 h 74" name="T49"/>
                <a:gd fmla="*/ 31 w 71" name="T50"/>
                <a:gd fmla="*/ 55 h 74" name="T51"/>
                <a:gd fmla="*/ 25 w 71" name="T52"/>
                <a:gd fmla="*/ 61 h 74" name="T53"/>
                <a:gd fmla="*/ 20 w 71" name="T54"/>
                <a:gd fmla="*/ 63 h 74" name="T55"/>
                <a:gd fmla="*/ 15 w 71" name="T56"/>
                <a:gd fmla="*/ 61 h 74" name="T57"/>
                <a:gd fmla="*/ 14 w 71" name="T58"/>
                <a:gd fmla="*/ 60 h 74" name="T59"/>
                <a:gd fmla="*/ 12 w 71" name="T60"/>
                <a:gd fmla="*/ 55 h 74" name="T61"/>
                <a:gd fmla="*/ 14 w 71" name="T62"/>
                <a:gd fmla="*/ 50 h 74" name="T63"/>
                <a:gd fmla="*/ 27 w 71" name="T64"/>
                <a:gd fmla="*/ 36 h 74" name="T65"/>
                <a:gd fmla="*/ 33 w 71" name="T66"/>
                <a:gd fmla="*/ 34 h 74" name="T67"/>
                <a:gd fmla="*/ 38 w 71" name="T68"/>
                <a:gd fmla="*/ 36 h 74" name="T69"/>
                <a:gd fmla="*/ 38 w 71" name="T70"/>
                <a:gd fmla="*/ 37 h 74" name="T71"/>
                <a:gd fmla="*/ 38 w 71" name="T72"/>
                <a:gd fmla="*/ 37 h 74" name="T73"/>
                <a:gd fmla="*/ 46 w 71" name="T74"/>
                <a:gd fmla="*/ 29 h 74" name="T75"/>
                <a:gd fmla="*/ 46 w 71" name="T76"/>
                <a:gd fmla="*/ 28 h 74" name="T77"/>
                <a:gd fmla="*/ 45 w 71" name="T78"/>
                <a:gd fmla="*/ 27 h 74" name="T79"/>
                <a:gd fmla="*/ 43 w 71" name="T80"/>
                <a:gd fmla="*/ 26 h 74" name="T81"/>
                <a:gd fmla="*/ 33 w 71" name="T82"/>
                <a:gd fmla="*/ 23 h 74" name="T83"/>
                <a:gd fmla="*/ 19 w 71" name="T84"/>
                <a:gd fmla="*/ 28 h 74" name="T85"/>
                <a:gd fmla="*/ 6 w 71" name="T86"/>
                <a:gd fmla="*/ 42 h 74" name="T87"/>
                <a:gd fmla="*/ 0 w 71" name="T88"/>
                <a:gd fmla="*/ 55 h 74" name="T89"/>
                <a:gd fmla="*/ 6 w 71" name="T90"/>
                <a:gd fmla="*/ 68 h 74" name="T91"/>
                <a:gd fmla="*/ 6 w 71" name="T92"/>
                <a:gd fmla="*/ 69 h 74" name="T93"/>
                <a:gd fmla="*/ 20 w 71" name="T94"/>
                <a:gd fmla="*/ 74 h 74" name="T95"/>
                <a:gd fmla="*/ 20 w 71" name="T96"/>
                <a:gd fmla="*/ 74 h 74" name="T97"/>
                <a:gd fmla="*/ 33 w 71" name="T98"/>
                <a:gd fmla="*/ 69 h 74" name="T99"/>
                <a:gd fmla="*/ 39 w 71" name="T100"/>
                <a:gd fmla="*/ 63 h 74" name="T101"/>
                <a:gd fmla="*/ 39 w 71" name="T102"/>
                <a:gd fmla="*/ 55 h 74" name="T103"/>
                <a:gd fmla="*/ 31 w 71" name="T104"/>
                <a:gd fmla="*/ 55 h 74"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1" name="T159"/>
                <a:gd fmla="*/ 0 h 74" name="T160"/>
                <a:gd fmla="*/ 71 w 71" name="T161"/>
                <a:gd fmla="*/ 74 h 74"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 w="71">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altLang="en-US" lang="zh-CN"/>
            </a:p>
          </p:txBody>
        </p:sp>
      </p:grpSp>
      <p:grpSp>
        <p:nvGrpSpPr>
          <p:cNvPr id="4111" name="Group 21"/>
          <p:cNvGrpSpPr/>
          <p:nvPr/>
        </p:nvGrpSpPr>
        <p:grpSpPr>
          <a:xfrm>
            <a:off x="4968875" y="4130675"/>
            <a:ext cx="581025" cy="581025"/>
            <a:chExt cx="366" cy="366"/>
          </a:xfrm>
        </p:grpSpPr>
        <p:sp>
          <p:nvSpPr>
            <p:cNvPr id="4121" name="Oval 22"/>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2" name="Freeform 23"/>
            <p:cNvSpPr>
              <a:spLocks noEditPoints="1"/>
            </p:cNvSpPr>
            <p:nvPr/>
          </p:nvSpPr>
          <p:spPr bwMode="auto">
            <a:xfrm>
              <a:off x="100" y="106"/>
              <a:ext cx="166" cy="167"/>
            </a:xfrm>
            <a:custGeom>
              <a:gdLst>
                <a:gd fmla="*/ 79 w 80" name="T0"/>
                <a:gd fmla="*/ 14 h 80" name="T1"/>
                <a:gd fmla="*/ 75 w 80" name="T2"/>
                <a:gd fmla="*/ 18 h 80" name="T3"/>
                <a:gd fmla="*/ 63 w 80" name="T4"/>
                <a:gd fmla="*/ 5 h 80" name="T5"/>
                <a:gd fmla="*/ 66 w 80" name="T6"/>
                <a:gd fmla="*/ 2 h 80" name="T7"/>
                <a:gd fmla="*/ 71 w 80" name="T8"/>
                <a:gd fmla="*/ 2 h 80" name="T9"/>
                <a:gd fmla="*/ 79 w 80" name="T10"/>
                <a:gd fmla="*/ 9 h 80" name="T11"/>
                <a:gd fmla="*/ 79 w 80" name="T12"/>
                <a:gd fmla="*/ 14 h 80" name="T13"/>
                <a:gd fmla="*/ 46 w 80" name="T14"/>
                <a:gd fmla="*/ 46 h 80" name="T15"/>
                <a:gd fmla="*/ 34 w 80" name="T16"/>
                <a:gd fmla="*/ 34 h 80" name="T17"/>
                <a:gd fmla="*/ 61 w 80" name="T18"/>
                <a:gd fmla="*/ 7 h 80" name="T19"/>
                <a:gd fmla="*/ 73 w 80" name="T20"/>
                <a:gd fmla="*/ 20 h 80" name="T21"/>
                <a:gd fmla="*/ 46 w 80" name="T22"/>
                <a:gd fmla="*/ 46 h 80" name="T23"/>
                <a:gd fmla="*/ 44 w 80" name="T24"/>
                <a:gd fmla="*/ 48 h 80" name="T25"/>
                <a:gd fmla="*/ 27 w 80" name="T26"/>
                <a:gd fmla="*/ 53 h 80" name="T27"/>
                <a:gd fmla="*/ 32 w 80" name="T28"/>
                <a:gd fmla="*/ 36 h 80" name="T29"/>
                <a:gd fmla="*/ 44 w 80" name="T30"/>
                <a:gd fmla="*/ 48 h 80" name="T31"/>
                <a:gd fmla="*/ 16 w 80" name="T32"/>
                <a:gd fmla="*/ 10 h 80" name="T33"/>
                <a:gd fmla="*/ 8 w 80" name="T34"/>
                <a:gd fmla="*/ 18 h 80" name="T35"/>
                <a:gd fmla="*/ 8 w 80" name="T36"/>
                <a:gd fmla="*/ 64 h 80" name="T37"/>
                <a:gd fmla="*/ 16 w 80" name="T38"/>
                <a:gd fmla="*/ 72 h 80" name="T39"/>
                <a:gd fmla="*/ 62 w 80" name="T40"/>
                <a:gd fmla="*/ 72 h 80" name="T41"/>
                <a:gd fmla="*/ 70 w 80" name="T42"/>
                <a:gd fmla="*/ 64 h 80" name="T43"/>
                <a:gd fmla="*/ 70 w 80" name="T44"/>
                <a:gd fmla="*/ 34 h 80" name="T45"/>
                <a:gd fmla="*/ 78 w 80" name="T46"/>
                <a:gd fmla="*/ 26 h 80" name="T47"/>
                <a:gd fmla="*/ 78 w 80" name="T48"/>
                <a:gd fmla="*/ 67 h 80" name="T49"/>
                <a:gd fmla="*/ 65 w 80" name="T50"/>
                <a:gd fmla="*/ 80 h 80" name="T51"/>
                <a:gd fmla="*/ 13 w 80" name="T52"/>
                <a:gd fmla="*/ 80 h 80" name="T53"/>
                <a:gd fmla="*/ 0 w 80" name="T54"/>
                <a:gd fmla="*/ 67 h 80" name="T55"/>
                <a:gd fmla="*/ 0 w 80" name="T56"/>
                <a:gd fmla="*/ 16 h 80" name="T57"/>
                <a:gd fmla="*/ 13 w 80" name="T58"/>
                <a:gd fmla="*/ 3 h 80" name="T59"/>
                <a:gd fmla="*/ 54 w 80" name="T60"/>
                <a:gd fmla="*/ 3 h 80" name="T61"/>
                <a:gd fmla="*/ 46 w 80" name="T62"/>
                <a:gd fmla="*/ 10 h 80" name="T63"/>
                <a:gd fmla="*/ 16 w 80" name="T64"/>
                <a:gd fmla="*/ 10 h 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80" name="T99"/>
                <a:gd fmla="*/ 0 h 80" name="T100"/>
                <a:gd fmla="*/ 80 w 80" name="T101"/>
                <a:gd fmla="*/ 80 h 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80" w="80">
                  <a:moveTo>
                    <a:pt x="79" y="14"/>
                  </a:moveTo>
                  <a:cubicBezTo>
                    <a:pt x="75" y="18"/>
                    <a:pt x="75" y="18"/>
                    <a:pt x="75" y="18"/>
                  </a:cubicBezTo>
                  <a:cubicBezTo>
                    <a:pt x="63" y="5"/>
                    <a:pt x="63" y="5"/>
                    <a:pt x="63" y="5"/>
                  </a:cubicBezTo>
                  <a:cubicBezTo>
                    <a:pt x="66" y="2"/>
                    <a:pt x="66" y="2"/>
                    <a:pt x="66" y="2"/>
                  </a:cubicBezTo>
                  <a:cubicBezTo>
                    <a:pt x="68" y="0"/>
                    <a:pt x="70" y="0"/>
                    <a:pt x="71" y="2"/>
                  </a:cubicBezTo>
                  <a:cubicBezTo>
                    <a:pt x="79" y="9"/>
                    <a:pt x="79" y="9"/>
                    <a:pt x="79" y="9"/>
                  </a:cubicBezTo>
                  <a:cubicBezTo>
                    <a:pt x="80" y="11"/>
                    <a:pt x="80" y="13"/>
                    <a:pt x="79" y="14"/>
                  </a:cubicBezTo>
                  <a:close/>
                  <a:moveTo>
                    <a:pt x="46" y="46"/>
                  </a:moveTo>
                  <a:cubicBezTo>
                    <a:pt x="34" y="34"/>
                    <a:pt x="34" y="34"/>
                    <a:pt x="34" y="34"/>
                  </a:cubicBezTo>
                  <a:cubicBezTo>
                    <a:pt x="61" y="7"/>
                    <a:pt x="61" y="7"/>
                    <a:pt x="61" y="7"/>
                  </a:cubicBezTo>
                  <a:cubicBezTo>
                    <a:pt x="73" y="20"/>
                    <a:pt x="73" y="20"/>
                    <a:pt x="73" y="20"/>
                  </a:cubicBezTo>
                  <a:lnTo>
                    <a:pt x="46" y="46"/>
                  </a:lnTo>
                  <a:close/>
                  <a:moveTo>
                    <a:pt x="44" y="48"/>
                  </a:moveTo>
                  <a:cubicBezTo>
                    <a:pt x="27" y="53"/>
                    <a:pt x="27" y="53"/>
                    <a:pt x="27" y="53"/>
                  </a:cubicBezTo>
                  <a:cubicBezTo>
                    <a:pt x="32" y="36"/>
                    <a:pt x="32" y="36"/>
                    <a:pt x="32" y="36"/>
                  </a:cubicBezTo>
                  <a:lnTo>
                    <a:pt x="44" y="48"/>
                  </a:lnTo>
                  <a:close/>
                  <a:moveTo>
                    <a:pt x="16" y="10"/>
                  </a:moveTo>
                  <a:cubicBezTo>
                    <a:pt x="12" y="10"/>
                    <a:pt x="8" y="14"/>
                    <a:pt x="8" y="18"/>
                  </a:cubicBezTo>
                  <a:cubicBezTo>
                    <a:pt x="8" y="64"/>
                    <a:pt x="8" y="64"/>
                    <a:pt x="8" y="64"/>
                  </a:cubicBezTo>
                  <a:cubicBezTo>
                    <a:pt x="8" y="69"/>
                    <a:pt x="12" y="72"/>
                    <a:pt x="16" y="72"/>
                  </a:cubicBezTo>
                  <a:cubicBezTo>
                    <a:pt x="62" y="72"/>
                    <a:pt x="62" y="72"/>
                    <a:pt x="62" y="72"/>
                  </a:cubicBezTo>
                  <a:cubicBezTo>
                    <a:pt x="67" y="72"/>
                    <a:pt x="70" y="69"/>
                    <a:pt x="70" y="64"/>
                  </a:cubicBezTo>
                  <a:cubicBezTo>
                    <a:pt x="70" y="34"/>
                    <a:pt x="70" y="34"/>
                    <a:pt x="70" y="34"/>
                  </a:cubicBezTo>
                  <a:cubicBezTo>
                    <a:pt x="78" y="26"/>
                    <a:pt x="78" y="26"/>
                    <a:pt x="78" y="26"/>
                  </a:cubicBezTo>
                  <a:cubicBezTo>
                    <a:pt x="78" y="67"/>
                    <a:pt x="78" y="67"/>
                    <a:pt x="78" y="67"/>
                  </a:cubicBezTo>
                  <a:cubicBezTo>
                    <a:pt x="78" y="74"/>
                    <a:pt x="72" y="80"/>
                    <a:pt x="65" y="80"/>
                  </a:cubicBezTo>
                  <a:cubicBezTo>
                    <a:pt x="13" y="80"/>
                    <a:pt x="13" y="80"/>
                    <a:pt x="13" y="80"/>
                  </a:cubicBezTo>
                  <a:cubicBezTo>
                    <a:pt x="6" y="80"/>
                    <a:pt x="0" y="74"/>
                    <a:pt x="0" y="67"/>
                  </a:cubicBezTo>
                  <a:cubicBezTo>
                    <a:pt x="0" y="16"/>
                    <a:pt x="0" y="16"/>
                    <a:pt x="0" y="16"/>
                  </a:cubicBezTo>
                  <a:cubicBezTo>
                    <a:pt x="0" y="9"/>
                    <a:pt x="6" y="3"/>
                    <a:pt x="13" y="3"/>
                  </a:cubicBezTo>
                  <a:cubicBezTo>
                    <a:pt x="54" y="3"/>
                    <a:pt x="54" y="3"/>
                    <a:pt x="54" y="3"/>
                  </a:cubicBezTo>
                  <a:cubicBezTo>
                    <a:pt x="46" y="10"/>
                    <a:pt x="46" y="10"/>
                    <a:pt x="46" y="10"/>
                  </a:cubicBezTo>
                  <a:lnTo>
                    <a:pt x="16" y="10"/>
                  </a:lnTo>
                  <a:close/>
                </a:path>
              </a:pathLst>
            </a:custGeom>
            <a:solidFill>
              <a:srgbClr val="FFFFFF"/>
            </a:solidFill>
            <a:ln w="9525">
              <a:noFill/>
              <a:round/>
            </a:ln>
          </p:spPr>
          <p:txBody>
            <a:bodyPr/>
            <a:lstStyle/>
            <a:p>
              <a:endParaRPr altLang="en-US" lang="zh-CN"/>
            </a:p>
          </p:txBody>
        </p:sp>
      </p:grpSp>
      <p:sp>
        <p:nvSpPr>
          <p:cNvPr id="4112" name="Text Box 24"/>
          <p:cNvSpPr txBox="1">
            <a:spLocks noChangeArrowheads="1"/>
          </p:cNvSpPr>
          <p:nvPr/>
        </p:nvSpPr>
        <p:spPr bwMode="auto">
          <a:xfrm>
            <a:off x="4040188" y="482600"/>
            <a:ext cx="748030" cy="701040"/>
          </a:xfrm>
          <a:prstGeom prst="rect">
            <a:avLst/>
          </a:prstGeom>
          <a:noFill/>
          <a:ln w="9525">
            <a:noFill/>
            <a:miter lim="800000"/>
          </a:ln>
        </p:spPr>
        <p:txBody>
          <a:bodyPr wrap="none">
            <a:spAutoFit/>
          </a:bodyPr>
          <a:lstStyle/>
          <a:p>
            <a:r>
              <a:rPr altLang="zh-CN" lang="zh-CN" sz="4000">
                <a:solidFill>
                  <a:schemeClr val="bg1"/>
                </a:solidFill>
              </a:rPr>
              <a:t>01</a:t>
            </a:r>
          </a:p>
        </p:txBody>
      </p:sp>
      <p:sp>
        <p:nvSpPr>
          <p:cNvPr id="4113" name="Text Box 25"/>
          <p:cNvSpPr txBox="1">
            <a:spLocks noChangeArrowheads="1"/>
          </p:cNvSpPr>
          <p:nvPr/>
        </p:nvSpPr>
        <p:spPr bwMode="auto">
          <a:xfrm>
            <a:off x="4040188" y="1382713"/>
            <a:ext cx="748030" cy="701040"/>
          </a:xfrm>
          <a:prstGeom prst="rect">
            <a:avLst/>
          </a:prstGeom>
          <a:noFill/>
          <a:ln w="9525">
            <a:noFill/>
            <a:miter lim="800000"/>
          </a:ln>
        </p:spPr>
        <p:txBody>
          <a:bodyPr wrap="none">
            <a:spAutoFit/>
          </a:bodyPr>
          <a:lstStyle/>
          <a:p>
            <a:r>
              <a:rPr altLang="zh-CN" lang="zh-CN" sz="4000">
                <a:solidFill>
                  <a:schemeClr val="bg1"/>
                </a:solidFill>
              </a:rPr>
              <a:t>02</a:t>
            </a:r>
          </a:p>
        </p:txBody>
      </p:sp>
      <p:sp>
        <p:nvSpPr>
          <p:cNvPr id="4114" name="Text Box 26"/>
          <p:cNvSpPr txBox="1">
            <a:spLocks noChangeArrowheads="1"/>
          </p:cNvSpPr>
          <p:nvPr/>
        </p:nvSpPr>
        <p:spPr bwMode="auto">
          <a:xfrm>
            <a:off x="4040188" y="2298700"/>
            <a:ext cx="748030" cy="701040"/>
          </a:xfrm>
          <a:prstGeom prst="rect">
            <a:avLst/>
          </a:prstGeom>
          <a:noFill/>
          <a:ln w="9525">
            <a:noFill/>
            <a:miter lim="800000"/>
          </a:ln>
        </p:spPr>
        <p:txBody>
          <a:bodyPr wrap="none">
            <a:spAutoFit/>
          </a:bodyPr>
          <a:lstStyle/>
          <a:p>
            <a:r>
              <a:rPr altLang="zh-CN" lang="zh-CN" sz="4000">
                <a:solidFill>
                  <a:schemeClr val="bg1"/>
                </a:solidFill>
              </a:rPr>
              <a:t>03</a:t>
            </a:r>
          </a:p>
        </p:txBody>
      </p:sp>
      <p:sp>
        <p:nvSpPr>
          <p:cNvPr id="4115" name="Text Box 27"/>
          <p:cNvSpPr txBox="1">
            <a:spLocks noChangeArrowheads="1"/>
          </p:cNvSpPr>
          <p:nvPr/>
        </p:nvSpPr>
        <p:spPr bwMode="auto">
          <a:xfrm>
            <a:off x="4040188" y="3167063"/>
            <a:ext cx="748030" cy="701040"/>
          </a:xfrm>
          <a:prstGeom prst="rect">
            <a:avLst/>
          </a:prstGeom>
          <a:noFill/>
          <a:ln w="9525">
            <a:noFill/>
            <a:miter lim="800000"/>
          </a:ln>
        </p:spPr>
        <p:txBody>
          <a:bodyPr wrap="none">
            <a:spAutoFit/>
          </a:bodyPr>
          <a:lstStyle/>
          <a:p>
            <a:r>
              <a:rPr altLang="zh-CN" lang="zh-CN" sz="4000">
                <a:solidFill>
                  <a:schemeClr val="bg1"/>
                </a:solidFill>
              </a:rPr>
              <a:t>04</a:t>
            </a:r>
          </a:p>
        </p:txBody>
      </p:sp>
      <p:sp>
        <p:nvSpPr>
          <p:cNvPr id="4116" name="Text Box 28"/>
          <p:cNvSpPr txBox="1">
            <a:spLocks noChangeArrowheads="1"/>
          </p:cNvSpPr>
          <p:nvPr/>
        </p:nvSpPr>
        <p:spPr bwMode="auto">
          <a:xfrm>
            <a:off x="4040188" y="4051300"/>
            <a:ext cx="748030" cy="701040"/>
          </a:xfrm>
          <a:prstGeom prst="rect">
            <a:avLst/>
          </a:prstGeom>
          <a:noFill/>
          <a:ln w="9525">
            <a:noFill/>
            <a:miter lim="800000"/>
          </a:ln>
        </p:spPr>
        <p:txBody>
          <a:bodyPr wrap="none">
            <a:spAutoFit/>
          </a:bodyPr>
          <a:lstStyle/>
          <a:p>
            <a:r>
              <a:rPr altLang="zh-CN" lang="zh-CN" sz="4000">
                <a:solidFill>
                  <a:schemeClr val="bg1"/>
                </a:solidFill>
              </a:rPr>
              <a:t>05</a:t>
            </a:r>
          </a:p>
        </p:txBody>
      </p:sp>
      <p:sp>
        <p:nvSpPr>
          <p:cNvPr id="4117" name="Line 29"/>
          <p:cNvSpPr>
            <a:spLocks noChangeShapeType="1"/>
          </p:cNvSpPr>
          <p:nvPr/>
        </p:nvSpPr>
        <p:spPr bwMode="auto">
          <a:xfrm>
            <a:off x="609600" y="2190750"/>
            <a:ext cx="2286000" cy="0"/>
          </a:xfrm>
          <a:prstGeom prst="line">
            <a:avLst/>
          </a:prstGeom>
          <a:noFill/>
          <a:ln w="6350">
            <a:solidFill>
              <a:schemeClr val="bg1"/>
            </a:solidFill>
            <a:round/>
          </a:ln>
        </p:spPr>
        <p:txBody>
          <a:bodyPr/>
          <a:lstStyle/>
          <a:p>
            <a:endParaRPr altLang="en-US" lang="zh-CN"/>
          </a:p>
        </p:txBody>
      </p:sp>
      <p:sp>
        <p:nvSpPr>
          <p:cNvPr id="4118" name="Text Box 30"/>
          <p:cNvSpPr txBox="1">
            <a:spLocks noChangeArrowheads="1"/>
          </p:cNvSpPr>
          <p:nvPr/>
        </p:nvSpPr>
        <p:spPr bwMode="auto">
          <a:xfrm>
            <a:off x="573723" y="2274888"/>
            <a:ext cx="1583055" cy="396240"/>
          </a:xfrm>
          <a:prstGeom prst="rect">
            <a:avLst/>
          </a:prstGeom>
          <a:noFill/>
          <a:ln w="9525">
            <a:noFill/>
            <a:miter lim="800000"/>
          </a:ln>
        </p:spPr>
        <p:txBody>
          <a:bodyPr wrap="none">
            <a:spAutoFit/>
          </a:bodyPr>
          <a:lstStyle/>
          <a:p>
            <a:pPr algn="ctr"/>
            <a:r>
              <a:rPr altLang="zh-CN" b="1" lang="zh-CN" sz="2000">
                <a:solidFill>
                  <a:schemeClr val="bg1"/>
                </a:solidFill>
              </a:rPr>
              <a:t>CONTENTS</a:t>
            </a:r>
          </a:p>
        </p:txBody>
      </p:sp>
      <p:sp>
        <p:nvSpPr>
          <p:cNvPr id="4119" name="Text Box 31"/>
          <p:cNvSpPr txBox="1">
            <a:spLocks noChangeArrowheads="1"/>
          </p:cNvSpPr>
          <p:nvPr/>
        </p:nvSpPr>
        <p:spPr bwMode="auto">
          <a:xfrm>
            <a:off x="573723" y="2635250"/>
            <a:ext cx="2378392" cy="243840"/>
          </a:xfrm>
          <a:prstGeom prst="rect">
            <a:avLst/>
          </a:prstGeom>
          <a:noFill/>
          <a:ln w="9525">
            <a:noFill/>
            <a:miter lim="800000"/>
          </a:ln>
        </p:spPr>
        <p:txBody>
          <a:bodyPr wrap="none">
            <a:spAutoFit/>
          </a:bodyPr>
          <a:lstStyle/>
          <a:p>
            <a:pPr algn="ctr"/>
            <a:r>
              <a:rPr altLang="zh-CN" lang="zh-CN" sz="1000">
                <a:solidFill>
                  <a:schemeClr val="bg2"/>
                </a:solidFill>
              </a:rPr>
              <a:t>This is a good space for a short subtitle</a:t>
            </a:r>
          </a:p>
        </p:txBody>
      </p:sp>
      <p:sp>
        <p:nvSpPr>
          <p:cNvPr id="4120" name="Line 32"/>
          <p:cNvSpPr>
            <a:spLocks noChangeShapeType="1"/>
          </p:cNvSpPr>
          <p:nvPr/>
        </p:nvSpPr>
        <p:spPr bwMode="auto">
          <a:xfrm>
            <a:off x="609600" y="2982913"/>
            <a:ext cx="22860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253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253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253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253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22534" name="Freeform 6"/>
          <p:cNvSpPr>
            <a:spLocks noEditPoints="1"/>
          </p:cNvSpPr>
          <p:nvPr/>
        </p:nvSpPr>
        <p:spPr bwMode="auto">
          <a:xfrm>
            <a:off x="5648325" y="706438"/>
            <a:ext cx="3495675" cy="1927225"/>
          </a:xfrm>
          <a:custGeom>
            <a:gdLst>
              <a:gd fmla="*/ 937 w 1158" name="T0"/>
              <a:gd fmla="*/ 0 h 637" name="T1"/>
              <a:gd fmla="*/ 776 w 1158" name="T2"/>
              <a:gd fmla="*/ 605 h 637" name="T3"/>
              <a:gd fmla="*/ 261 w 1158" name="T4"/>
              <a:gd fmla="*/ 605 h 637" name="T5"/>
              <a:gd fmla="*/ 184 w 1158" name="T6"/>
              <a:gd fmla="*/ 605 h 637" name="T7"/>
              <a:gd fmla="*/ 108 w 1158" name="T8"/>
              <a:gd fmla="*/ 529 h 637" name="T9"/>
              <a:gd fmla="*/ 107 w 1158" name="T10"/>
              <a:gd fmla="*/ 529 h 637" name="T11"/>
              <a:gd fmla="*/ 107 w 1158" name="T12"/>
              <a:gd fmla="*/ 453 h 637" name="T13"/>
              <a:gd fmla="*/ 107 w 1158" name="T14"/>
              <a:gd fmla="*/ 298 h 637" name="T15"/>
              <a:gd fmla="*/ 183 w 1158" name="T16"/>
              <a:gd fmla="*/ 208 h 637" name="T17"/>
              <a:gd fmla="*/ 92 w 1158" name="T18"/>
              <a:gd fmla="*/ 116 h 637" name="T19"/>
              <a:gd fmla="*/ 0 w 1158" name="T20"/>
              <a:gd fmla="*/ 208 h 637" name="T21"/>
              <a:gd fmla="*/ 76 w 1158" name="T22"/>
              <a:gd fmla="*/ 298 h 637" name="T23"/>
              <a:gd fmla="*/ 76 w 1158" name="T24"/>
              <a:gd fmla="*/ 529 h 637" name="T25"/>
              <a:gd fmla="*/ 76 w 1158" name="T26"/>
              <a:gd fmla="*/ 529 h 637" name="T27"/>
              <a:gd fmla="*/ 184 w 1158" name="T28"/>
              <a:gd fmla="*/ 637 h 637" name="T29"/>
              <a:gd fmla="*/ 192 w 1158" name="T30"/>
              <a:gd fmla="*/ 636 h 637" name="T31"/>
              <a:gd fmla="*/ 776 w 1158" name="T32"/>
              <a:gd fmla="*/ 636 h 637" name="T33"/>
              <a:gd fmla="*/ 937 w 1158" name="T34"/>
              <a:gd fmla="*/ 186 h 637" name="T35"/>
              <a:gd fmla="*/ 1158 w 1158" name="T36"/>
              <a:gd fmla="*/ 186 h 637" name="T37"/>
              <a:gd fmla="*/ 1158 w 1158" name="T38"/>
              <a:gd fmla="*/ 0 h 637" name="T39"/>
              <a:gd fmla="*/ 937 w 1158" name="T40"/>
              <a:gd fmla="*/ 0 h 637" name="T41"/>
              <a:gd fmla="*/ 32 w 1158" name="T42"/>
              <a:gd fmla="*/ 208 h 637" name="T43"/>
              <a:gd fmla="*/ 92 w 1158" name="T44"/>
              <a:gd fmla="*/ 148 h 637" name="T45"/>
              <a:gd fmla="*/ 152 w 1158" name="T46"/>
              <a:gd fmla="*/ 208 h 637" name="T47"/>
              <a:gd fmla="*/ 92 w 1158" name="T48"/>
              <a:gd fmla="*/ 268 h 637" name="T49"/>
              <a:gd fmla="*/ 32 w 1158" name="T50"/>
              <a:gd fmla="*/ 208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58" name="T78"/>
              <a:gd fmla="*/ 0 h 637" name="T79"/>
              <a:gd fmla="*/ 1158 w 1158" name="T80"/>
              <a:gd fmla="*/ 637 h 637"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37" w="1158">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88714E"/>
          </a:solidFill>
          <a:ln w="9525">
            <a:noFill/>
            <a:round/>
          </a:ln>
        </p:spPr>
        <p:txBody>
          <a:bodyPr/>
          <a:lstStyle/>
          <a:p>
            <a:endParaRPr altLang="en-US" lang="zh-CN"/>
          </a:p>
        </p:txBody>
      </p:sp>
      <p:sp>
        <p:nvSpPr>
          <p:cNvPr id="22535" name="Freeform 7"/>
          <p:cNvSpPr>
            <a:spLocks noEditPoints="1"/>
          </p:cNvSpPr>
          <p:nvPr/>
        </p:nvSpPr>
        <p:spPr bwMode="auto">
          <a:xfrm>
            <a:off x="3413125" y="1227138"/>
            <a:ext cx="5730875" cy="1573212"/>
          </a:xfrm>
          <a:custGeom>
            <a:gdLst>
              <a:gd fmla="*/ 1678 w 1899" name="T0"/>
              <a:gd fmla="*/ 148 h 520" name="T1"/>
              <a:gd fmla="*/ 1517 w 1899" name="T2"/>
              <a:gd fmla="*/ 489 h 520" name="T3"/>
              <a:gd fmla="*/ 260 w 1899" name="T4"/>
              <a:gd fmla="*/ 489 h 520" name="T5"/>
              <a:gd fmla="*/ 261 w 1899" name="T6"/>
              <a:gd fmla="*/ 489 h 520" name="T7"/>
              <a:gd fmla="*/ 184 w 1899" name="T8"/>
              <a:gd fmla="*/ 489 h 520" name="T9"/>
              <a:gd fmla="*/ 108 w 1899" name="T10"/>
              <a:gd fmla="*/ 412 h 520" name="T11"/>
              <a:gd fmla="*/ 107 w 1899" name="T12"/>
              <a:gd fmla="*/ 412 h 520" name="T13"/>
              <a:gd fmla="*/ 107 w 1899" name="T14"/>
              <a:gd fmla="*/ 336 h 520" name="T15"/>
              <a:gd fmla="*/ 107 w 1899" name="T16"/>
              <a:gd fmla="*/ 336 h 520" name="T17"/>
              <a:gd fmla="*/ 107 w 1899" name="T18"/>
              <a:gd fmla="*/ 181 h 520" name="T19"/>
              <a:gd fmla="*/ 183 w 1899" name="T20"/>
              <a:gd fmla="*/ 91 h 520" name="T21"/>
              <a:gd fmla="*/ 92 w 1899" name="T22"/>
              <a:gd fmla="*/ 0 h 520" name="T23"/>
              <a:gd fmla="*/ 0 w 1899" name="T24"/>
              <a:gd fmla="*/ 91 h 520" name="T25"/>
              <a:gd fmla="*/ 76 w 1899" name="T26"/>
              <a:gd fmla="*/ 181 h 520" name="T27"/>
              <a:gd fmla="*/ 76 w 1899" name="T28"/>
              <a:gd fmla="*/ 412 h 520" name="T29"/>
              <a:gd fmla="*/ 76 w 1899" name="T30"/>
              <a:gd fmla="*/ 412 h 520" name="T31"/>
              <a:gd fmla="*/ 184 w 1899" name="T32"/>
              <a:gd fmla="*/ 520 h 520" name="T33"/>
              <a:gd fmla="*/ 1517 w 1899" name="T34"/>
              <a:gd fmla="*/ 520 h 520" name="T35"/>
              <a:gd fmla="*/ 1678 w 1899" name="T36"/>
              <a:gd fmla="*/ 334 h 520" name="T37"/>
              <a:gd fmla="*/ 1899 w 1899" name="T38"/>
              <a:gd fmla="*/ 334 h 520" name="T39"/>
              <a:gd fmla="*/ 1899 w 1899" name="T40"/>
              <a:gd fmla="*/ 148 h 520" name="T41"/>
              <a:gd fmla="*/ 1678 w 1899" name="T42"/>
              <a:gd fmla="*/ 148 h 520" name="T43"/>
              <a:gd fmla="*/ 32 w 1899" name="T44"/>
              <a:gd fmla="*/ 91 h 520" name="T45"/>
              <a:gd fmla="*/ 92 w 1899" name="T46"/>
              <a:gd fmla="*/ 31 h 520" name="T47"/>
              <a:gd fmla="*/ 152 w 1899" name="T48"/>
              <a:gd fmla="*/ 91 h 520" name="T49"/>
              <a:gd fmla="*/ 92 w 1899" name="T50"/>
              <a:gd fmla="*/ 151 h 520" name="T51"/>
              <a:gd fmla="*/ 32 w 1899" name="T52"/>
              <a:gd fmla="*/ 91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899" name="T81"/>
              <a:gd fmla="*/ 0 h 520" name="T82"/>
              <a:gd fmla="*/ 1899 w 1899" name="T83"/>
              <a:gd fmla="*/ 520 h 52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0" w="1899">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0000"/>
          </a:solidFill>
          <a:ln w="9525">
            <a:noFill/>
            <a:round/>
          </a:ln>
        </p:spPr>
        <p:txBody>
          <a:bodyPr/>
          <a:lstStyle/>
          <a:p>
            <a:endParaRPr altLang="en-US" lang="zh-CN"/>
          </a:p>
        </p:txBody>
      </p:sp>
      <p:sp>
        <p:nvSpPr>
          <p:cNvPr id="22536" name="Freeform 8"/>
          <p:cNvSpPr>
            <a:spLocks noEditPoints="1"/>
          </p:cNvSpPr>
          <p:nvPr/>
        </p:nvSpPr>
        <p:spPr bwMode="auto">
          <a:xfrm>
            <a:off x="2305050" y="2643188"/>
            <a:ext cx="6838950" cy="561975"/>
          </a:xfrm>
          <a:custGeom>
            <a:gdLst>
              <a:gd fmla="*/ 2045 w 2266" name="T0"/>
              <a:gd fmla="*/ 0 h 186" name="T1"/>
              <a:gd fmla="*/ 1884 w 2266" name="T2"/>
              <a:gd fmla="*/ 77 h 186" name="T3"/>
              <a:gd fmla="*/ 181 w 2266" name="T4"/>
              <a:gd fmla="*/ 77 h 186" name="T5"/>
              <a:gd fmla="*/ 91 w 2266" name="T6"/>
              <a:gd fmla="*/ 2 h 186" name="T7"/>
              <a:gd fmla="*/ 0 w 2266" name="T8"/>
              <a:gd fmla="*/ 93 h 186" name="T9"/>
              <a:gd fmla="*/ 91 w 2266" name="T10"/>
              <a:gd fmla="*/ 184 h 186" name="T11"/>
              <a:gd fmla="*/ 181 w 2266" name="T12"/>
              <a:gd fmla="*/ 108 h 186" name="T13"/>
              <a:gd fmla="*/ 1884 w 2266" name="T14"/>
              <a:gd fmla="*/ 108 h 186" name="T15"/>
              <a:gd fmla="*/ 2045 w 2266" name="T16"/>
              <a:gd fmla="*/ 186 h 186" name="T17"/>
              <a:gd fmla="*/ 2266 w 2266" name="T18"/>
              <a:gd fmla="*/ 186 h 186" name="T19"/>
              <a:gd fmla="*/ 2266 w 2266" name="T20"/>
              <a:gd fmla="*/ 0 h 186" name="T21"/>
              <a:gd fmla="*/ 2045 w 2266" name="T22"/>
              <a:gd fmla="*/ 0 h 186" name="T23"/>
              <a:gd fmla="*/ 91 w 2266" name="T24"/>
              <a:gd fmla="*/ 153 h 186" name="T25"/>
              <a:gd fmla="*/ 31 w 2266" name="T26"/>
              <a:gd fmla="*/ 93 h 186" name="T27"/>
              <a:gd fmla="*/ 91 w 2266" name="T28"/>
              <a:gd fmla="*/ 33 h 186" name="T29"/>
              <a:gd fmla="*/ 151 w 2266" name="T30"/>
              <a:gd fmla="*/ 93 h 186" name="T31"/>
              <a:gd fmla="*/ 91 w 2266" name="T32"/>
              <a:gd fmla="*/ 153 h 18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266" name="T51"/>
              <a:gd fmla="*/ 0 h 186" name="T52"/>
              <a:gd fmla="*/ 2266 w 2266" name="T53"/>
              <a:gd fmla="*/ 186 h 18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86" w="226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88714E"/>
          </a:solidFill>
          <a:ln w="9525">
            <a:noFill/>
            <a:round/>
          </a:ln>
        </p:spPr>
        <p:txBody>
          <a:bodyPr/>
          <a:lstStyle/>
          <a:p>
            <a:endParaRPr altLang="en-US" lang="zh-CN"/>
          </a:p>
        </p:txBody>
      </p:sp>
      <p:sp>
        <p:nvSpPr>
          <p:cNvPr id="22537" name="Freeform 9"/>
          <p:cNvSpPr>
            <a:spLocks noEditPoints="1"/>
          </p:cNvSpPr>
          <p:nvPr/>
        </p:nvSpPr>
        <p:spPr bwMode="auto">
          <a:xfrm>
            <a:off x="3413125" y="3044825"/>
            <a:ext cx="5730875" cy="1573213"/>
          </a:xfrm>
          <a:custGeom>
            <a:gdLst>
              <a:gd fmla="*/ 1678 w 1899" name="T0"/>
              <a:gd fmla="*/ 187 h 520" name="T1"/>
              <a:gd fmla="*/ 1517 w 1899" name="T2"/>
              <a:gd fmla="*/ 0 h 520" name="T3"/>
              <a:gd fmla="*/ 184 w 1899" name="T4"/>
              <a:gd fmla="*/ 0 h 520" name="T5"/>
              <a:gd fmla="*/ 76 w 1899" name="T6"/>
              <a:gd fmla="*/ 108 h 520" name="T7"/>
              <a:gd fmla="*/ 76 w 1899" name="T8"/>
              <a:gd fmla="*/ 108 h 520" name="T9"/>
              <a:gd fmla="*/ 76 w 1899" name="T10"/>
              <a:gd fmla="*/ 339 h 520" name="T11"/>
              <a:gd fmla="*/ 0 w 1899" name="T12"/>
              <a:gd fmla="*/ 429 h 520" name="T13"/>
              <a:gd fmla="*/ 92 w 1899" name="T14"/>
              <a:gd fmla="*/ 520 h 520" name="T15"/>
              <a:gd fmla="*/ 183 w 1899" name="T16"/>
              <a:gd fmla="*/ 429 h 520" name="T17"/>
              <a:gd fmla="*/ 107 w 1899" name="T18"/>
              <a:gd fmla="*/ 339 h 520" name="T19"/>
              <a:gd fmla="*/ 107 w 1899" name="T20"/>
              <a:gd fmla="*/ 184 h 520" name="T21"/>
              <a:gd fmla="*/ 107 w 1899" name="T22"/>
              <a:gd fmla="*/ 184 h 520" name="T23"/>
              <a:gd fmla="*/ 107 w 1899" name="T24"/>
              <a:gd fmla="*/ 108 h 520" name="T25"/>
              <a:gd fmla="*/ 108 w 1899" name="T26"/>
              <a:gd fmla="*/ 108 h 520" name="T27"/>
              <a:gd fmla="*/ 184 w 1899" name="T28"/>
              <a:gd fmla="*/ 32 h 520" name="T29"/>
              <a:gd fmla="*/ 261 w 1899" name="T30"/>
              <a:gd fmla="*/ 32 h 520" name="T31"/>
              <a:gd fmla="*/ 260 w 1899" name="T32"/>
              <a:gd fmla="*/ 31 h 520" name="T33"/>
              <a:gd fmla="*/ 1517 w 1899" name="T34"/>
              <a:gd fmla="*/ 31 h 520" name="T35"/>
              <a:gd fmla="*/ 1678 w 1899" name="T36"/>
              <a:gd fmla="*/ 373 h 520" name="T37"/>
              <a:gd fmla="*/ 1899 w 1899" name="T38"/>
              <a:gd fmla="*/ 373 h 520" name="T39"/>
              <a:gd fmla="*/ 1899 w 1899" name="T40"/>
              <a:gd fmla="*/ 187 h 520" name="T41"/>
              <a:gd fmla="*/ 1678 w 1899" name="T42"/>
              <a:gd fmla="*/ 187 h 520" name="T43"/>
              <a:gd fmla="*/ 152 w 1899" name="T44"/>
              <a:gd fmla="*/ 429 h 520" name="T45"/>
              <a:gd fmla="*/ 92 w 1899" name="T46"/>
              <a:gd fmla="*/ 489 h 520" name="T47"/>
              <a:gd fmla="*/ 32 w 1899" name="T48"/>
              <a:gd fmla="*/ 429 h 520" name="T49"/>
              <a:gd fmla="*/ 92 w 1899" name="T50"/>
              <a:gd fmla="*/ 369 h 520" name="T51"/>
              <a:gd fmla="*/ 152 w 1899" name="T52"/>
              <a:gd fmla="*/ 429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899" name="T81"/>
              <a:gd fmla="*/ 0 h 520" name="T82"/>
              <a:gd fmla="*/ 1899 w 1899" name="T83"/>
              <a:gd fmla="*/ 520 h 52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0" w="1899">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0000"/>
          </a:solidFill>
          <a:ln w="9525">
            <a:noFill/>
            <a:round/>
          </a:ln>
        </p:spPr>
        <p:txBody>
          <a:bodyPr/>
          <a:lstStyle/>
          <a:p>
            <a:endParaRPr altLang="en-US" lang="zh-CN"/>
          </a:p>
        </p:txBody>
      </p:sp>
      <p:sp>
        <p:nvSpPr>
          <p:cNvPr id="22538" name="Freeform 10"/>
          <p:cNvSpPr>
            <a:spLocks noEditPoints="1"/>
          </p:cNvSpPr>
          <p:nvPr/>
        </p:nvSpPr>
        <p:spPr bwMode="auto">
          <a:xfrm>
            <a:off x="5648325" y="3214688"/>
            <a:ext cx="3495675" cy="1927225"/>
          </a:xfrm>
          <a:custGeom>
            <a:gdLst>
              <a:gd fmla="*/ 937 w 1158" name="T0"/>
              <a:gd fmla="*/ 451 h 637" name="T1"/>
              <a:gd fmla="*/ 776 w 1158" name="T2"/>
              <a:gd fmla="*/ 0 h 637" name="T3"/>
              <a:gd fmla="*/ 184 w 1158" name="T4"/>
              <a:gd fmla="*/ 0 h 637" name="T5"/>
              <a:gd fmla="*/ 76 w 1158" name="T6"/>
              <a:gd fmla="*/ 108 h 637" name="T7"/>
              <a:gd fmla="*/ 76 w 1158" name="T8"/>
              <a:gd fmla="*/ 108 h 637" name="T9"/>
              <a:gd fmla="*/ 76 w 1158" name="T10"/>
              <a:gd fmla="*/ 339 h 637" name="T11"/>
              <a:gd fmla="*/ 0 w 1158" name="T12"/>
              <a:gd fmla="*/ 429 h 637" name="T13"/>
              <a:gd fmla="*/ 92 w 1158" name="T14"/>
              <a:gd fmla="*/ 520 h 637" name="T15"/>
              <a:gd fmla="*/ 183 w 1158" name="T16"/>
              <a:gd fmla="*/ 429 h 637" name="T17"/>
              <a:gd fmla="*/ 107 w 1158" name="T18"/>
              <a:gd fmla="*/ 339 h 637" name="T19"/>
              <a:gd fmla="*/ 107 w 1158" name="T20"/>
              <a:gd fmla="*/ 184 h 637" name="T21"/>
              <a:gd fmla="*/ 107 w 1158" name="T22"/>
              <a:gd fmla="*/ 108 h 637" name="T23"/>
              <a:gd fmla="*/ 108 w 1158" name="T24"/>
              <a:gd fmla="*/ 108 h 637" name="T25"/>
              <a:gd fmla="*/ 184 w 1158" name="T26"/>
              <a:gd fmla="*/ 32 h 637" name="T27"/>
              <a:gd fmla="*/ 261 w 1158" name="T28"/>
              <a:gd fmla="*/ 32 h 637" name="T29"/>
              <a:gd fmla="*/ 260 w 1158" name="T30"/>
              <a:gd fmla="*/ 31 h 637" name="T31"/>
              <a:gd fmla="*/ 776 w 1158" name="T32"/>
              <a:gd fmla="*/ 31 h 637" name="T33"/>
              <a:gd fmla="*/ 937 w 1158" name="T34"/>
              <a:gd fmla="*/ 637 h 637" name="T35"/>
              <a:gd fmla="*/ 1158 w 1158" name="T36"/>
              <a:gd fmla="*/ 637 h 637" name="T37"/>
              <a:gd fmla="*/ 1158 w 1158" name="T38"/>
              <a:gd fmla="*/ 451 h 637" name="T39"/>
              <a:gd fmla="*/ 937 w 1158" name="T40"/>
              <a:gd fmla="*/ 451 h 637" name="T41"/>
              <a:gd fmla="*/ 152 w 1158" name="T42"/>
              <a:gd fmla="*/ 429 h 637" name="T43"/>
              <a:gd fmla="*/ 92 w 1158" name="T44"/>
              <a:gd fmla="*/ 489 h 637" name="T45"/>
              <a:gd fmla="*/ 32 w 1158" name="T46"/>
              <a:gd fmla="*/ 429 h 637" name="T47"/>
              <a:gd fmla="*/ 92 w 1158" name="T48"/>
              <a:gd fmla="*/ 369 h 637" name="T49"/>
              <a:gd fmla="*/ 152 w 1158" name="T50"/>
              <a:gd fmla="*/ 429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58" name="T78"/>
              <a:gd fmla="*/ 0 h 637" name="T79"/>
              <a:gd fmla="*/ 1158 w 1158" name="T80"/>
              <a:gd fmla="*/ 637 h 637"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37" w="1158">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88714E"/>
          </a:solidFill>
          <a:ln w="9525">
            <a:noFill/>
            <a:round/>
          </a:ln>
        </p:spPr>
        <p:txBody>
          <a:bodyPr/>
          <a:lstStyle/>
          <a:p>
            <a:endParaRPr altLang="en-US" lang="zh-CN"/>
          </a:p>
        </p:txBody>
      </p:sp>
      <p:sp>
        <p:nvSpPr>
          <p:cNvPr id="22539" name="Rectangle 11"/>
          <p:cNvSpPr>
            <a:spLocks noChangeArrowheads="1"/>
          </p:cNvSpPr>
          <p:nvPr/>
        </p:nvSpPr>
        <p:spPr bwMode="auto">
          <a:xfrm>
            <a:off x="6372225" y="1204913"/>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0" name="Rectangle 12"/>
          <p:cNvSpPr>
            <a:spLocks noChangeArrowheads="1"/>
          </p:cNvSpPr>
          <p:nvPr/>
        </p:nvSpPr>
        <p:spPr bwMode="auto">
          <a:xfrm>
            <a:off x="6372225" y="3770312"/>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1" name="Rectangle 13"/>
          <p:cNvSpPr>
            <a:spLocks noChangeArrowheads="1"/>
          </p:cNvSpPr>
          <p:nvPr/>
        </p:nvSpPr>
        <p:spPr bwMode="auto">
          <a:xfrm>
            <a:off x="4140200" y="1277938"/>
            <a:ext cx="1295400" cy="1170432"/>
          </a:xfrm>
          <a:prstGeom prst="rect">
            <a:avLst/>
          </a:prstGeom>
          <a:noFill/>
          <a:ln w="9525">
            <a:noFill/>
            <a:miter lim="800000"/>
          </a:ln>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2542" name="Rectangle 14"/>
          <p:cNvSpPr>
            <a:spLocks noChangeArrowheads="1"/>
          </p:cNvSpPr>
          <p:nvPr/>
        </p:nvSpPr>
        <p:spPr bwMode="auto">
          <a:xfrm>
            <a:off x="4140200" y="3654425"/>
            <a:ext cx="1295400" cy="1170432"/>
          </a:xfrm>
          <a:prstGeom prst="rect">
            <a:avLst/>
          </a:prstGeom>
          <a:noFill/>
          <a:ln w="9525">
            <a:noFill/>
            <a:miter lim="800000"/>
          </a:ln>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2543" name="Rectangle 15"/>
          <p:cNvSpPr>
            <a:spLocks noChangeArrowheads="1"/>
          </p:cNvSpPr>
          <p:nvPr/>
        </p:nvSpPr>
        <p:spPr bwMode="auto">
          <a:xfrm>
            <a:off x="827088" y="2409825"/>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4" name="Text Box 16"/>
          <p:cNvSpPr txBox="1">
            <a:spLocks noChangeArrowheads="1"/>
          </p:cNvSpPr>
          <p:nvPr/>
        </p:nvSpPr>
        <p:spPr bwMode="auto">
          <a:xfrm>
            <a:off x="3530600" y="1316038"/>
            <a:ext cx="309880" cy="365760"/>
          </a:xfrm>
          <a:prstGeom prst="rect">
            <a:avLst/>
          </a:prstGeom>
          <a:noFill/>
          <a:ln w="9525">
            <a:noFill/>
            <a:miter lim="800000"/>
          </a:ln>
        </p:spPr>
        <p:txBody>
          <a:bodyPr wrap="none">
            <a:spAutoFit/>
          </a:bodyPr>
          <a:lstStyle/>
          <a:p>
            <a:r>
              <a:rPr altLang="zh-CN" b="1" lang="zh-CN">
                <a:solidFill>
                  <a:srgbClr val="3F1655"/>
                </a:solidFill>
              </a:rPr>
              <a:t>2</a:t>
            </a:r>
          </a:p>
        </p:txBody>
      </p:sp>
      <p:sp>
        <p:nvSpPr>
          <p:cNvPr id="22545" name="Text Box 17"/>
          <p:cNvSpPr txBox="1">
            <a:spLocks noChangeArrowheads="1"/>
          </p:cNvSpPr>
          <p:nvPr/>
        </p:nvSpPr>
        <p:spPr bwMode="auto">
          <a:xfrm>
            <a:off x="3530600" y="4154488"/>
            <a:ext cx="309880" cy="365760"/>
          </a:xfrm>
          <a:prstGeom prst="rect">
            <a:avLst/>
          </a:prstGeom>
          <a:noFill/>
          <a:ln w="9525">
            <a:noFill/>
            <a:miter lim="800000"/>
          </a:ln>
        </p:spPr>
        <p:txBody>
          <a:bodyPr wrap="none">
            <a:spAutoFit/>
          </a:bodyPr>
          <a:lstStyle/>
          <a:p>
            <a:r>
              <a:rPr altLang="zh-CN" b="1" lang="zh-CN">
                <a:solidFill>
                  <a:srgbClr val="3F1655"/>
                </a:solidFill>
              </a:rPr>
              <a:t>4</a:t>
            </a:r>
          </a:p>
        </p:txBody>
      </p:sp>
      <p:sp>
        <p:nvSpPr>
          <p:cNvPr id="22546" name="Text Box 18"/>
          <p:cNvSpPr txBox="1">
            <a:spLocks noChangeArrowheads="1"/>
          </p:cNvSpPr>
          <p:nvPr/>
        </p:nvSpPr>
        <p:spPr bwMode="auto">
          <a:xfrm>
            <a:off x="5772150" y="1152525"/>
            <a:ext cx="309880" cy="365760"/>
          </a:xfrm>
          <a:prstGeom prst="rect">
            <a:avLst/>
          </a:prstGeom>
          <a:noFill/>
          <a:ln w="9525">
            <a:noFill/>
            <a:miter lim="800000"/>
          </a:ln>
        </p:spPr>
        <p:txBody>
          <a:bodyPr wrap="none">
            <a:spAutoFit/>
          </a:bodyPr>
          <a:lstStyle/>
          <a:p>
            <a:r>
              <a:rPr altLang="zh-CN" b="1" lang="zh-CN">
                <a:solidFill>
                  <a:srgbClr val="3F1655"/>
                </a:solidFill>
              </a:rPr>
              <a:t>1</a:t>
            </a:r>
          </a:p>
        </p:txBody>
      </p:sp>
      <p:sp>
        <p:nvSpPr>
          <p:cNvPr id="22547" name="Text Box 19"/>
          <p:cNvSpPr txBox="1">
            <a:spLocks noChangeArrowheads="1"/>
          </p:cNvSpPr>
          <p:nvPr/>
        </p:nvSpPr>
        <p:spPr bwMode="auto">
          <a:xfrm>
            <a:off x="5772150" y="4332288"/>
            <a:ext cx="309880" cy="365760"/>
          </a:xfrm>
          <a:prstGeom prst="rect">
            <a:avLst/>
          </a:prstGeom>
          <a:noFill/>
          <a:ln w="9525">
            <a:noFill/>
            <a:miter lim="800000"/>
          </a:ln>
        </p:spPr>
        <p:txBody>
          <a:bodyPr wrap="none">
            <a:spAutoFit/>
          </a:bodyPr>
          <a:lstStyle/>
          <a:p>
            <a:r>
              <a:rPr altLang="zh-CN" b="1" lang="zh-CN">
                <a:solidFill>
                  <a:srgbClr val="3F1655"/>
                </a:solidFill>
              </a:rPr>
              <a:t>5</a:t>
            </a:r>
          </a:p>
        </p:txBody>
      </p:sp>
      <p:sp>
        <p:nvSpPr>
          <p:cNvPr id="22548" name="Text Box 20"/>
          <p:cNvSpPr txBox="1">
            <a:spLocks noChangeArrowheads="1"/>
          </p:cNvSpPr>
          <p:nvPr/>
        </p:nvSpPr>
        <p:spPr bwMode="auto">
          <a:xfrm>
            <a:off x="2419350" y="2740025"/>
            <a:ext cx="309880" cy="365760"/>
          </a:xfrm>
          <a:prstGeom prst="rect">
            <a:avLst/>
          </a:prstGeom>
          <a:noFill/>
          <a:ln w="9525">
            <a:noFill/>
            <a:miter lim="800000"/>
          </a:ln>
        </p:spPr>
        <p:txBody>
          <a:bodyPr wrap="none">
            <a:spAutoFit/>
          </a:bodyPr>
          <a:lstStyle/>
          <a:p>
            <a:r>
              <a:rPr altLang="zh-CN" b="1" lang="zh-CN">
                <a:solidFill>
                  <a:srgbClr val="3F1655"/>
                </a:solidFill>
              </a:rPr>
              <a:t>3</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grpSp>
        <p:nvGrpSpPr>
          <p:cNvPr id="23554" name="Group 2"/>
          <p:cNvGrpSpPr/>
          <p:nvPr/>
        </p:nvGrpSpPr>
        <p:grpSpPr>
          <a:xfrm>
            <a:off x="6934200" y="-598488"/>
            <a:ext cx="3138488" cy="7054851"/>
            <a:chExt cx="1977" cy="4444"/>
          </a:xfrm>
        </p:grpSpPr>
        <p:sp>
          <p:nvSpPr>
            <p:cNvPr id="23576" name="Oval 3"/>
            <p:cNvSpPr>
              <a:spLocks noChangeArrowheads="1"/>
            </p:cNvSpPr>
            <p:nvPr/>
          </p:nvSpPr>
          <p:spPr bwMode="auto">
            <a:xfrm>
              <a:off x="308" y="2102"/>
              <a:ext cx="117" cy="240"/>
            </a:xfrm>
            <a:prstGeom prst="ellipse">
              <a:avLst/>
            </a:prstGeom>
            <a:solidFill>
              <a:srgbClr val="88714E"/>
            </a:solidFill>
            <a:ln w="9525">
              <a:noFill/>
              <a:round/>
            </a:ln>
          </p:spPr>
          <p:txBody>
            <a:bodyPr/>
            <a:lstStyle/>
            <a:p>
              <a:endParaRPr altLang="en-US" lang="zh-CN"/>
            </a:p>
          </p:txBody>
        </p:sp>
        <p:sp>
          <p:nvSpPr>
            <p:cNvPr id="23577" name="Freeform 4"/>
            <p:cNvSpPr>
              <a:spLocks noEditPoints="1"/>
            </p:cNvSpPr>
            <p:nvPr/>
          </p:nvSpPr>
          <p:spPr bwMode="auto">
            <a:xfrm>
              <a:off x="241" y="1856"/>
              <a:ext cx="350" cy="732"/>
            </a:xfrm>
            <a:custGeom>
              <a:gdLst>
                <a:gd fmla="*/ 71 w 143" name="T0"/>
                <a:gd fmla="*/ 0 h 298" name="T1"/>
                <a:gd fmla="*/ 0 w 143" name="T2"/>
                <a:gd fmla="*/ 149 h 298" name="T3"/>
                <a:gd fmla="*/ 71 w 143" name="T4"/>
                <a:gd fmla="*/ 298 h 298" name="T5"/>
                <a:gd fmla="*/ 143 w 143" name="T6"/>
                <a:gd fmla="*/ 149 h 298" name="T7"/>
                <a:gd fmla="*/ 71 w 143" name="T8"/>
                <a:gd fmla="*/ 0 h 298" name="T9"/>
                <a:gd fmla="*/ 62 w 143" name="T10"/>
                <a:gd fmla="*/ 238 h 298" name="T11"/>
                <a:gd fmla="*/ 19 w 143" name="T12"/>
                <a:gd fmla="*/ 149 h 298" name="T13"/>
                <a:gd fmla="*/ 62 w 143" name="T14"/>
                <a:gd fmla="*/ 60 h 298" name="T15"/>
                <a:gd fmla="*/ 104 w 143" name="T16"/>
                <a:gd fmla="*/ 149 h 298" name="T17"/>
                <a:gd fmla="*/ 62 w 143" name="T18"/>
                <a:gd fmla="*/ 238 h 29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3" name="T30"/>
                <a:gd fmla="*/ 0 h 298" name="T31"/>
                <a:gd fmla="*/ 143 w 143" name="T32"/>
                <a:gd fmla="*/ 298 h 29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98" w="143">
                  <a:moveTo>
                    <a:pt x="71" y="0"/>
                  </a:moveTo>
                  <a:cubicBezTo>
                    <a:pt x="32" y="0"/>
                    <a:pt x="0" y="67"/>
                    <a:pt x="0" y="149"/>
                  </a:cubicBezTo>
                  <a:cubicBezTo>
                    <a:pt x="0" y="232"/>
                    <a:pt x="32" y="298"/>
                    <a:pt x="71" y="298"/>
                  </a:cubicBezTo>
                  <a:cubicBezTo>
                    <a:pt x="111" y="298"/>
                    <a:pt x="143" y="232"/>
                    <a:pt x="143" y="149"/>
                  </a:cubicBezTo>
                  <a:cubicBezTo>
                    <a:pt x="143" y="67"/>
                    <a:pt x="111" y="0"/>
                    <a:pt x="71" y="0"/>
                  </a:cubicBezTo>
                  <a:close/>
                  <a:moveTo>
                    <a:pt x="62" y="238"/>
                  </a:moveTo>
                  <a:cubicBezTo>
                    <a:pt x="38" y="238"/>
                    <a:pt x="19" y="198"/>
                    <a:pt x="19" y="149"/>
                  </a:cubicBezTo>
                  <a:cubicBezTo>
                    <a:pt x="19" y="100"/>
                    <a:pt x="38" y="60"/>
                    <a:pt x="62" y="60"/>
                  </a:cubicBezTo>
                  <a:cubicBezTo>
                    <a:pt x="85" y="60"/>
                    <a:pt x="104" y="100"/>
                    <a:pt x="104" y="149"/>
                  </a:cubicBezTo>
                  <a:cubicBezTo>
                    <a:pt x="104" y="198"/>
                    <a:pt x="85" y="238"/>
                    <a:pt x="62" y="238"/>
                  </a:cubicBezTo>
                  <a:close/>
                </a:path>
              </a:pathLst>
            </a:custGeom>
            <a:solidFill>
              <a:srgbClr val="C0C0C0">
                <a:alpha val="20000"/>
              </a:srgbClr>
            </a:solidFill>
            <a:ln w="9525">
              <a:noFill/>
              <a:round/>
            </a:ln>
          </p:spPr>
          <p:txBody>
            <a:bodyPr/>
            <a:lstStyle/>
            <a:p>
              <a:endParaRPr altLang="en-US" lang="zh-CN"/>
            </a:p>
          </p:txBody>
        </p:sp>
        <p:sp>
          <p:nvSpPr>
            <p:cNvPr id="23578" name="Freeform 5"/>
            <p:cNvSpPr>
              <a:spLocks noEditPoints="1"/>
            </p:cNvSpPr>
            <p:nvPr/>
          </p:nvSpPr>
          <p:spPr bwMode="auto">
            <a:xfrm>
              <a:off x="94" y="933"/>
              <a:ext cx="1133" cy="2578"/>
            </a:xfrm>
            <a:custGeom>
              <a:gdLst>
                <a:gd fmla="*/ 232 w 463" name="T0"/>
                <a:gd fmla="*/ 0 h 1050" name="T1"/>
                <a:gd fmla="*/ 0 w 463" name="T2"/>
                <a:gd fmla="*/ 525 h 1050" name="T3"/>
                <a:gd fmla="*/ 232 w 463" name="T4"/>
                <a:gd fmla="*/ 1050 h 1050" name="T5"/>
                <a:gd fmla="*/ 463 w 463" name="T6"/>
                <a:gd fmla="*/ 525 h 1050" name="T7"/>
                <a:gd fmla="*/ 232 w 463" name="T8"/>
                <a:gd fmla="*/ 0 h 1050" name="T9"/>
                <a:gd fmla="*/ 189 w 463" name="T10"/>
                <a:gd fmla="*/ 923 h 1050" name="T11"/>
                <a:gd fmla="*/ 16 w 463" name="T12"/>
                <a:gd fmla="*/ 525 h 1050" name="T13"/>
                <a:gd fmla="*/ 189 w 463" name="T14"/>
                <a:gd fmla="*/ 127 h 1050" name="T15"/>
                <a:gd fmla="*/ 362 w 463" name="T16"/>
                <a:gd fmla="*/ 525 h 1050" name="T17"/>
                <a:gd fmla="*/ 189 w 463" name="T18"/>
                <a:gd fmla="*/ 923 h 10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3" name="T30"/>
                <a:gd fmla="*/ 0 h 1050" name="T31"/>
                <a:gd fmla="*/ 463 w 463" name="T32"/>
                <a:gd fmla="*/ 1050 h 10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50" w="462">
                  <a:moveTo>
                    <a:pt x="232" y="0"/>
                  </a:moveTo>
                  <a:cubicBezTo>
                    <a:pt x="104" y="0"/>
                    <a:pt x="0" y="235"/>
                    <a:pt x="0" y="525"/>
                  </a:cubicBezTo>
                  <a:cubicBezTo>
                    <a:pt x="0" y="815"/>
                    <a:pt x="104" y="1050"/>
                    <a:pt x="232" y="1050"/>
                  </a:cubicBezTo>
                  <a:cubicBezTo>
                    <a:pt x="360" y="1050"/>
                    <a:pt x="463" y="815"/>
                    <a:pt x="463" y="525"/>
                  </a:cubicBezTo>
                  <a:cubicBezTo>
                    <a:pt x="463" y="235"/>
                    <a:pt x="360" y="0"/>
                    <a:pt x="232" y="0"/>
                  </a:cubicBezTo>
                  <a:close/>
                  <a:moveTo>
                    <a:pt x="189" y="923"/>
                  </a:moveTo>
                  <a:cubicBezTo>
                    <a:pt x="93" y="923"/>
                    <a:pt x="16" y="745"/>
                    <a:pt x="16" y="525"/>
                  </a:cubicBezTo>
                  <a:cubicBezTo>
                    <a:pt x="16" y="305"/>
                    <a:pt x="93" y="127"/>
                    <a:pt x="189" y="127"/>
                  </a:cubicBezTo>
                  <a:cubicBezTo>
                    <a:pt x="285" y="127"/>
                    <a:pt x="362" y="305"/>
                    <a:pt x="362" y="525"/>
                  </a:cubicBezTo>
                  <a:cubicBezTo>
                    <a:pt x="362" y="745"/>
                    <a:pt x="285" y="923"/>
                    <a:pt x="189" y="923"/>
                  </a:cubicBezTo>
                  <a:close/>
                </a:path>
              </a:pathLst>
            </a:custGeom>
            <a:solidFill>
              <a:srgbClr val="C0C0C0">
                <a:alpha val="20000"/>
              </a:srgbClr>
            </a:solidFill>
            <a:ln w="9525">
              <a:noFill/>
              <a:round/>
            </a:ln>
          </p:spPr>
          <p:txBody>
            <a:bodyPr/>
            <a:lstStyle/>
            <a:p>
              <a:endParaRPr altLang="en-US" lang="zh-CN"/>
            </a:p>
          </p:txBody>
        </p:sp>
        <p:sp>
          <p:nvSpPr>
            <p:cNvPr id="23579" name="Freeform 6"/>
            <p:cNvSpPr>
              <a:spLocks noEditPoints="1"/>
            </p:cNvSpPr>
            <p:nvPr/>
          </p:nvSpPr>
          <p:spPr bwMode="auto">
            <a:xfrm>
              <a:off x="9" y="0"/>
              <a:ext cx="1968" cy="4444"/>
            </a:xfrm>
            <a:custGeom>
              <a:gdLst>
                <a:gd fmla="*/ 402 w 804" name="T0"/>
                <a:gd fmla="*/ 0 h 1810" name="T1"/>
                <a:gd fmla="*/ 0 w 804" name="T2"/>
                <a:gd fmla="*/ 905 h 1810" name="T3"/>
                <a:gd fmla="*/ 402 w 804" name="T4"/>
                <a:gd fmla="*/ 1810 h 1810" name="T5"/>
                <a:gd fmla="*/ 804 w 804" name="T6"/>
                <a:gd fmla="*/ 905 h 1810" name="T7"/>
                <a:gd fmla="*/ 402 w 804" name="T8"/>
                <a:gd fmla="*/ 0 h 1810" name="T9"/>
                <a:gd fmla="*/ 335 w 804" name="T10"/>
                <a:gd fmla="*/ 1588 h 1810" name="T11"/>
                <a:gd fmla="*/ 18 w 804" name="T12"/>
                <a:gd fmla="*/ 905 h 1810" name="T13"/>
                <a:gd fmla="*/ 335 w 804" name="T14"/>
                <a:gd fmla="*/ 222 h 1810" name="T15"/>
                <a:gd fmla="*/ 652 w 804" name="T16"/>
                <a:gd fmla="*/ 905 h 1810" name="T17"/>
                <a:gd fmla="*/ 335 w 804" name="T18"/>
                <a:gd fmla="*/ 1588 h 18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04" name="T30"/>
                <a:gd fmla="*/ 0 h 1810" name="T31"/>
                <a:gd fmla="*/ 804 w 804" name="T32"/>
                <a:gd fmla="*/ 1810 h 18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10" w="804">
                  <a:moveTo>
                    <a:pt x="402" y="0"/>
                  </a:moveTo>
                  <a:cubicBezTo>
                    <a:pt x="180" y="0"/>
                    <a:pt x="0" y="405"/>
                    <a:pt x="0" y="905"/>
                  </a:cubicBezTo>
                  <a:cubicBezTo>
                    <a:pt x="0" y="1405"/>
                    <a:pt x="180" y="1810"/>
                    <a:pt x="402" y="1810"/>
                  </a:cubicBezTo>
                  <a:cubicBezTo>
                    <a:pt x="624" y="1810"/>
                    <a:pt x="804" y="1405"/>
                    <a:pt x="804" y="905"/>
                  </a:cubicBezTo>
                  <a:cubicBezTo>
                    <a:pt x="804" y="405"/>
                    <a:pt x="624" y="0"/>
                    <a:pt x="402" y="0"/>
                  </a:cubicBezTo>
                  <a:close/>
                  <a:moveTo>
                    <a:pt x="335" y="1588"/>
                  </a:moveTo>
                  <a:cubicBezTo>
                    <a:pt x="160" y="1588"/>
                    <a:pt x="18" y="1282"/>
                    <a:pt x="18" y="905"/>
                  </a:cubicBezTo>
                  <a:cubicBezTo>
                    <a:pt x="18" y="528"/>
                    <a:pt x="160" y="222"/>
                    <a:pt x="335" y="222"/>
                  </a:cubicBezTo>
                  <a:cubicBezTo>
                    <a:pt x="510" y="222"/>
                    <a:pt x="652" y="528"/>
                    <a:pt x="652" y="905"/>
                  </a:cubicBezTo>
                  <a:cubicBezTo>
                    <a:pt x="652" y="1282"/>
                    <a:pt x="510" y="1588"/>
                    <a:pt x="335" y="1588"/>
                  </a:cubicBezTo>
                  <a:close/>
                </a:path>
              </a:pathLst>
            </a:custGeom>
            <a:solidFill>
              <a:srgbClr val="C0C0C0">
                <a:alpha val="20000"/>
              </a:srgbClr>
            </a:solidFill>
            <a:ln w="9525">
              <a:noFill/>
              <a:round/>
            </a:ln>
          </p:spPr>
          <p:txBody>
            <a:bodyPr/>
            <a:lstStyle/>
            <a:p>
              <a:endParaRPr altLang="en-US" lang="zh-CN"/>
            </a:p>
          </p:txBody>
        </p:sp>
        <p:sp>
          <p:nvSpPr>
            <p:cNvPr id="23580" name="Freeform 7"/>
            <p:cNvSpPr>
              <a:spLocks noEditPoints="1"/>
            </p:cNvSpPr>
            <p:nvPr/>
          </p:nvSpPr>
          <p:spPr bwMode="auto">
            <a:xfrm>
              <a:off x="170" y="1515"/>
              <a:ext cx="681" cy="1414"/>
            </a:xfrm>
            <a:custGeom>
              <a:gdLst>
                <a:gd fmla="*/ 139 w 278" name="T0"/>
                <a:gd fmla="*/ 0 h 576" name="T1"/>
                <a:gd fmla="*/ 0 w 278" name="T2"/>
                <a:gd fmla="*/ 288 h 576" name="T3"/>
                <a:gd fmla="*/ 139 w 278" name="T4"/>
                <a:gd fmla="*/ 576 h 576" name="T5"/>
                <a:gd fmla="*/ 278 w 278" name="T6"/>
                <a:gd fmla="*/ 288 h 576" name="T7"/>
                <a:gd fmla="*/ 139 w 278" name="T8"/>
                <a:gd fmla="*/ 0 h 576" name="T9"/>
                <a:gd fmla="*/ 119 w 278" name="T10"/>
                <a:gd fmla="*/ 499 h 576" name="T11"/>
                <a:gd fmla="*/ 14 w 278" name="T12"/>
                <a:gd fmla="*/ 288 h 576" name="T13"/>
                <a:gd fmla="*/ 119 w 278" name="T14"/>
                <a:gd fmla="*/ 77 h 576" name="T15"/>
                <a:gd fmla="*/ 223 w 278" name="T16"/>
                <a:gd fmla="*/ 288 h 576" name="T17"/>
                <a:gd fmla="*/ 119 w 278" name="T18"/>
                <a:gd fmla="*/ 499 h 57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8" name="T30"/>
                <a:gd fmla="*/ 0 h 576" name="T31"/>
                <a:gd fmla="*/ 278 w 278" name="T32"/>
                <a:gd fmla="*/ 576 h 57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76" w="278">
                  <a:moveTo>
                    <a:pt x="139" y="0"/>
                  </a:moveTo>
                  <a:cubicBezTo>
                    <a:pt x="63" y="0"/>
                    <a:pt x="0" y="129"/>
                    <a:pt x="0" y="288"/>
                  </a:cubicBezTo>
                  <a:cubicBezTo>
                    <a:pt x="0" y="447"/>
                    <a:pt x="63" y="576"/>
                    <a:pt x="139" y="576"/>
                  </a:cubicBezTo>
                  <a:cubicBezTo>
                    <a:pt x="216" y="576"/>
                    <a:pt x="278" y="447"/>
                    <a:pt x="278" y="288"/>
                  </a:cubicBezTo>
                  <a:cubicBezTo>
                    <a:pt x="278" y="129"/>
                    <a:pt x="216" y="0"/>
                    <a:pt x="139" y="0"/>
                  </a:cubicBezTo>
                  <a:close/>
                  <a:moveTo>
                    <a:pt x="119" y="499"/>
                  </a:moveTo>
                  <a:cubicBezTo>
                    <a:pt x="61" y="499"/>
                    <a:pt x="14" y="404"/>
                    <a:pt x="14" y="288"/>
                  </a:cubicBezTo>
                  <a:cubicBezTo>
                    <a:pt x="14" y="172"/>
                    <a:pt x="61" y="77"/>
                    <a:pt x="119" y="77"/>
                  </a:cubicBezTo>
                  <a:cubicBezTo>
                    <a:pt x="177" y="77"/>
                    <a:pt x="223" y="172"/>
                    <a:pt x="223" y="288"/>
                  </a:cubicBezTo>
                  <a:cubicBezTo>
                    <a:pt x="223" y="404"/>
                    <a:pt x="177" y="499"/>
                    <a:pt x="119" y="499"/>
                  </a:cubicBezTo>
                  <a:close/>
                </a:path>
              </a:pathLst>
            </a:custGeom>
            <a:solidFill>
              <a:srgbClr val="C0C0C0">
                <a:alpha val="20000"/>
              </a:srgbClr>
            </a:solidFill>
            <a:ln w="9525">
              <a:noFill/>
              <a:round/>
            </a:ln>
          </p:spPr>
          <p:txBody>
            <a:bodyPr/>
            <a:lstStyle/>
            <a:p>
              <a:endParaRPr altLang="en-US" lang="zh-CN"/>
            </a:p>
          </p:txBody>
        </p:sp>
        <p:sp>
          <p:nvSpPr>
            <p:cNvPr id="23581" name="Line 8"/>
            <p:cNvSpPr>
              <a:spLocks noChangeShapeType="1"/>
            </p:cNvSpPr>
            <p:nvPr/>
          </p:nvSpPr>
          <p:spPr bwMode="auto">
            <a:xfrm>
              <a:off x="0" y="605"/>
              <a:ext cx="1392" cy="0"/>
            </a:xfrm>
            <a:prstGeom prst="line">
              <a:avLst/>
            </a:prstGeom>
            <a:noFill/>
            <a:ln w="6350">
              <a:solidFill>
                <a:srgbClr val="000000"/>
              </a:solidFill>
              <a:round/>
            </a:ln>
          </p:spPr>
          <p:txBody>
            <a:bodyPr/>
            <a:lstStyle/>
            <a:p>
              <a:endParaRPr altLang="en-US" lang="zh-CN"/>
            </a:p>
          </p:txBody>
        </p:sp>
      </p:grpSp>
      <p:sp>
        <p:nvSpPr>
          <p:cNvPr id="23555" name="Freeform 9"/>
          <p:cNvSpPr/>
          <p:nvPr/>
        </p:nvSpPr>
        <p:spPr bwMode="auto">
          <a:xfrm>
            <a:off x="0" y="706438"/>
            <a:ext cx="2724150" cy="1924050"/>
          </a:xfrm>
          <a:custGeom>
            <a:gdLst>
              <a:gd fmla="*/ 726 w 1716" name="T0"/>
              <a:gd fmla="*/ 1153 h 1212" name="T1"/>
              <a:gd fmla="*/ 420 w 1716" name="T2"/>
              <a:gd fmla="*/ 0 h 1212" name="T3"/>
              <a:gd fmla="*/ 0 w 1716" name="T4"/>
              <a:gd fmla="*/ 0 h 1212" name="T5"/>
              <a:gd fmla="*/ 0 w 1716" name="T6"/>
              <a:gd fmla="*/ 354 h 1212" name="T7"/>
              <a:gd fmla="*/ 420 w 1716" name="T8"/>
              <a:gd fmla="*/ 354 h 1212" name="T9"/>
              <a:gd fmla="*/ 726 w 1716" name="T10"/>
              <a:gd fmla="*/ 1212 h 1212" name="T11"/>
              <a:gd fmla="*/ 1716 w 1716" name="T12"/>
              <a:gd fmla="*/ 1212 h 1212" name="T13"/>
              <a:gd fmla="*/ 1716 w 1716" name="T14"/>
              <a:gd fmla="*/ 1153 h 1212" name="T15"/>
              <a:gd fmla="*/ 726 w 1716" name="T16"/>
              <a:gd fmla="*/ 1153 h 12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1212" name="T28"/>
              <a:gd fmla="*/ 1716 w 1716" name="T29"/>
              <a:gd fmla="*/ 1212 h 121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12" w="1716">
                <a:moveTo>
                  <a:pt x="726" y="1153"/>
                </a:moveTo>
                <a:lnTo>
                  <a:pt x="420" y="0"/>
                </a:lnTo>
                <a:lnTo>
                  <a:pt x="0" y="0"/>
                </a:lnTo>
                <a:lnTo>
                  <a:pt x="0" y="354"/>
                </a:lnTo>
                <a:lnTo>
                  <a:pt x="420" y="354"/>
                </a:lnTo>
                <a:lnTo>
                  <a:pt x="726" y="1212"/>
                </a:lnTo>
                <a:lnTo>
                  <a:pt x="1716" y="1212"/>
                </a:lnTo>
                <a:lnTo>
                  <a:pt x="1716" y="1153"/>
                </a:lnTo>
                <a:lnTo>
                  <a:pt x="726" y="1153"/>
                </a:lnTo>
                <a:close/>
              </a:path>
            </a:pathLst>
          </a:custGeom>
          <a:solidFill>
            <a:srgbClr val="88714E"/>
          </a:solidFill>
          <a:ln w="9525">
            <a:noFill/>
            <a:round/>
          </a:ln>
        </p:spPr>
        <p:txBody>
          <a:bodyPr/>
          <a:lstStyle/>
          <a:p>
            <a:endParaRPr altLang="en-US" lang="zh-CN"/>
          </a:p>
        </p:txBody>
      </p:sp>
      <p:sp>
        <p:nvSpPr>
          <p:cNvPr id="23556" name="Freeform 10"/>
          <p:cNvSpPr/>
          <p:nvPr/>
        </p:nvSpPr>
        <p:spPr bwMode="auto">
          <a:xfrm>
            <a:off x="0" y="1674813"/>
            <a:ext cx="2724150" cy="1125537"/>
          </a:xfrm>
          <a:custGeom>
            <a:gdLst>
              <a:gd fmla="*/ 726 w 1716" name="T0"/>
              <a:gd fmla="*/ 650 h 709" name="T1"/>
              <a:gd fmla="*/ 420 w 1716" name="T2"/>
              <a:gd fmla="*/ 0 h 709" name="T3"/>
              <a:gd fmla="*/ 0 w 1716" name="T4"/>
              <a:gd fmla="*/ 0 h 709" name="T5"/>
              <a:gd fmla="*/ 0 w 1716" name="T6"/>
              <a:gd fmla="*/ 354 h 709" name="T7"/>
              <a:gd fmla="*/ 420 w 1716" name="T8"/>
              <a:gd fmla="*/ 354 h 709" name="T9"/>
              <a:gd fmla="*/ 726 w 1716" name="T10"/>
              <a:gd fmla="*/ 709 h 709" name="T11"/>
              <a:gd fmla="*/ 1716 w 1716" name="T12"/>
              <a:gd fmla="*/ 709 h 709" name="T13"/>
              <a:gd fmla="*/ 1716 w 1716" name="T14"/>
              <a:gd fmla="*/ 650 h 709" name="T15"/>
              <a:gd fmla="*/ 726 w 1716" name="T16"/>
              <a:gd fmla="*/ 650 h 70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709" name="T28"/>
              <a:gd fmla="*/ 1716 w 1716" name="T29"/>
              <a:gd fmla="*/ 709 h 70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09" w="1716">
                <a:moveTo>
                  <a:pt x="726" y="650"/>
                </a:moveTo>
                <a:lnTo>
                  <a:pt x="420" y="0"/>
                </a:lnTo>
                <a:lnTo>
                  <a:pt x="0" y="0"/>
                </a:lnTo>
                <a:lnTo>
                  <a:pt x="0" y="354"/>
                </a:lnTo>
                <a:lnTo>
                  <a:pt x="420" y="354"/>
                </a:lnTo>
                <a:lnTo>
                  <a:pt x="726" y="709"/>
                </a:lnTo>
                <a:lnTo>
                  <a:pt x="1716" y="709"/>
                </a:lnTo>
                <a:lnTo>
                  <a:pt x="1716" y="650"/>
                </a:lnTo>
                <a:lnTo>
                  <a:pt x="726" y="650"/>
                </a:lnTo>
                <a:close/>
              </a:path>
            </a:pathLst>
          </a:custGeom>
          <a:solidFill>
            <a:srgbClr val="000000"/>
          </a:solidFill>
          <a:ln w="9525">
            <a:noFill/>
            <a:round/>
          </a:ln>
        </p:spPr>
        <p:txBody>
          <a:bodyPr/>
          <a:lstStyle/>
          <a:p>
            <a:endParaRPr altLang="en-US" lang="zh-CN"/>
          </a:p>
        </p:txBody>
      </p:sp>
      <p:sp>
        <p:nvSpPr>
          <p:cNvPr id="23557" name="Freeform 11"/>
          <p:cNvSpPr/>
          <p:nvPr/>
        </p:nvSpPr>
        <p:spPr bwMode="auto">
          <a:xfrm>
            <a:off x="0" y="2643188"/>
            <a:ext cx="2724150" cy="561975"/>
          </a:xfrm>
          <a:custGeom>
            <a:gdLst>
              <a:gd fmla="*/ 726 w 1716" name="T0"/>
              <a:gd fmla="*/ 147 h 354" name="T1"/>
              <a:gd fmla="*/ 420 w 1716" name="T2"/>
              <a:gd fmla="*/ 0 h 354" name="T3"/>
              <a:gd fmla="*/ 0 w 1716" name="T4"/>
              <a:gd fmla="*/ 0 h 354" name="T5"/>
              <a:gd fmla="*/ 0 w 1716" name="T6"/>
              <a:gd fmla="*/ 354 h 354" name="T7"/>
              <a:gd fmla="*/ 420 w 1716" name="T8"/>
              <a:gd fmla="*/ 354 h 354" name="T9"/>
              <a:gd fmla="*/ 726 w 1716" name="T10"/>
              <a:gd fmla="*/ 206 h 354" name="T11"/>
              <a:gd fmla="*/ 1716 w 1716" name="T12"/>
              <a:gd fmla="*/ 206 h 354" name="T13"/>
              <a:gd fmla="*/ 1716 w 1716" name="T14"/>
              <a:gd fmla="*/ 147 h 354" name="T15"/>
              <a:gd fmla="*/ 726 w 1716" name="T16"/>
              <a:gd fmla="*/ 147 h 3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354" name="T28"/>
              <a:gd fmla="*/ 1716 w 1716" name="T29"/>
              <a:gd fmla="*/ 354 h 3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54" w="1716">
                <a:moveTo>
                  <a:pt x="726" y="147"/>
                </a:moveTo>
                <a:lnTo>
                  <a:pt x="420" y="0"/>
                </a:lnTo>
                <a:lnTo>
                  <a:pt x="0" y="0"/>
                </a:lnTo>
                <a:lnTo>
                  <a:pt x="0" y="354"/>
                </a:lnTo>
                <a:lnTo>
                  <a:pt x="420" y="354"/>
                </a:lnTo>
                <a:lnTo>
                  <a:pt x="726" y="206"/>
                </a:lnTo>
                <a:lnTo>
                  <a:pt x="1716" y="206"/>
                </a:lnTo>
                <a:lnTo>
                  <a:pt x="1716" y="147"/>
                </a:lnTo>
                <a:lnTo>
                  <a:pt x="726" y="147"/>
                </a:lnTo>
                <a:close/>
              </a:path>
            </a:pathLst>
          </a:custGeom>
          <a:solidFill>
            <a:srgbClr val="88714E"/>
          </a:solidFill>
          <a:ln w="9525">
            <a:noFill/>
            <a:round/>
          </a:ln>
        </p:spPr>
        <p:txBody>
          <a:bodyPr/>
          <a:lstStyle/>
          <a:p>
            <a:endParaRPr altLang="en-US" lang="zh-CN"/>
          </a:p>
        </p:txBody>
      </p:sp>
      <p:sp>
        <p:nvSpPr>
          <p:cNvPr id="23558" name="Freeform 12"/>
          <p:cNvSpPr/>
          <p:nvPr/>
        </p:nvSpPr>
        <p:spPr bwMode="auto">
          <a:xfrm>
            <a:off x="0" y="3044825"/>
            <a:ext cx="2724150" cy="1128713"/>
          </a:xfrm>
          <a:custGeom>
            <a:gdLst>
              <a:gd fmla="*/ 726 w 1716" name="T0"/>
              <a:gd fmla="*/ 0 h 711" name="T1"/>
              <a:gd fmla="*/ 420 w 1716" name="T2"/>
              <a:gd fmla="*/ 357 h 711" name="T3"/>
              <a:gd fmla="*/ 0 w 1716" name="T4"/>
              <a:gd fmla="*/ 357 h 711" name="T5"/>
              <a:gd fmla="*/ 0 w 1716" name="T6"/>
              <a:gd fmla="*/ 711 h 711" name="T7"/>
              <a:gd fmla="*/ 420 w 1716" name="T8"/>
              <a:gd fmla="*/ 711 h 711" name="T9"/>
              <a:gd fmla="*/ 726 w 1716" name="T10"/>
              <a:gd fmla="*/ 59 h 711" name="T11"/>
              <a:gd fmla="*/ 1716 w 1716" name="T12"/>
              <a:gd fmla="*/ 59 h 711" name="T13"/>
              <a:gd fmla="*/ 1716 w 1716" name="T14"/>
              <a:gd fmla="*/ 0 h 711" name="T15"/>
              <a:gd fmla="*/ 726 w 1716" name="T16"/>
              <a:gd fmla="*/ 0 h 7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711" name="T28"/>
              <a:gd fmla="*/ 1716 w 1716" name="T29"/>
              <a:gd fmla="*/ 711 h 7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11" w="1716">
                <a:moveTo>
                  <a:pt x="726" y="0"/>
                </a:moveTo>
                <a:lnTo>
                  <a:pt x="420" y="357"/>
                </a:lnTo>
                <a:lnTo>
                  <a:pt x="0" y="357"/>
                </a:lnTo>
                <a:lnTo>
                  <a:pt x="0" y="711"/>
                </a:lnTo>
                <a:lnTo>
                  <a:pt x="420" y="711"/>
                </a:lnTo>
                <a:lnTo>
                  <a:pt x="726" y="59"/>
                </a:lnTo>
                <a:lnTo>
                  <a:pt x="1716" y="59"/>
                </a:lnTo>
                <a:lnTo>
                  <a:pt x="1716" y="0"/>
                </a:lnTo>
                <a:lnTo>
                  <a:pt x="726" y="0"/>
                </a:lnTo>
                <a:close/>
              </a:path>
            </a:pathLst>
          </a:custGeom>
          <a:solidFill>
            <a:srgbClr val="000000"/>
          </a:solidFill>
          <a:ln w="9525">
            <a:noFill/>
            <a:round/>
          </a:ln>
        </p:spPr>
        <p:txBody>
          <a:bodyPr/>
          <a:lstStyle/>
          <a:p>
            <a:endParaRPr altLang="en-US" lang="zh-CN"/>
          </a:p>
        </p:txBody>
      </p:sp>
      <p:sp>
        <p:nvSpPr>
          <p:cNvPr id="23559" name="Freeform 13"/>
          <p:cNvSpPr/>
          <p:nvPr/>
        </p:nvSpPr>
        <p:spPr bwMode="auto">
          <a:xfrm>
            <a:off x="0" y="3214688"/>
            <a:ext cx="2724150" cy="1927225"/>
          </a:xfrm>
          <a:custGeom>
            <a:gdLst>
              <a:gd fmla="*/ 726 w 1716" name="T0"/>
              <a:gd fmla="*/ 0 h 1214" name="T1"/>
              <a:gd fmla="*/ 420 w 1716" name="T2"/>
              <a:gd fmla="*/ 860 h 1214" name="T3"/>
              <a:gd fmla="*/ 0 w 1716" name="T4"/>
              <a:gd fmla="*/ 860 h 1214" name="T5"/>
              <a:gd fmla="*/ 0 w 1716" name="T6"/>
              <a:gd fmla="*/ 1214 h 1214" name="T7"/>
              <a:gd fmla="*/ 420 w 1716" name="T8"/>
              <a:gd fmla="*/ 1214 h 1214" name="T9"/>
              <a:gd fmla="*/ 726 w 1716" name="T10"/>
              <a:gd fmla="*/ 59 h 1214" name="T11"/>
              <a:gd fmla="*/ 1716 w 1716" name="T12"/>
              <a:gd fmla="*/ 59 h 1214" name="T13"/>
              <a:gd fmla="*/ 1716 w 1716" name="T14"/>
              <a:gd fmla="*/ 0 h 1214" name="T15"/>
              <a:gd fmla="*/ 726 w 1716" name="T16"/>
              <a:gd fmla="*/ 0 h 12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1214" name="T28"/>
              <a:gd fmla="*/ 1716 w 1716" name="T29"/>
              <a:gd fmla="*/ 1214 h 121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14" w="1716">
                <a:moveTo>
                  <a:pt x="726" y="0"/>
                </a:moveTo>
                <a:lnTo>
                  <a:pt x="420" y="860"/>
                </a:lnTo>
                <a:lnTo>
                  <a:pt x="0" y="860"/>
                </a:lnTo>
                <a:lnTo>
                  <a:pt x="0" y="1214"/>
                </a:lnTo>
                <a:lnTo>
                  <a:pt x="420" y="1214"/>
                </a:lnTo>
                <a:lnTo>
                  <a:pt x="726" y="59"/>
                </a:lnTo>
                <a:lnTo>
                  <a:pt x="1716" y="59"/>
                </a:lnTo>
                <a:lnTo>
                  <a:pt x="1716" y="0"/>
                </a:lnTo>
                <a:lnTo>
                  <a:pt x="726" y="0"/>
                </a:lnTo>
                <a:close/>
              </a:path>
            </a:pathLst>
          </a:custGeom>
          <a:solidFill>
            <a:srgbClr val="88714E"/>
          </a:solidFill>
          <a:ln w="9525">
            <a:noFill/>
            <a:round/>
          </a:ln>
        </p:spPr>
        <p:txBody>
          <a:bodyPr/>
          <a:lstStyle/>
          <a:p>
            <a:endParaRPr altLang="en-US" lang="zh-CN"/>
          </a:p>
        </p:txBody>
      </p:sp>
      <p:sp>
        <p:nvSpPr>
          <p:cNvPr id="23560" name="Freeform 14"/>
          <p:cNvSpPr/>
          <p:nvPr/>
        </p:nvSpPr>
        <p:spPr bwMode="auto">
          <a:xfrm>
            <a:off x="2549525" y="2806700"/>
            <a:ext cx="2589213" cy="234950"/>
          </a:xfrm>
          <a:custGeom>
            <a:gdLst>
              <a:gd fmla="*/ 38 w 858" name="T0"/>
              <a:gd fmla="*/ 0 h 78" name="T1"/>
              <a:gd fmla="*/ 0 w 858" name="T2"/>
              <a:gd fmla="*/ 39 h 78" name="T3"/>
              <a:gd fmla="*/ 38 w 858" name="T4"/>
              <a:gd fmla="*/ 78 h 78" name="T5"/>
              <a:gd fmla="*/ 858 w 858" name="T6"/>
              <a:gd fmla="*/ 78 h 78" name="T7"/>
              <a:gd fmla="*/ 858 w 858" name="T8"/>
              <a:gd fmla="*/ 0 h 78" name="T9"/>
              <a:gd fmla="*/ 38 w 858" name="T10"/>
              <a:gd fmla="*/ 0 h 78" name="T11"/>
              <a:gd fmla="*/ 0 60000 65536" name="T12"/>
              <a:gd fmla="*/ 0 60000 65536" name="T13"/>
              <a:gd fmla="*/ 0 60000 65536" name="T14"/>
              <a:gd fmla="*/ 0 60000 65536" name="T15"/>
              <a:gd fmla="*/ 0 60000 65536" name="T16"/>
              <a:gd fmla="*/ 0 60000 65536" name="T17"/>
              <a:gd fmla="*/ 0 w 858" name="T18"/>
              <a:gd fmla="*/ 0 h 78" name="T19"/>
              <a:gd fmla="*/ 858 w 858" name="T20"/>
              <a:gd fmla="*/ 78 h 78" name="T21"/>
            </a:gdLst>
            <a:cxnLst>
              <a:cxn ang="T12">
                <a:pos x="T0" y="T1"/>
              </a:cxn>
              <a:cxn ang="T13">
                <a:pos x="T2" y="T3"/>
              </a:cxn>
              <a:cxn ang="T14">
                <a:pos x="T4" y="T5"/>
              </a:cxn>
              <a:cxn ang="T15">
                <a:pos x="T6" y="T7"/>
              </a:cxn>
              <a:cxn ang="T16">
                <a:pos x="T8" y="T9"/>
              </a:cxn>
              <a:cxn ang="T17">
                <a:pos x="T10" y="T11"/>
              </a:cxn>
            </a:cxnLst>
            <a:rect b="T21" l="T18" r="T20" t="T19"/>
            <a:pathLst>
              <a:path h="78" w="858">
                <a:moveTo>
                  <a:pt x="38" y="0"/>
                </a:moveTo>
                <a:cubicBezTo>
                  <a:pt x="17" y="0"/>
                  <a:pt x="0" y="18"/>
                  <a:pt x="0" y="39"/>
                </a:cubicBezTo>
                <a:cubicBezTo>
                  <a:pt x="0" y="60"/>
                  <a:pt x="17" y="78"/>
                  <a:pt x="38" y="78"/>
                </a:cubicBezTo>
                <a:cubicBezTo>
                  <a:pt x="858" y="78"/>
                  <a:pt x="858" y="78"/>
                  <a:pt x="858" y="78"/>
                </a:cubicBezTo>
                <a:cubicBezTo>
                  <a:pt x="858" y="0"/>
                  <a:pt x="858" y="0"/>
                  <a:pt x="858" y="0"/>
                </a:cubicBezTo>
                <a:lnTo>
                  <a:pt x="38" y="0"/>
                </a:lnTo>
                <a:close/>
              </a:path>
            </a:pathLst>
          </a:custGeom>
          <a:solidFill>
            <a:srgbClr val="000000"/>
          </a:solidFill>
          <a:ln w="9525">
            <a:noFill/>
            <a:round/>
          </a:ln>
        </p:spPr>
        <p:txBody>
          <a:bodyPr/>
          <a:lstStyle/>
          <a:p>
            <a:endParaRPr altLang="en-US" lang="zh-CN"/>
          </a:p>
        </p:txBody>
      </p:sp>
      <p:sp>
        <p:nvSpPr>
          <p:cNvPr id="23561" name="Freeform 15"/>
          <p:cNvSpPr/>
          <p:nvPr/>
        </p:nvSpPr>
        <p:spPr bwMode="auto">
          <a:xfrm>
            <a:off x="5138738" y="2649538"/>
            <a:ext cx="1681162" cy="550862"/>
          </a:xfrm>
          <a:custGeom>
            <a:gdLst>
              <a:gd fmla="*/ 897 w 1059" name="T0"/>
              <a:gd fmla="*/ 9 h 347" name="T1"/>
              <a:gd fmla="*/ 844 w 1059" name="T2"/>
              <a:gd fmla="*/ 9 h 347" name="T3"/>
              <a:gd fmla="*/ 844 w 1059" name="T4"/>
              <a:gd fmla="*/ 0 h 347" name="T5"/>
              <a:gd fmla="*/ 215 w 1059" name="T6"/>
              <a:gd fmla="*/ 0 h 347" name="T7"/>
              <a:gd fmla="*/ 215 w 1059" name="T8"/>
              <a:gd fmla="*/ 9 h 347" name="T9"/>
              <a:gd fmla="*/ 162 w 1059" name="T10"/>
              <a:gd fmla="*/ 9 h 347" name="T11"/>
              <a:gd fmla="*/ 0 w 1059" name="T12"/>
              <a:gd fmla="*/ 72 h 347" name="T13"/>
              <a:gd fmla="*/ 0 w 1059" name="T14"/>
              <a:gd fmla="*/ 274 h 347" name="T15"/>
              <a:gd fmla="*/ 162 w 1059" name="T16"/>
              <a:gd fmla="*/ 337 h 347" name="T17"/>
              <a:gd fmla="*/ 215 w 1059" name="T18"/>
              <a:gd fmla="*/ 337 h 347" name="T19"/>
              <a:gd fmla="*/ 215 w 1059" name="T20"/>
              <a:gd fmla="*/ 347 h 347" name="T21"/>
              <a:gd fmla="*/ 844 w 1059" name="T22"/>
              <a:gd fmla="*/ 347 h 347" name="T23"/>
              <a:gd fmla="*/ 844 w 1059" name="T24"/>
              <a:gd fmla="*/ 337 h 347" name="T25"/>
              <a:gd fmla="*/ 897 w 1059" name="T26"/>
              <a:gd fmla="*/ 337 h 347" name="T27"/>
              <a:gd fmla="*/ 1059 w 1059" name="T28"/>
              <a:gd fmla="*/ 274 h 347" name="T29"/>
              <a:gd fmla="*/ 1059 w 1059" name="T30"/>
              <a:gd fmla="*/ 72 h 347" name="T31"/>
              <a:gd fmla="*/ 897 w 1059" name="T32"/>
              <a:gd fmla="*/ 9 h 34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59" name="T51"/>
              <a:gd fmla="*/ 0 h 347" name="T52"/>
              <a:gd fmla="*/ 1059 w 1059" name="T53"/>
              <a:gd fmla="*/ 347 h 34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47" w="1059">
                <a:moveTo>
                  <a:pt x="897" y="9"/>
                </a:moveTo>
                <a:lnTo>
                  <a:pt x="844" y="9"/>
                </a:lnTo>
                <a:lnTo>
                  <a:pt x="844" y="0"/>
                </a:lnTo>
                <a:lnTo>
                  <a:pt x="215" y="0"/>
                </a:lnTo>
                <a:lnTo>
                  <a:pt x="215" y="9"/>
                </a:lnTo>
                <a:lnTo>
                  <a:pt x="162" y="9"/>
                </a:lnTo>
                <a:lnTo>
                  <a:pt x="0" y="72"/>
                </a:lnTo>
                <a:lnTo>
                  <a:pt x="0" y="274"/>
                </a:lnTo>
                <a:lnTo>
                  <a:pt x="162" y="337"/>
                </a:lnTo>
                <a:lnTo>
                  <a:pt x="215" y="337"/>
                </a:lnTo>
                <a:lnTo>
                  <a:pt x="215" y="347"/>
                </a:lnTo>
                <a:lnTo>
                  <a:pt x="844" y="347"/>
                </a:lnTo>
                <a:lnTo>
                  <a:pt x="844" y="337"/>
                </a:lnTo>
                <a:lnTo>
                  <a:pt x="897" y="337"/>
                </a:lnTo>
                <a:lnTo>
                  <a:pt x="1059" y="274"/>
                </a:lnTo>
                <a:lnTo>
                  <a:pt x="1059" y="72"/>
                </a:lnTo>
                <a:lnTo>
                  <a:pt x="897" y="9"/>
                </a:lnTo>
                <a:close/>
              </a:path>
            </a:pathLst>
          </a:custGeom>
          <a:solidFill>
            <a:srgbClr val="88714E"/>
          </a:solidFill>
          <a:ln w="9525">
            <a:noFill/>
            <a:round/>
          </a:ln>
        </p:spPr>
        <p:txBody>
          <a:bodyPr/>
          <a:lstStyle/>
          <a:p>
            <a:endParaRPr altLang="en-US" lang="zh-CN"/>
          </a:p>
        </p:txBody>
      </p:sp>
      <p:sp>
        <p:nvSpPr>
          <p:cNvPr id="23562" name="Freeform 16"/>
          <p:cNvSpPr/>
          <p:nvPr/>
        </p:nvSpPr>
        <p:spPr bwMode="auto">
          <a:xfrm>
            <a:off x="6819900" y="2884488"/>
            <a:ext cx="455613" cy="79375"/>
          </a:xfrm>
          <a:custGeom>
            <a:gdLst>
              <a:gd fmla="*/ 0 w 287" name="T0"/>
              <a:gd fmla="*/ 50 h 50" name="T1"/>
              <a:gd fmla="*/ 0 w 287" name="T2"/>
              <a:gd fmla="*/ 0 h 50" name="T3"/>
              <a:gd fmla="*/ 287 w 287" name="T4"/>
              <a:gd fmla="*/ 25 h 50" name="T5"/>
              <a:gd fmla="*/ 0 w 287" name="T6"/>
              <a:gd fmla="*/ 50 h 50" name="T7"/>
              <a:gd fmla="*/ 0 60000 65536" name="T8"/>
              <a:gd fmla="*/ 0 60000 65536" name="T9"/>
              <a:gd fmla="*/ 0 60000 65536" name="T10"/>
              <a:gd fmla="*/ 0 60000 65536" name="T11"/>
              <a:gd fmla="*/ 0 w 287" name="T12"/>
              <a:gd fmla="*/ 0 h 50" name="T13"/>
              <a:gd fmla="*/ 287 w 287" name="T14"/>
              <a:gd fmla="*/ 50 h 50" name="T15"/>
            </a:gdLst>
            <a:cxnLst>
              <a:cxn ang="T8">
                <a:pos x="T0" y="T1"/>
              </a:cxn>
              <a:cxn ang="T9">
                <a:pos x="T2" y="T3"/>
              </a:cxn>
              <a:cxn ang="T10">
                <a:pos x="T4" y="T5"/>
              </a:cxn>
              <a:cxn ang="T11">
                <a:pos x="T6" y="T7"/>
              </a:cxn>
            </a:cxnLst>
            <a:rect b="T15" l="T12" r="T14" t="T13"/>
            <a:pathLst>
              <a:path h="50" w="287">
                <a:moveTo>
                  <a:pt x="0" y="50"/>
                </a:moveTo>
                <a:lnTo>
                  <a:pt x="0" y="0"/>
                </a:lnTo>
                <a:lnTo>
                  <a:pt x="287" y="25"/>
                </a:lnTo>
                <a:lnTo>
                  <a:pt x="0" y="50"/>
                </a:lnTo>
                <a:close/>
              </a:path>
            </a:pathLst>
          </a:custGeom>
          <a:solidFill>
            <a:srgbClr val="000000"/>
          </a:solidFill>
          <a:ln w="9525">
            <a:noFill/>
            <a:round/>
          </a:ln>
        </p:spPr>
        <p:txBody>
          <a:bodyPr/>
          <a:lstStyle/>
          <a:p>
            <a:endParaRPr altLang="en-US" lang="zh-CN"/>
          </a:p>
        </p:txBody>
      </p:sp>
      <p:sp>
        <p:nvSpPr>
          <p:cNvPr id="23563" name="Freeform 17"/>
          <p:cNvSpPr/>
          <p:nvPr/>
        </p:nvSpPr>
        <p:spPr bwMode="auto">
          <a:xfrm>
            <a:off x="2443163" y="1785938"/>
            <a:ext cx="1401762" cy="1044575"/>
          </a:xfrm>
          <a:custGeom>
            <a:gdLst>
              <a:gd fmla="*/ 77 w 464" name="T0"/>
              <a:gd fmla="*/ 345 h 345" name="T1"/>
              <a:gd fmla="*/ 464 w 464" name="T2"/>
              <a:gd fmla="*/ 345 h 345" name="T3"/>
              <a:gd fmla="*/ 306 w 464" name="T4"/>
              <a:gd fmla="*/ 80 h 345" name="T5"/>
              <a:gd fmla="*/ 165 w 464" name="T6"/>
              <a:gd fmla="*/ 0 h 345" name="T7"/>
              <a:gd fmla="*/ 0 w 464" name="T8"/>
              <a:gd fmla="*/ 165 h 345" name="T9"/>
              <a:gd fmla="*/ 19 w 464" name="T10"/>
              <a:gd fmla="*/ 242 h 345" name="T11"/>
              <a:gd fmla="*/ 19 w 464" name="T12"/>
              <a:gd fmla="*/ 242 h 345" name="T13"/>
              <a:gd fmla="*/ 19 w 464" name="T14"/>
              <a:gd fmla="*/ 243 h 345" name="T15"/>
              <a:gd fmla="*/ 24 w 464" name="T16"/>
              <a:gd fmla="*/ 251 h 345" name="T17"/>
              <a:gd fmla="*/ 77 w 464" name="T18"/>
              <a:gd fmla="*/ 345 h 3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4" name="T30"/>
              <a:gd fmla="*/ 0 h 345" name="T31"/>
              <a:gd fmla="*/ 464 w 464" name="T32"/>
              <a:gd fmla="*/ 345 h 3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45" w="463">
                <a:moveTo>
                  <a:pt x="77" y="345"/>
                </a:moveTo>
                <a:cubicBezTo>
                  <a:pt x="464" y="345"/>
                  <a:pt x="464" y="345"/>
                  <a:pt x="464" y="345"/>
                </a:cubicBezTo>
                <a:cubicBezTo>
                  <a:pt x="306" y="80"/>
                  <a:pt x="306" y="80"/>
                  <a:pt x="306" y="80"/>
                </a:cubicBezTo>
                <a:cubicBezTo>
                  <a:pt x="277" y="32"/>
                  <a:pt x="225" y="0"/>
                  <a:pt x="165" y="0"/>
                </a:cubicBezTo>
                <a:cubicBezTo>
                  <a:pt x="74" y="0"/>
                  <a:pt x="0" y="74"/>
                  <a:pt x="0" y="165"/>
                </a:cubicBezTo>
                <a:cubicBezTo>
                  <a:pt x="0" y="193"/>
                  <a:pt x="7" y="219"/>
                  <a:pt x="19" y="242"/>
                </a:cubicBezTo>
                <a:cubicBezTo>
                  <a:pt x="19" y="242"/>
                  <a:pt x="19" y="242"/>
                  <a:pt x="19" y="242"/>
                </a:cubicBezTo>
                <a:cubicBezTo>
                  <a:pt x="19" y="243"/>
                  <a:pt x="19" y="243"/>
                  <a:pt x="19" y="243"/>
                </a:cubicBezTo>
                <a:cubicBezTo>
                  <a:pt x="21" y="245"/>
                  <a:pt x="22" y="248"/>
                  <a:pt x="24" y="251"/>
                </a:cubicBezTo>
                <a:lnTo>
                  <a:pt x="77" y="345"/>
                </a:lnTo>
                <a:close/>
              </a:path>
            </a:pathLst>
          </a:custGeom>
          <a:solidFill>
            <a:srgbClr val="88714E"/>
          </a:solidFill>
          <a:ln w="9525">
            <a:noFill/>
            <a:round/>
          </a:ln>
        </p:spPr>
        <p:txBody>
          <a:bodyPr/>
          <a:lstStyle/>
          <a:p>
            <a:endParaRPr altLang="en-US" lang="zh-CN"/>
          </a:p>
        </p:txBody>
      </p:sp>
      <p:sp>
        <p:nvSpPr>
          <p:cNvPr id="23564" name="Freeform 18"/>
          <p:cNvSpPr/>
          <p:nvPr/>
        </p:nvSpPr>
        <p:spPr bwMode="auto">
          <a:xfrm>
            <a:off x="2443163" y="3017838"/>
            <a:ext cx="1401762" cy="1044575"/>
          </a:xfrm>
          <a:custGeom>
            <a:gdLst>
              <a:gd fmla="*/ 77 w 464" name="T0"/>
              <a:gd fmla="*/ 0 h 345" name="T1"/>
              <a:gd fmla="*/ 464 w 464" name="T2"/>
              <a:gd fmla="*/ 0 h 345" name="T3"/>
              <a:gd fmla="*/ 306 w 464" name="T4"/>
              <a:gd fmla="*/ 265 h 345" name="T5"/>
              <a:gd fmla="*/ 165 w 464" name="T6"/>
              <a:gd fmla="*/ 345 h 345" name="T7"/>
              <a:gd fmla="*/ 0 w 464" name="T8"/>
              <a:gd fmla="*/ 180 h 345" name="T9"/>
              <a:gd fmla="*/ 19 w 464" name="T10"/>
              <a:gd fmla="*/ 103 h 345" name="T11"/>
              <a:gd fmla="*/ 19 w 464" name="T12"/>
              <a:gd fmla="*/ 103 h 345" name="T13"/>
              <a:gd fmla="*/ 19 w 464" name="T14"/>
              <a:gd fmla="*/ 103 h 345" name="T15"/>
              <a:gd fmla="*/ 24 w 464" name="T16"/>
              <a:gd fmla="*/ 94 h 345" name="T17"/>
              <a:gd fmla="*/ 77 w 464" name="T18"/>
              <a:gd fmla="*/ 0 h 3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4" name="T30"/>
              <a:gd fmla="*/ 0 h 345" name="T31"/>
              <a:gd fmla="*/ 464 w 464" name="T32"/>
              <a:gd fmla="*/ 345 h 3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45" w="463">
                <a:moveTo>
                  <a:pt x="77" y="0"/>
                </a:moveTo>
                <a:cubicBezTo>
                  <a:pt x="464" y="0"/>
                  <a:pt x="464" y="0"/>
                  <a:pt x="464" y="0"/>
                </a:cubicBezTo>
                <a:cubicBezTo>
                  <a:pt x="306" y="265"/>
                  <a:pt x="306" y="265"/>
                  <a:pt x="306" y="265"/>
                </a:cubicBezTo>
                <a:cubicBezTo>
                  <a:pt x="277" y="313"/>
                  <a:pt x="225" y="345"/>
                  <a:pt x="165" y="345"/>
                </a:cubicBezTo>
                <a:cubicBezTo>
                  <a:pt x="74" y="345"/>
                  <a:pt x="0" y="271"/>
                  <a:pt x="0" y="180"/>
                </a:cubicBezTo>
                <a:cubicBezTo>
                  <a:pt x="0" y="152"/>
                  <a:pt x="7" y="126"/>
                  <a:pt x="19" y="103"/>
                </a:cubicBezTo>
                <a:cubicBezTo>
                  <a:pt x="19" y="103"/>
                  <a:pt x="19" y="103"/>
                  <a:pt x="19" y="103"/>
                </a:cubicBezTo>
                <a:cubicBezTo>
                  <a:pt x="19" y="103"/>
                  <a:pt x="19" y="103"/>
                  <a:pt x="19" y="103"/>
                </a:cubicBezTo>
                <a:cubicBezTo>
                  <a:pt x="21" y="100"/>
                  <a:pt x="22" y="97"/>
                  <a:pt x="24" y="94"/>
                </a:cubicBezTo>
                <a:lnTo>
                  <a:pt x="77" y="0"/>
                </a:lnTo>
                <a:close/>
              </a:path>
            </a:pathLst>
          </a:custGeom>
          <a:solidFill>
            <a:srgbClr val="88714E"/>
          </a:solidFill>
          <a:ln w="9525">
            <a:noFill/>
            <a:round/>
          </a:ln>
        </p:spPr>
        <p:txBody>
          <a:bodyPr/>
          <a:lstStyle/>
          <a:p>
            <a:endParaRPr altLang="en-US" lang="zh-CN"/>
          </a:p>
        </p:txBody>
      </p:sp>
      <p:sp>
        <p:nvSpPr>
          <p:cNvPr id="23565" name="Rectangle 19"/>
          <p:cNvSpPr>
            <a:spLocks noChangeArrowheads="1"/>
          </p:cNvSpPr>
          <p:nvPr/>
        </p:nvSpPr>
        <p:spPr bwMode="auto">
          <a:xfrm>
            <a:off x="5597525" y="2649538"/>
            <a:ext cx="96838" cy="550862"/>
          </a:xfrm>
          <a:prstGeom prst="rect">
            <a:avLst/>
          </a:prstGeom>
          <a:solidFill>
            <a:srgbClr val="000000"/>
          </a:solidFill>
          <a:ln w="9525">
            <a:noFill/>
            <a:miter lim="800000"/>
          </a:ln>
        </p:spPr>
        <p:txBody>
          <a:bodyPr/>
          <a:lstStyle/>
          <a:p>
            <a:endParaRPr altLang="en-US" lang="zh-CN"/>
          </a:p>
        </p:txBody>
      </p:sp>
      <p:sp>
        <p:nvSpPr>
          <p:cNvPr id="23566" name="Rectangle 20"/>
          <p:cNvSpPr>
            <a:spLocks noChangeArrowheads="1"/>
          </p:cNvSpPr>
          <p:nvPr/>
        </p:nvSpPr>
        <p:spPr bwMode="auto">
          <a:xfrm>
            <a:off x="6189663" y="2649538"/>
            <a:ext cx="95250" cy="550862"/>
          </a:xfrm>
          <a:prstGeom prst="rect">
            <a:avLst/>
          </a:prstGeom>
          <a:solidFill>
            <a:srgbClr val="000000"/>
          </a:solidFill>
          <a:ln w="9525">
            <a:noFill/>
            <a:miter lim="800000"/>
          </a:ln>
        </p:spPr>
        <p:txBody>
          <a:bodyPr/>
          <a:lstStyle/>
          <a:p>
            <a:endParaRPr altLang="en-US" lang="zh-CN"/>
          </a:p>
        </p:txBody>
      </p:sp>
      <p:sp>
        <p:nvSpPr>
          <p:cNvPr id="23567" name="Rectangle 21"/>
          <p:cNvSpPr>
            <a:spLocks noChangeArrowheads="1"/>
          </p:cNvSpPr>
          <p:nvPr/>
        </p:nvSpPr>
        <p:spPr bwMode="auto">
          <a:xfrm>
            <a:off x="6321425" y="2649538"/>
            <a:ext cx="39688" cy="550862"/>
          </a:xfrm>
          <a:prstGeom prst="rect">
            <a:avLst/>
          </a:prstGeom>
          <a:solidFill>
            <a:srgbClr val="000000"/>
          </a:solidFill>
          <a:ln w="9525">
            <a:noFill/>
            <a:miter lim="800000"/>
          </a:ln>
        </p:spPr>
        <p:txBody>
          <a:bodyPr/>
          <a:lstStyle/>
          <a:p>
            <a:endParaRPr altLang="en-US" lang="zh-CN"/>
          </a:p>
        </p:txBody>
      </p:sp>
      <p:sp>
        <p:nvSpPr>
          <p:cNvPr id="23568" name="Text Box 22"/>
          <p:cNvSpPr txBox="1">
            <a:spLocks noChangeArrowheads="1"/>
          </p:cNvSpPr>
          <p:nvPr/>
        </p:nvSpPr>
        <p:spPr bwMode="auto">
          <a:xfrm>
            <a:off x="171450" y="806450"/>
            <a:ext cx="309880" cy="365760"/>
          </a:xfrm>
          <a:prstGeom prst="rect">
            <a:avLst/>
          </a:prstGeom>
          <a:noFill/>
          <a:ln w="9525">
            <a:noFill/>
            <a:miter lim="800000"/>
          </a:ln>
        </p:spPr>
        <p:txBody>
          <a:bodyPr wrap="none">
            <a:spAutoFit/>
          </a:bodyPr>
          <a:lstStyle/>
          <a:p>
            <a:r>
              <a:rPr altLang="zh-CN" b="1" lang="zh-CN">
                <a:solidFill>
                  <a:schemeClr val="bg1"/>
                </a:solidFill>
              </a:rPr>
              <a:t>1</a:t>
            </a:r>
          </a:p>
        </p:txBody>
      </p:sp>
      <p:sp>
        <p:nvSpPr>
          <p:cNvPr id="23569" name="Text Box 23"/>
          <p:cNvSpPr txBox="1">
            <a:spLocks noChangeArrowheads="1"/>
          </p:cNvSpPr>
          <p:nvPr/>
        </p:nvSpPr>
        <p:spPr bwMode="auto">
          <a:xfrm>
            <a:off x="171450" y="1766888"/>
            <a:ext cx="309880" cy="365760"/>
          </a:xfrm>
          <a:prstGeom prst="rect">
            <a:avLst/>
          </a:prstGeom>
          <a:noFill/>
          <a:ln w="9525">
            <a:noFill/>
            <a:miter lim="800000"/>
          </a:ln>
        </p:spPr>
        <p:txBody>
          <a:bodyPr wrap="none">
            <a:spAutoFit/>
          </a:bodyPr>
          <a:lstStyle/>
          <a:p>
            <a:r>
              <a:rPr altLang="zh-CN" b="1" lang="zh-CN">
                <a:solidFill>
                  <a:schemeClr val="bg1"/>
                </a:solidFill>
              </a:rPr>
              <a:t>2</a:t>
            </a:r>
          </a:p>
        </p:txBody>
      </p:sp>
      <p:sp>
        <p:nvSpPr>
          <p:cNvPr id="23570" name="Text Box 24"/>
          <p:cNvSpPr txBox="1">
            <a:spLocks noChangeArrowheads="1"/>
          </p:cNvSpPr>
          <p:nvPr/>
        </p:nvSpPr>
        <p:spPr bwMode="auto">
          <a:xfrm>
            <a:off x="171450" y="2749550"/>
            <a:ext cx="309880" cy="365760"/>
          </a:xfrm>
          <a:prstGeom prst="rect">
            <a:avLst/>
          </a:prstGeom>
          <a:noFill/>
          <a:ln w="9525">
            <a:noFill/>
            <a:miter lim="800000"/>
          </a:ln>
        </p:spPr>
        <p:txBody>
          <a:bodyPr wrap="none">
            <a:spAutoFit/>
          </a:bodyPr>
          <a:lstStyle/>
          <a:p>
            <a:r>
              <a:rPr altLang="zh-CN" b="1" lang="zh-CN">
                <a:solidFill>
                  <a:schemeClr val="bg1"/>
                </a:solidFill>
              </a:rPr>
              <a:t>3</a:t>
            </a:r>
          </a:p>
        </p:txBody>
      </p:sp>
      <p:sp>
        <p:nvSpPr>
          <p:cNvPr id="23571" name="Text Box 25"/>
          <p:cNvSpPr txBox="1">
            <a:spLocks noChangeArrowheads="1"/>
          </p:cNvSpPr>
          <p:nvPr/>
        </p:nvSpPr>
        <p:spPr bwMode="auto">
          <a:xfrm>
            <a:off x="171450" y="3708400"/>
            <a:ext cx="309880" cy="365760"/>
          </a:xfrm>
          <a:prstGeom prst="rect">
            <a:avLst/>
          </a:prstGeom>
          <a:noFill/>
          <a:ln w="9525">
            <a:noFill/>
            <a:miter lim="800000"/>
          </a:ln>
        </p:spPr>
        <p:txBody>
          <a:bodyPr wrap="none">
            <a:spAutoFit/>
          </a:bodyPr>
          <a:lstStyle/>
          <a:p>
            <a:r>
              <a:rPr altLang="zh-CN" b="1" lang="zh-CN">
                <a:solidFill>
                  <a:schemeClr val="bg1"/>
                </a:solidFill>
              </a:rPr>
              <a:t>4</a:t>
            </a:r>
          </a:p>
        </p:txBody>
      </p:sp>
      <p:sp>
        <p:nvSpPr>
          <p:cNvPr id="23572" name="Text Box 26"/>
          <p:cNvSpPr txBox="1">
            <a:spLocks noChangeArrowheads="1"/>
          </p:cNvSpPr>
          <p:nvPr/>
        </p:nvSpPr>
        <p:spPr bwMode="auto">
          <a:xfrm>
            <a:off x="171450" y="4676775"/>
            <a:ext cx="309880" cy="365760"/>
          </a:xfrm>
          <a:prstGeom prst="rect">
            <a:avLst/>
          </a:prstGeom>
          <a:noFill/>
          <a:ln w="9525">
            <a:noFill/>
            <a:miter lim="800000"/>
          </a:ln>
        </p:spPr>
        <p:txBody>
          <a:bodyPr wrap="none">
            <a:spAutoFit/>
          </a:bodyPr>
          <a:lstStyle/>
          <a:p>
            <a:r>
              <a:rPr altLang="zh-CN" b="1" lang="zh-CN">
                <a:solidFill>
                  <a:schemeClr val="bg1"/>
                </a:solidFill>
              </a:rPr>
              <a:t>5</a:t>
            </a:r>
          </a:p>
        </p:txBody>
      </p:sp>
      <p:sp>
        <p:nvSpPr>
          <p:cNvPr id="23573" name="Text Box 27"/>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3574" name="Text Box 28"/>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3575" name="Line 29"/>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Tree>
  </p:cSld>
  <p:clrMapOvr>
    <a:masterClrMapping/>
  </p:clrMapOvr>
  <p:transition>
    <p:push/>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24578"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4579"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4580"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4581" name="Freeform 5"/>
          <p:cNvSpPr/>
          <p:nvPr/>
        </p:nvSpPr>
        <p:spPr bwMode="auto">
          <a:xfrm>
            <a:off x="654050"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82" name="Freeform 6"/>
          <p:cNvSpPr/>
          <p:nvPr/>
        </p:nvSpPr>
        <p:spPr bwMode="auto">
          <a:xfrm>
            <a:off x="654050"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83" name="Freeform 7"/>
          <p:cNvSpPr/>
          <p:nvPr/>
        </p:nvSpPr>
        <p:spPr bwMode="auto">
          <a:xfrm>
            <a:off x="654050"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584" name="Freeform 8"/>
          <p:cNvSpPr/>
          <p:nvPr/>
        </p:nvSpPr>
        <p:spPr bwMode="auto">
          <a:xfrm>
            <a:off x="654050"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5" name="Freeform 9"/>
          <p:cNvSpPr/>
          <p:nvPr/>
        </p:nvSpPr>
        <p:spPr bwMode="auto">
          <a:xfrm>
            <a:off x="654050"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6" name="Freeform 10"/>
          <p:cNvSpPr/>
          <p:nvPr/>
        </p:nvSpPr>
        <p:spPr bwMode="auto">
          <a:xfrm>
            <a:off x="654050"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7" name="Freeform 11"/>
          <p:cNvSpPr/>
          <p:nvPr/>
        </p:nvSpPr>
        <p:spPr bwMode="auto">
          <a:xfrm>
            <a:off x="654050"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8" name="Freeform 12"/>
          <p:cNvSpPr/>
          <p:nvPr/>
        </p:nvSpPr>
        <p:spPr bwMode="auto">
          <a:xfrm>
            <a:off x="654050"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9" name="Freeform 13"/>
          <p:cNvSpPr/>
          <p:nvPr/>
        </p:nvSpPr>
        <p:spPr bwMode="auto">
          <a:xfrm>
            <a:off x="654050"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90" name="Freeform 14"/>
          <p:cNvSpPr/>
          <p:nvPr/>
        </p:nvSpPr>
        <p:spPr bwMode="auto">
          <a:xfrm>
            <a:off x="654050"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91" name="Freeform 15"/>
          <p:cNvSpPr/>
          <p:nvPr/>
        </p:nvSpPr>
        <p:spPr bwMode="auto">
          <a:xfrm>
            <a:off x="1227138"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92" name="Freeform 16"/>
          <p:cNvSpPr/>
          <p:nvPr/>
        </p:nvSpPr>
        <p:spPr bwMode="auto">
          <a:xfrm>
            <a:off x="1227138"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0000"/>
          </a:solidFill>
          <a:ln w="9525">
            <a:noFill/>
            <a:round/>
          </a:ln>
        </p:spPr>
        <p:txBody>
          <a:bodyPr/>
          <a:lstStyle/>
          <a:p>
            <a:endParaRPr altLang="en-US" lang="zh-CN"/>
          </a:p>
        </p:txBody>
      </p:sp>
      <p:sp>
        <p:nvSpPr>
          <p:cNvPr id="24593" name="Freeform 17"/>
          <p:cNvSpPr/>
          <p:nvPr/>
        </p:nvSpPr>
        <p:spPr bwMode="auto">
          <a:xfrm>
            <a:off x="1227138"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4" name="Freeform 18"/>
          <p:cNvSpPr/>
          <p:nvPr/>
        </p:nvSpPr>
        <p:spPr bwMode="auto">
          <a:xfrm>
            <a:off x="1227138"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5" name="Freeform 19"/>
          <p:cNvSpPr/>
          <p:nvPr/>
        </p:nvSpPr>
        <p:spPr bwMode="auto">
          <a:xfrm>
            <a:off x="1227138"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6" name="Freeform 20"/>
          <p:cNvSpPr/>
          <p:nvPr/>
        </p:nvSpPr>
        <p:spPr bwMode="auto">
          <a:xfrm>
            <a:off x="1227138"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7" name="Freeform 21"/>
          <p:cNvSpPr/>
          <p:nvPr/>
        </p:nvSpPr>
        <p:spPr bwMode="auto">
          <a:xfrm>
            <a:off x="1227138"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8" name="Freeform 22"/>
          <p:cNvSpPr/>
          <p:nvPr/>
        </p:nvSpPr>
        <p:spPr bwMode="auto">
          <a:xfrm>
            <a:off x="1227138"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9" name="Freeform 23"/>
          <p:cNvSpPr/>
          <p:nvPr/>
        </p:nvSpPr>
        <p:spPr bwMode="auto">
          <a:xfrm>
            <a:off x="1227138"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600" name="Freeform 24"/>
          <p:cNvSpPr/>
          <p:nvPr/>
        </p:nvSpPr>
        <p:spPr bwMode="auto">
          <a:xfrm>
            <a:off x="1227138"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601" name="Freeform 25"/>
          <p:cNvSpPr/>
          <p:nvPr/>
        </p:nvSpPr>
        <p:spPr bwMode="auto">
          <a:xfrm>
            <a:off x="1801813"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02" name="Freeform 26"/>
          <p:cNvSpPr/>
          <p:nvPr/>
        </p:nvSpPr>
        <p:spPr bwMode="auto">
          <a:xfrm>
            <a:off x="1801813"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03" name="Freeform 27"/>
          <p:cNvSpPr/>
          <p:nvPr/>
        </p:nvSpPr>
        <p:spPr bwMode="auto">
          <a:xfrm>
            <a:off x="1801813"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4" name="Freeform 28"/>
          <p:cNvSpPr/>
          <p:nvPr/>
        </p:nvSpPr>
        <p:spPr bwMode="auto">
          <a:xfrm>
            <a:off x="1801813"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5" name="Freeform 29"/>
          <p:cNvSpPr/>
          <p:nvPr/>
        </p:nvSpPr>
        <p:spPr bwMode="auto">
          <a:xfrm>
            <a:off x="1801813"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6" name="Freeform 30"/>
          <p:cNvSpPr/>
          <p:nvPr/>
        </p:nvSpPr>
        <p:spPr bwMode="auto">
          <a:xfrm>
            <a:off x="1801813"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7" name="Freeform 31"/>
          <p:cNvSpPr/>
          <p:nvPr/>
        </p:nvSpPr>
        <p:spPr bwMode="auto">
          <a:xfrm>
            <a:off x="1801813"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8" name="Freeform 32"/>
          <p:cNvSpPr/>
          <p:nvPr/>
        </p:nvSpPr>
        <p:spPr bwMode="auto">
          <a:xfrm>
            <a:off x="1801813"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9" name="Freeform 33"/>
          <p:cNvSpPr/>
          <p:nvPr/>
        </p:nvSpPr>
        <p:spPr bwMode="auto">
          <a:xfrm>
            <a:off x="1801813"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10" name="Freeform 34"/>
          <p:cNvSpPr/>
          <p:nvPr/>
        </p:nvSpPr>
        <p:spPr bwMode="auto">
          <a:xfrm>
            <a:off x="1801813"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11" name="Freeform 35"/>
          <p:cNvSpPr/>
          <p:nvPr/>
        </p:nvSpPr>
        <p:spPr bwMode="auto">
          <a:xfrm>
            <a:off x="2374900"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12" name="Freeform 36"/>
          <p:cNvSpPr/>
          <p:nvPr/>
        </p:nvSpPr>
        <p:spPr bwMode="auto">
          <a:xfrm>
            <a:off x="2374900"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13" name="Freeform 37"/>
          <p:cNvSpPr/>
          <p:nvPr/>
        </p:nvSpPr>
        <p:spPr bwMode="auto">
          <a:xfrm>
            <a:off x="2374900"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14" name="Freeform 38"/>
          <p:cNvSpPr/>
          <p:nvPr/>
        </p:nvSpPr>
        <p:spPr bwMode="auto">
          <a:xfrm>
            <a:off x="2374900"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5" name="Freeform 39"/>
          <p:cNvSpPr/>
          <p:nvPr/>
        </p:nvSpPr>
        <p:spPr bwMode="auto">
          <a:xfrm>
            <a:off x="2374900"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6" name="Freeform 40"/>
          <p:cNvSpPr/>
          <p:nvPr/>
        </p:nvSpPr>
        <p:spPr bwMode="auto">
          <a:xfrm>
            <a:off x="2374900"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7" name="Freeform 41"/>
          <p:cNvSpPr/>
          <p:nvPr/>
        </p:nvSpPr>
        <p:spPr bwMode="auto">
          <a:xfrm>
            <a:off x="2374900"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8" name="Freeform 42"/>
          <p:cNvSpPr/>
          <p:nvPr/>
        </p:nvSpPr>
        <p:spPr bwMode="auto">
          <a:xfrm>
            <a:off x="2374900"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9" name="Freeform 43"/>
          <p:cNvSpPr/>
          <p:nvPr/>
        </p:nvSpPr>
        <p:spPr bwMode="auto">
          <a:xfrm>
            <a:off x="2374900"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20" name="Freeform 44"/>
          <p:cNvSpPr/>
          <p:nvPr/>
        </p:nvSpPr>
        <p:spPr bwMode="auto">
          <a:xfrm>
            <a:off x="2374900"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21" name="Freeform 45"/>
          <p:cNvSpPr/>
          <p:nvPr/>
        </p:nvSpPr>
        <p:spPr bwMode="auto">
          <a:xfrm>
            <a:off x="2949575"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22" name="Freeform 46"/>
          <p:cNvSpPr/>
          <p:nvPr/>
        </p:nvSpPr>
        <p:spPr bwMode="auto">
          <a:xfrm>
            <a:off x="2949575"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88714E"/>
          </a:solidFill>
          <a:ln w="9525">
            <a:noFill/>
            <a:round/>
          </a:ln>
        </p:spPr>
        <p:txBody>
          <a:bodyPr/>
          <a:lstStyle/>
          <a:p>
            <a:endParaRPr altLang="en-US" lang="zh-CN"/>
          </a:p>
        </p:txBody>
      </p:sp>
      <p:sp>
        <p:nvSpPr>
          <p:cNvPr id="24623" name="Freeform 47"/>
          <p:cNvSpPr/>
          <p:nvPr/>
        </p:nvSpPr>
        <p:spPr bwMode="auto">
          <a:xfrm>
            <a:off x="2949575"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4" name="Freeform 48"/>
          <p:cNvSpPr/>
          <p:nvPr/>
        </p:nvSpPr>
        <p:spPr bwMode="auto">
          <a:xfrm>
            <a:off x="2949575"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5" name="Freeform 49"/>
          <p:cNvSpPr/>
          <p:nvPr/>
        </p:nvSpPr>
        <p:spPr bwMode="auto">
          <a:xfrm>
            <a:off x="2949575"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6" name="Freeform 50"/>
          <p:cNvSpPr/>
          <p:nvPr/>
        </p:nvSpPr>
        <p:spPr bwMode="auto">
          <a:xfrm>
            <a:off x="2949575"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7" name="Freeform 51"/>
          <p:cNvSpPr/>
          <p:nvPr/>
        </p:nvSpPr>
        <p:spPr bwMode="auto">
          <a:xfrm>
            <a:off x="2949575"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8" name="Freeform 52"/>
          <p:cNvSpPr/>
          <p:nvPr/>
        </p:nvSpPr>
        <p:spPr bwMode="auto">
          <a:xfrm>
            <a:off x="2949575"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9" name="Freeform 53"/>
          <p:cNvSpPr/>
          <p:nvPr/>
        </p:nvSpPr>
        <p:spPr bwMode="auto">
          <a:xfrm>
            <a:off x="2949575"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30" name="Freeform 54"/>
          <p:cNvSpPr/>
          <p:nvPr/>
        </p:nvSpPr>
        <p:spPr bwMode="auto">
          <a:xfrm>
            <a:off x="2949575"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31" name="Freeform 55"/>
          <p:cNvSpPr/>
          <p:nvPr/>
        </p:nvSpPr>
        <p:spPr bwMode="auto">
          <a:xfrm>
            <a:off x="3522663"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32" name="Freeform 56"/>
          <p:cNvSpPr/>
          <p:nvPr/>
        </p:nvSpPr>
        <p:spPr bwMode="auto">
          <a:xfrm>
            <a:off x="3522663"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33" name="Freeform 57"/>
          <p:cNvSpPr/>
          <p:nvPr/>
        </p:nvSpPr>
        <p:spPr bwMode="auto">
          <a:xfrm>
            <a:off x="3522663"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4" name="Freeform 58"/>
          <p:cNvSpPr/>
          <p:nvPr/>
        </p:nvSpPr>
        <p:spPr bwMode="auto">
          <a:xfrm>
            <a:off x="3522663"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5" name="Freeform 59"/>
          <p:cNvSpPr/>
          <p:nvPr/>
        </p:nvSpPr>
        <p:spPr bwMode="auto">
          <a:xfrm>
            <a:off x="3522663"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6" name="Freeform 60"/>
          <p:cNvSpPr/>
          <p:nvPr/>
        </p:nvSpPr>
        <p:spPr bwMode="auto">
          <a:xfrm>
            <a:off x="3522663"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7" name="Freeform 61"/>
          <p:cNvSpPr/>
          <p:nvPr/>
        </p:nvSpPr>
        <p:spPr bwMode="auto">
          <a:xfrm>
            <a:off x="3522663"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8" name="Freeform 62"/>
          <p:cNvSpPr/>
          <p:nvPr/>
        </p:nvSpPr>
        <p:spPr bwMode="auto">
          <a:xfrm>
            <a:off x="3522663"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9" name="Freeform 63"/>
          <p:cNvSpPr/>
          <p:nvPr/>
        </p:nvSpPr>
        <p:spPr bwMode="auto">
          <a:xfrm>
            <a:off x="3522663"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40" name="Freeform 64"/>
          <p:cNvSpPr/>
          <p:nvPr/>
        </p:nvSpPr>
        <p:spPr bwMode="auto">
          <a:xfrm>
            <a:off x="3522663"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41" name="Freeform 65"/>
          <p:cNvSpPr/>
          <p:nvPr/>
        </p:nvSpPr>
        <p:spPr bwMode="auto">
          <a:xfrm>
            <a:off x="4097338"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42" name="Freeform 66"/>
          <p:cNvSpPr/>
          <p:nvPr/>
        </p:nvSpPr>
        <p:spPr bwMode="auto">
          <a:xfrm>
            <a:off x="4097338"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43" name="Freeform 67"/>
          <p:cNvSpPr/>
          <p:nvPr/>
        </p:nvSpPr>
        <p:spPr bwMode="auto">
          <a:xfrm>
            <a:off x="4097338"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44" name="Freeform 68"/>
          <p:cNvSpPr/>
          <p:nvPr/>
        </p:nvSpPr>
        <p:spPr bwMode="auto">
          <a:xfrm>
            <a:off x="4097338"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45" name="Freeform 69"/>
          <p:cNvSpPr/>
          <p:nvPr/>
        </p:nvSpPr>
        <p:spPr bwMode="auto">
          <a:xfrm>
            <a:off x="4097338"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6" name="Freeform 70"/>
          <p:cNvSpPr/>
          <p:nvPr/>
        </p:nvSpPr>
        <p:spPr bwMode="auto">
          <a:xfrm>
            <a:off x="4097338"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7" name="Freeform 71"/>
          <p:cNvSpPr/>
          <p:nvPr/>
        </p:nvSpPr>
        <p:spPr bwMode="auto">
          <a:xfrm>
            <a:off x="4097338"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8" name="Freeform 72"/>
          <p:cNvSpPr/>
          <p:nvPr/>
        </p:nvSpPr>
        <p:spPr bwMode="auto">
          <a:xfrm>
            <a:off x="4097338"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9" name="Freeform 73"/>
          <p:cNvSpPr/>
          <p:nvPr/>
        </p:nvSpPr>
        <p:spPr bwMode="auto">
          <a:xfrm>
            <a:off x="4097338"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50" name="Freeform 74"/>
          <p:cNvSpPr/>
          <p:nvPr/>
        </p:nvSpPr>
        <p:spPr bwMode="auto">
          <a:xfrm>
            <a:off x="4097338"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51" name="Rectangle 75"/>
          <p:cNvSpPr>
            <a:spLocks noChangeArrowheads="1"/>
          </p:cNvSpPr>
          <p:nvPr/>
        </p:nvSpPr>
        <p:spPr bwMode="auto">
          <a:xfrm>
            <a:off x="769938" y="3633788"/>
            <a:ext cx="217488"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SUN</a:t>
            </a:r>
          </a:p>
        </p:txBody>
      </p:sp>
      <p:sp>
        <p:nvSpPr>
          <p:cNvPr id="24652" name="Rectangle 76"/>
          <p:cNvSpPr>
            <a:spLocks noChangeArrowheads="1"/>
          </p:cNvSpPr>
          <p:nvPr/>
        </p:nvSpPr>
        <p:spPr bwMode="auto">
          <a:xfrm>
            <a:off x="1338263" y="3633788"/>
            <a:ext cx="2651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MON</a:t>
            </a:r>
          </a:p>
        </p:txBody>
      </p:sp>
      <p:sp>
        <p:nvSpPr>
          <p:cNvPr id="24653" name="Rectangle 77"/>
          <p:cNvSpPr>
            <a:spLocks noChangeArrowheads="1"/>
          </p:cNvSpPr>
          <p:nvPr/>
        </p:nvSpPr>
        <p:spPr bwMode="auto">
          <a:xfrm>
            <a:off x="1930400" y="3633788"/>
            <a:ext cx="190500"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TUE</a:t>
            </a:r>
          </a:p>
        </p:txBody>
      </p:sp>
      <p:sp>
        <p:nvSpPr>
          <p:cNvPr id="24654" name="Rectangle 78"/>
          <p:cNvSpPr>
            <a:spLocks noChangeArrowheads="1"/>
          </p:cNvSpPr>
          <p:nvPr/>
        </p:nvSpPr>
        <p:spPr bwMode="auto">
          <a:xfrm>
            <a:off x="2482850" y="3633788"/>
            <a:ext cx="236538"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WED</a:t>
            </a:r>
          </a:p>
        </p:txBody>
      </p:sp>
      <p:sp>
        <p:nvSpPr>
          <p:cNvPr id="24655" name="Rectangle 79"/>
          <p:cNvSpPr>
            <a:spLocks noChangeArrowheads="1"/>
          </p:cNvSpPr>
          <p:nvPr/>
        </p:nvSpPr>
        <p:spPr bwMode="auto">
          <a:xfrm>
            <a:off x="3090863" y="3633788"/>
            <a:ext cx="2143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THU</a:t>
            </a:r>
          </a:p>
        </p:txBody>
      </p:sp>
      <p:sp>
        <p:nvSpPr>
          <p:cNvPr id="24656" name="Rectangle 80"/>
          <p:cNvSpPr>
            <a:spLocks noChangeArrowheads="1"/>
          </p:cNvSpPr>
          <p:nvPr/>
        </p:nvSpPr>
        <p:spPr bwMode="auto">
          <a:xfrm>
            <a:off x="3659187" y="3633788"/>
            <a:ext cx="1508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FRI</a:t>
            </a:r>
          </a:p>
        </p:txBody>
      </p:sp>
      <p:sp>
        <p:nvSpPr>
          <p:cNvPr id="24657" name="Rectangle 81"/>
          <p:cNvSpPr>
            <a:spLocks noChangeArrowheads="1"/>
          </p:cNvSpPr>
          <p:nvPr/>
        </p:nvSpPr>
        <p:spPr bwMode="auto">
          <a:xfrm>
            <a:off x="4229100" y="3633788"/>
            <a:ext cx="1889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SAT</a:t>
            </a:r>
          </a:p>
        </p:txBody>
      </p:sp>
      <p:grpSp>
        <p:nvGrpSpPr>
          <p:cNvPr id="24658" name="Group 82"/>
          <p:cNvGrpSpPr/>
          <p:nvPr/>
        </p:nvGrpSpPr>
        <p:grpSpPr>
          <a:xfrm>
            <a:off x="5105400" y="1581150"/>
            <a:ext cx="3479800" cy="2344738"/>
            <a:chExt cx="2724" cy="1835"/>
          </a:xfrm>
        </p:grpSpPr>
        <p:sp>
          <p:nvSpPr>
            <p:cNvPr id="25683"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w="9525">
              <a:noFill/>
              <a:round/>
            </a:ln>
            <a:effectLst/>
          </p:spPr>
          <p:txBody>
            <a:bodyPr anchor="ctr" wrap="none"/>
            <a:lstStyle/>
            <a:p>
              <a:pPr>
                <a:defRPr/>
              </a:pPr>
              <a:endParaRPr altLang="en-US" lang="zh-CN"/>
            </a:p>
          </p:txBody>
        </p:sp>
        <p:grpSp>
          <p:nvGrpSpPr>
            <p:cNvPr id="24661" name="Group 84"/>
            <p:cNvGrpSpPr/>
            <p:nvPr/>
          </p:nvGrpSpPr>
          <p:grpSpPr>
            <a:xfrm>
              <a:off x="240" y="0"/>
              <a:ext cx="2246" cy="1810"/>
              <a:chExt cx="2556" cy="1958"/>
            </a:xfrm>
          </p:grpSpPr>
          <p:pic>
            <p:nvPicPr>
              <p:cNvPr descr="apple icons" id="24662" name="Picture 85"/>
              <p:cNvPicPr>
                <a:picLocks noChangeArrowheads="1" noChangeAspect="1"/>
              </p:cNvPicPr>
              <p:nvPr/>
            </p:nvPicPr>
            <p:blipFill>
              <a:blip r:embed="rId2"/>
              <a:stretch>
                <a:fillRect/>
              </a:stretch>
            </p:blipFill>
            <p:spPr bwMode="auto">
              <a:xfrm>
                <a:off x="0" y="0"/>
                <a:ext cx="2556" cy="1958"/>
              </a:xfrm>
              <a:prstGeom prst="rect">
                <a:avLst/>
              </a:prstGeom>
              <a:noFill/>
              <a:ln w="9525">
                <a:noFill/>
                <a:miter lim="800000"/>
              </a:ln>
            </p:spPr>
          </p:pic>
          <p:sp>
            <p:nvSpPr>
              <p:cNvPr id="25686" name="Rectangle 86"/>
              <p:cNvSpPr>
                <a:spLocks noChangeArrowheads="1"/>
              </p:cNvSpPr>
              <p:nvPr/>
            </p:nvSpPr>
            <p:spPr bwMode="auto">
              <a:xfrm>
                <a:off x="99" y="100"/>
                <a:ext cx="2358" cy="1336"/>
              </a:xfrm>
              <a:prstGeom prst="rect">
                <a:avLst/>
              </a:prstGeom>
              <a:blipFill dpi="0" rotWithShape="1">
                <a:blip r:embed="rId3"/>
                <a:stretch>
                  <a:fillRect b="-19135"/>
                </a:stretch>
              </a:blipFill>
              <a:ln w="9525">
                <a:noFill/>
                <a:miter lim="800000"/>
              </a:ln>
              <a:effectLst/>
            </p:spPr>
            <p:txBody>
              <a:bodyPr anchor="ctr" wrap="none"/>
              <a:lstStyle/>
              <a:p>
                <a:pPr>
                  <a:defRPr/>
                </a:pPr>
                <a:endParaRPr altLang="en-US" lang="zh-CN"/>
              </a:p>
            </p:txBody>
          </p:sp>
        </p:grpSp>
      </p:grpSp>
      <p:sp>
        <p:nvSpPr>
          <p:cNvPr id="24659" name="Rectangle 87"/>
          <p:cNvSpPr>
            <a:spLocks noChangeArrowheads="1"/>
          </p:cNvSpPr>
          <p:nvPr/>
        </p:nvSpPr>
        <p:spPr bwMode="auto">
          <a:xfrm>
            <a:off x="568325" y="4154488"/>
            <a:ext cx="8208963" cy="335280"/>
          </a:xfrm>
          <a:prstGeom prst="rect">
            <a:avLst/>
          </a:prstGeom>
          <a:noFill/>
          <a:ln w="9525">
            <a:noFill/>
            <a:miter lim="800000"/>
          </a:ln>
        </p:spPr>
        <p:txBody>
          <a:bodyPr>
            <a:spAutoFit/>
          </a:bodyPr>
          <a:lstStyle/>
          <a:p>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5602" name="Rectangle 2"/>
          <p:cNvSpPr>
            <a:spLocks noChangeArrowheads="1"/>
          </p:cNvSpPr>
          <p:nvPr/>
        </p:nvSpPr>
        <p:spPr bwMode="auto">
          <a:xfrm>
            <a:off x="-9525" y="-9525"/>
            <a:ext cx="9153525" cy="5151438"/>
          </a:xfrm>
          <a:prstGeom prst="rect">
            <a:avLst/>
          </a:prstGeom>
          <a:solidFill>
            <a:srgbClr val="000000">
              <a:alpha val="89803"/>
            </a:srgbClr>
          </a:solidFill>
          <a:ln w="9525">
            <a:noFill/>
            <a:miter lim="800000"/>
          </a:ln>
        </p:spPr>
        <p:txBody>
          <a:bodyPr/>
          <a:lstStyle/>
          <a:p>
            <a:endParaRPr altLang="en-US" lang="zh-CN"/>
          </a:p>
        </p:txBody>
      </p:sp>
      <p:sp>
        <p:nvSpPr>
          <p:cNvPr id="25603" name="Rectangle 3"/>
          <p:cNvSpPr>
            <a:spLocks noChangeArrowheads="1"/>
          </p:cNvSpPr>
          <p:nvPr/>
        </p:nvSpPr>
        <p:spPr bwMode="auto">
          <a:xfrm>
            <a:off x="111125" y="146050"/>
            <a:ext cx="8912225" cy="4876800"/>
          </a:xfrm>
          <a:prstGeom prst="rect">
            <a:avLst/>
          </a:prstGeom>
          <a:noFill/>
          <a:ln w="6350">
            <a:solidFill>
              <a:srgbClr val="88714E"/>
            </a:solidFill>
            <a:miter lim="800000"/>
          </a:ln>
        </p:spPr>
        <p:txBody>
          <a:bodyPr/>
          <a:lstStyle/>
          <a:p>
            <a:endParaRPr altLang="en-US" lang="zh-CN"/>
          </a:p>
        </p:txBody>
      </p:sp>
      <p:grpSp>
        <p:nvGrpSpPr>
          <p:cNvPr id="25604" name="Group 4"/>
          <p:cNvGrpSpPr/>
          <p:nvPr/>
        </p:nvGrpSpPr>
        <p:grpSpPr>
          <a:xfrm>
            <a:off x="2133600" y="2008188"/>
            <a:ext cx="4876800" cy="0"/>
            <a:chExt cx="3072" cy="0"/>
          </a:xfrm>
        </p:grpSpPr>
        <p:sp>
          <p:nvSpPr>
            <p:cNvPr id="25614" name="Line 5"/>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25615" name="Line 6"/>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grpSp>
      <p:sp>
        <p:nvSpPr>
          <p:cNvPr id="25605" name="Rectangle 7"/>
          <p:cNvSpPr>
            <a:spLocks noChangeArrowheads="1"/>
          </p:cNvSpPr>
          <p:nvPr/>
        </p:nvSpPr>
        <p:spPr bwMode="auto">
          <a:xfrm>
            <a:off x="2070101" y="2133600"/>
            <a:ext cx="5003799" cy="548640"/>
          </a:xfrm>
          <a:prstGeom prst="rect">
            <a:avLst/>
          </a:prstGeom>
          <a:noFill/>
          <a:ln w="9525">
            <a:noFill/>
            <a:miter lim="800000"/>
          </a:ln>
        </p:spPr>
        <p:txBody>
          <a:bodyPr bIns="0" lIns="0" rIns="0" tIns="0" wrap="none">
            <a:spAutoFit/>
          </a:bodyPr>
          <a:lstStyle/>
          <a:p>
            <a:pPr algn="ctr"/>
            <a:r>
              <a:rPr altLang="zh-CN" b="1" lang="zh-CN" sz="3600">
                <a:solidFill>
                  <a:srgbClr val="88714E"/>
                </a:solidFill>
              </a:rPr>
              <a:t>THANKS FOR COMING</a:t>
            </a:r>
          </a:p>
        </p:txBody>
      </p:sp>
      <p:sp>
        <p:nvSpPr>
          <p:cNvPr id="25606" name="Rectangle 8"/>
          <p:cNvSpPr>
            <a:spLocks noChangeArrowheads="1"/>
          </p:cNvSpPr>
          <p:nvPr/>
        </p:nvSpPr>
        <p:spPr bwMode="auto">
          <a:xfrm>
            <a:off x="3087118" y="2743200"/>
            <a:ext cx="2968178" cy="289560"/>
          </a:xfrm>
          <a:prstGeom prst="rect">
            <a:avLst/>
          </a:prstGeom>
          <a:noFill/>
          <a:ln w="9525">
            <a:noFill/>
            <a:miter lim="800000"/>
          </a:ln>
        </p:spPr>
        <p:txBody>
          <a:bodyPr bIns="0" lIns="0" rIns="0" tIns="0" wrap="none">
            <a:spAutoFit/>
          </a:bodyPr>
          <a:lstStyle/>
          <a:p>
            <a:pPr algn="ctr"/>
            <a:r>
              <a:rPr altLang="zh-CN" lang="zh-CN" sz="1900">
                <a:solidFill>
                  <a:srgbClr val="FFFFFF"/>
                </a:solidFill>
              </a:rPr>
              <a:t>POWERPOINT TEMPLATE</a:t>
            </a:r>
          </a:p>
        </p:txBody>
      </p:sp>
      <p:sp>
        <p:nvSpPr>
          <p:cNvPr id="25607" name="Text Box 9"/>
          <p:cNvSpPr txBox="1">
            <a:spLocks noChangeArrowheads="1"/>
          </p:cNvSpPr>
          <p:nvPr/>
        </p:nvSpPr>
        <p:spPr bwMode="auto">
          <a:xfrm>
            <a:off x="4225925" y="1820863"/>
            <a:ext cx="690880" cy="365760"/>
          </a:xfrm>
          <a:prstGeom prst="rect">
            <a:avLst/>
          </a:prstGeom>
          <a:noFill/>
          <a:ln w="9525">
            <a:noFill/>
            <a:miter lim="800000"/>
          </a:ln>
        </p:spPr>
        <p:txBody>
          <a:bodyPr wrap="none">
            <a:spAutoFit/>
          </a:bodyPr>
          <a:lstStyle/>
          <a:p>
            <a:r>
              <a:rPr altLang="zh-CN" lang="zh-CN">
                <a:solidFill>
                  <a:srgbClr val="FFFFFF"/>
                </a:solidFill>
              </a:rPr>
              <a:t>2016</a:t>
            </a:r>
          </a:p>
        </p:txBody>
      </p:sp>
      <p:grpSp>
        <p:nvGrpSpPr>
          <p:cNvPr id="25608" name="Group 10"/>
          <p:cNvGrpSpPr/>
          <p:nvPr/>
        </p:nvGrpSpPr>
        <p:grpSpPr>
          <a:xfrm>
            <a:off x="2133600" y="3189288"/>
            <a:ext cx="4876800" cy="0"/>
            <a:chExt cx="3072" cy="0"/>
          </a:xfrm>
        </p:grpSpPr>
        <p:sp>
          <p:nvSpPr>
            <p:cNvPr id="25611" name="Line 11"/>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25612" name="Line 12"/>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sp>
          <p:nvSpPr>
            <p:cNvPr id="25613" name="Line 13"/>
            <p:cNvSpPr>
              <a:spLocks noChangeShapeType="1"/>
            </p:cNvSpPr>
            <p:nvPr/>
          </p:nvSpPr>
          <p:spPr bwMode="auto">
            <a:xfrm flipV="1" rot="10800000">
              <a:off x="1354" y="0"/>
              <a:ext cx="374" cy="0"/>
            </a:xfrm>
            <a:prstGeom prst="line">
              <a:avLst/>
            </a:prstGeom>
            <a:noFill/>
            <a:ln w="6350">
              <a:solidFill>
                <a:srgbClr val="88714E"/>
              </a:solidFill>
              <a:round/>
            </a:ln>
          </p:spPr>
          <p:txBody>
            <a:bodyPr/>
            <a:lstStyle/>
            <a:p>
              <a:endParaRPr altLang="en-US" lang="zh-CN"/>
            </a:p>
          </p:txBody>
        </p:sp>
      </p:grpSp>
      <p:sp>
        <p:nvSpPr>
          <p:cNvPr id="25609" name="Freeform 14"/>
          <p:cNvSpPr/>
          <p:nvPr/>
        </p:nvSpPr>
        <p:spPr bwMode="auto">
          <a:xfrm>
            <a:off x="4189413" y="1212850"/>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
        <p:nvSpPr>
          <p:cNvPr id="25610" name="Freeform 15"/>
          <p:cNvSpPr/>
          <p:nvPr/>
        </p:nvSpPr>
        <p:spPr bwMode="auto">
          <a:xfrm rot="10800000">
            <a:off x="4189413" y="3565525"/>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5122"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5123"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5124" name="Group 4"/>
          <p:cNvGrpSpPr/>
          <p:nvPr/>
        </p:nvGrpSpPr>
        <p:grpSpPr>
          <a:xfrm>
            <a:off x="2960688" y="1593850"/>
            <a:ext cx="581025" cy="581025"/>
            <a:chExt cx="366" cy="366"/>
          </a:xfrm>
        </p:grpSpPr>
        <p:sp>
          <p:nvSpPr>
            <p:cNvPr id="5128"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5129" name="Freeform 6"/>
            <p:cNvSpPr>
              <a:spLocks noEditPoints="1"/>
            </p:cNvSpPr>
            <p:nvPr/>
          </p:nvSpPr>
          <p:spPr bwMode="auto">
            <a:xfrm>
              <a:off x="108" y="100"/>
              <a:ext cx="148" cy="164"/>
            </a:xfrm>
            <a:custGeom>
              <a:gdLst>
                <a:gd fmla="*/ 67 w 71" name="T0"/>
                <a:gd fmla="*/ 10 h 79" name="T1"/>
                <a:gd fmla="*/ 69 w 71" name="T2"/>
                <a:gd fmla="*/ 3 h 79" name="T3"/>
                <a:gd fmla="*/ 71 w 71" name="T4"/>
                <a:gd fmla="*/ 8 h 79" name="T5"/>
                <a:gd fmla="*/ 7 w 71" name="T6"/>
                <a:gd fmla="*/ 3 h 79" name="T7"/>
                <a:gd fmla="*/ 29 w 71" name="T8"/>
                <a:gd fmla="*/ 0 h 79" name="T9"/>
                <a:gd fmla="*/ 43 w 71" name="T10"/>
                <a:gd fmla="*/ 3 h 79" name="T11"/>
                <a:gd fmla="*/ 65 w 71" name="T12"/>
                <a:gd fmla="*/ 10 h 79" name="T13"/>
                <a:gd fmla="*/ 7 w 71" name="T14"/>
                <a:gd fmla="*/ 3 h 79" name="T15"/>
                <a:gd fmla="*/ 0 w 71" name="T16"/>
                <a:gd fmla="*/ 5 h 79" name="T17"/>
                <a:gd fmla="*/ 5 w 71" name="T18"/>
                <a:gd fmla="*/ 3 h 79" name="T19"/>
                <a:gd fmla="*/ 3 w 71" name="T20"/>
                <a:gd fmla="*/ 10 h 79" name="T21"/>
                <a:gd fmla="*/ 64 w 71" name="T22"/>
                <a:gd fmla="*/ 13 h 79" name="T23"/>
                <a:gd fmla="*/ 8 w 71" name="T24"/>
                <a:gd fmla="*/ 57 h 79" name="T25"/>
                <a:gd fmla="*/ 64 w 71" name="T26"/>
                <a:gd fmla="*/ 13 h 79" name="T27"/>
                <a:gd fmla="*/ 52 w 71" name="T28"/>
                <a:gd fmla="*/ 49 h 79" name="T29"/>
                <a:gd fmla="*/ 41 w 71" name="T30"/>
                <a:gd fmla="*/ 46 h 79" name="T31"/>
                <a:gd fmla="*/ 41 w 71" name="T32"/>
                <a:gd fmla="*/ 43 h 79" name="T33"/>
                <a:gd fmla="*/ 59 w 71" name="T34"/>
                <a:gd fmla="*/ 40 h 79" name="T35"/>
                <a:gd fmla="*/ 41 w 71" name="T36"/>
                <a:gd fmla="*/ 43 h 79" name="T37"/>
                <a:gd fmla="*/ 59 w 71" name="T38"/>
                <a:gd fmla="*/ 35 h 79" name="T39"/>
                <a:gd fmla="*/ 41 w 71" name="T40"/>
                <a:gd fmla="*/ 32 h 79" name="T41"/>
                <a:gd fmla="*/ 25 w 71" name="T42"/>
                <a:gd fmla="*/ 52 h 79" name="T43"/>
                <a:gd fmla="*/ 23 w 71" name="T44"/>
                <a:gd fmla="*/ 43 h 79" name="T45"/>
                <a:gd fmla="*/ 14 w 71" name="T46"/>
                <a:gd fmla="*/ 41 h 79" name="T47"/>
                <a:gd fmla="*/ 38 w 71" name="T48"/>
                <a:gd fmla="*/ 40 h 79" name="T49"/>
                <a:gd fmla="*/ 26 w 71" name="T50"/>
                <a:gd fmla="*/ 40 h 79" name="T51"/>
                <a:gd fmla="*/ 13 w 71" name="T52"/>
                <a:gd fmla="*/ 22 h 79" name="T53"/>
                <a:gd fmla="*/ 38 w 71" name="T54"/>
                <a:gd fmla="*/ 17 h 79" name="T55"/>
                <a:gd fmla="*/ 13 w 71" name="T56"/>
                <a:gd fmla="*/ 22 h 79" name="T57"/>
                <a:gd fmla="*/ 5 w 71" name="T58"/>
                <a:gd fmla="*/ 65 h 79" name="T59"/>
                <a:gd fmla="*/ 68 w 71" name="T60"/>
                <a:gd fmla="*/ 60 h 79" name="T61"/>
                <a:gd fmla="*/ 31 w 71" name="T62"/>
                <a:gd fmla="*/ 67 h 79" name="T63"/>
                <a:gd fmla="*/ 16 w 71" name="T64"/>
                <a:gd fmla="*/ 79 h 79" name="T65"/>
                <a:gd fmla="*/ 31 w 71" name="T66"/>
                <a:gd fmla="*/ 67 h 79" name="T67"/>
                <a:gd fmla="*/ 48 w 71" name="T68"/>
                <a:gd fmla="*/ 79 h 79" name="T69"/>
                <a:gd fmla="*/ 48 w 71" name="T70"/>
                <a:gd fmla="*/ 67 h 7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1" name="T108"/>
                <a:gd fmla="*/ 0 h 79" name="T109"/>
                <a:gd fmla="*/ 71 w 71" name="T110"/>
                <a:gd fmla="*/ 79 h 79"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 w="71">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altLang="en-US" lang="zh-CN"/>
            </a:p>
          </p:txBody>
        </p:sp>
      </p:grpSp>
      <p:sp>
        <p:nvSpPr>
          <p:cNvPr id="5125"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5126"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01</a:t>
            </a:r>
          </a:p>
        </p:txBody>
      </p:sp>
      <p:sp>
        <p:nvSpPr>
          <p:cNvPr id="5127"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2"/>
            <a:stretch>
              <a:fillRect r="-337"/>
            </a:stretch>
          </a:blipFill>
          <a:ln w="9525">
            <a:noFill/>
            <a:miter lim="800000"/>
          </a:ln>
          <a:effectLst/>
        </p:spPr>
        <p:txBody>
          <a:bodyPr anchor="ctr" wrap="none"/>
          <a:lstStyle/>
          <a:p>
            <a:pPr>
              <a:defRPr/>
            </a:pPr>
            <a:endParaRPr altLang="en-US" lang="zh-CN"/>
          </a:p>
        </p:txBody>
      </p:sp>
      <p:sp>
        <p:nvSpPr>
          <p:cNvPr id="6149" name="Rectangle 3"/>
          <p:cNvSpPr>
            <a:spLocks noChangeArrowheads="1"/>
          </p:cNvSpPr>
          <p:nvPr/>
        </p:nvSpPr>
        <p:spPr bwMode="auto">
          <a:xfrm>
            <a:off x="0" y="2066925"/>
            <a:ext cx="9144000" cy="3074988"/>
          </a:xfrm>
          <a:prstGeom prst="rect">
            <a:avLst/>
          </a:prstGeom>
          <a:solidFill>
            <a:srgbClr val="000000">
              <a:alpha val="89803"/>
            </a:srgbClr>
          </a:solidFill>
          <a:ln w="9525">
            <a:noFill/>
            <a:miter lim="800000"/>
          </a:ln>
        </p:spPr>
        <p:txBody>
          <a:bodyPr anchor="ctr" wrap="none"/>
          <a:lstStyle/>
          <a:p>
            <a:endParaRPr altLang="en-US" lang="zh-CN"/>
          </a:p>
        </p:txBody>
      </p:sp>
      <p:sp>
        <p:nvSpPr>
          <p:cNvPr id="6150" name="Text Box 4"/>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6151" name="Text Box 5"/>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6152" name="Line 6"/>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6153" name="Line 7"/>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6154" name="Text Box 8"/>
          <p:cNvSpPr txBox="1">
            <a:spLocks noChangeArrowheads="1"/>
          </p:cNvSpPr>
          <p:nvPr/>
        </p:nvSpPr>
        <p:spPr bwMode="auto">
          <a:xfrm>
            <a:off x="3449638"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55" name="Text Box 9"/>
          <p:cNvSpPr txBox="1">
            <a:spLocks noChangeArrowheads="1"/>
          </p:cNvSpPr>
          <p:nvPr/>
        </p:nvSpPr>
        <p:spPr bwMode="auto">
          <a:xfrm>
            <a:off x="5935662"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56" name="Oval 10"/>
          <p:cNvSpPr>
            <a:spLocks noChangeArrowheads="1"/>
          </p:cNvSpPr>
          <p:nvPr/>
        </p:nvSpPr>
        <p:spPr bwMode="auto">
          <a:xfrm>
            <a:off x="15621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57" name="Group 11"/>
          <p:cNvGrpSpPr/>
          <p:nvPr/>
        </p:nvGrpSpPr>
        <p:grpSpPr>
          <a:xfrm>
            <a:off x="1803400" y="1854200"/>
            <a:ext cx="457200" cy="419100"/>
            <a:chExt cx="378" cy="347"/>
          </a:xfrm>
        </p:grpSpPr>
        <p:sp>
          <p:nvSpPr>
            <p:cNvPr id="6188" name="Freeform 12"/>
            <p:cNvSpPr/>
            <p:nvPr/>
          </p:nvSpPr>
          <p:spPr bwMode="auto">
            <a:xfrm>
              <a:off x="330" y="0"/>
              <a:ext cx="48" cy="48"/>
            </a:xfrm>
            <a:custGeom>
              <a:gdLst>
                <a:gd fmla="*/ 19 w 23" name="T0"/>
                <a:gd fmla="*/ 4 h 23" name="T1"/>
                <a:gd fmla="*/ 15 w 23" name="T2"/>
                <a:gd fmla="*/ 2 h 23" name="T3"/>
                <a:gd fmla="*/ 5 w 23" name="T4"/>
                <a:gd fmla="*/ 5 h 23" name="T5"/>
                <a:gd fmla="*/ 0 w 23" name="T6"/>
                <a:gd fmla="*/ 13 h 23" name="T7"/>
                <a:gd fmla="*/ 16 w 23" name="T8"/>
                <a:gd fmla="*/ 23 h 23" name="T9"/>
                <a:gd fmla="*/ 21 w 23" name="T10"/>
                <a:gd fmla="*/ 15 h 23" name="T11"/>
                <a:gd fmla="*/ 19 w 23" name="T12"/>
                <a:gd fmla="*/ 4 h 23" name="T13"/>
                <a:gd fmla="*/ 0 60000 65536" name="T14"/>
                <a:gd fmla="*/ 0 60000 65536" name="T15"/>
                <a:gd fmla="*/ 0 60000 65536" name="T16"/>
                <a:gd fmla="*/ 0 60000 65536" name="T17"/>
                <a:gd fmla="*/ 0 60000 65536" name="T18"/>
                <a:gd fmla="*/ 0 60000 65536" name="T19"/>
                <a:gd fmla="*/ 0 60000 65536" name="T20"/>
                <a:gd fmla="*/ 0 w 23" name="T21"/>
                <a:gd fmla="*/ 0 h 23" name="T22"/>
                <a:gd fmla="*/ 23 w 23" name="T23"/>
                <a:gd fmla="*/ 23 h 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 w="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w="9525">
              <a:noFill/>
              <a:round/>
            </a:ln>
          </p:spPr>
          <p:txBody>
            <a:bodyPr/>
            <a:lstStyle/>
            <a:p>
              <a:endParaRPr altLang="en-US" lang="zh-CN"/>
            </a:p>
          </p:txBody>
        </p:sp>
        <p:sp>
          <p:nvSpPr>
            <p:cNvPr id="6189" name="Freeform 13"/>
            <p:cNvSpPr/>
            <p:nvPr/>
          </p:nvSpPr>
          <p:spPr bwMode="auto">
            <a:xfrm>
              <a:off x="158" y="123"/>
              <a:ext cx="108" cy="19"/>
            </a:xfrm>
            <a:custGeom>
              <a:gdLst>
                <a:gd fmla="*/ 108 w 108" name="T0"/>
                <a:gd fmla="*/ 0 h 19" name="T1"/>
                <a:gd fmla="*/ 0 w 108" name="T2"/>
                <a:gd fmla="*/ 0 h 19" name="T3"/>
                <a:gd fmla="*/ 0 w 108" name="T4"/>
                <a:gd fmla="*/ 19 h 19" name="T5"/>
                <a:gd fmla="*/ 97 w 108" name="T6"/>
                <a:gd fmla="*/ 19 h 19" name="T7"/>
                <a:gd fmla="*/ 108 w 108" name="T8"/>
                <a:gd fmla="*/ 0 h 19" name="T9"/>
                <a:gd fmla="*/ 0 60000 65536" name="T10"/>
                <a:gd fmla="*/ 0 60000 65536" name="T11"/>
                <a:gd fmla="*/ 0 60000 65536" name="T12"/>
                <a:gd fmla="*/ 0 60000 65536" name="T13"/>
                <a:gd fmla="*/ 0 60000 65536" name="T14"/>
                <a:gd fmla="*/ 0 w 108" name="T15"/>
                <a:gd fmla="*/ 0 h 19" name="T16"/>
                <a:gd fmla="*/ 108 w 108" name="T17"/>
                <a:gd fmla="*/ 19 h 19" name="T18"/>
              </a:gdLst>
              <a:cxnLst>
                <a:cxn ang="T10">
                  <a:pos x="T0" y="T1"/>
                </a:cxn>
                <a:cxn ang="T11">
                  <a:pos x="T2" y="T3"/>
                </a:cxn>
                <a:cxn ang="T12">
                  <a:pos x="T4" y="T5"/>
                </a:cxn>
                <a:cxn ang="T13">
                  <a:pos x="T6" y="T7"/>
                </a:cxn>
                <a:cxn ang="T14">
                  <a:pos x="T8" y="T9"/>
                </a:cxn>
              </a:cxnLst>
              <a:rect b="T18" l="T15" r="T17" t="T16"/>
              <a:pathLst>
                <a:path h="19" w="108">
                  <a:moveTo>
                    <a:pt x="108" y="0"/>
                  </a:moveTo>
                  <a:lnTo>
                    <a:pt x="0" y="0"/>
                  </a:lnTo>
                  <a:lnTo>
                    <a:pt x="0" y="19"/>
                  </a:lnTo>
                  <a:lnTo>
                    <a:pt x="97" y="19"/>
                  </a:lnTo>
                  <a:lnTo>
                    <a:pt x="108" y="0"/>
                  </a:lnTo>
                  <a:close/>
                </a:path>
              </a:pathLst>
            </a:custGeom>
            <a:solidFill>
              <a:srgbClr val="FFFFFF"/>
            </a:solidFill>
            <a:ln w="9525">
              <a:noFill/>
              <a:round/>
            </a:ln>
          </p:spPr>
          <p:txBody>
            <a:bodyPr/>
            <a:lstStyle/>
            <a:p>
              <a:endParaRPr altLang="en-US" lang="zh-CN"/>
            </a:p>
          </p:txBody>
        </p:sp>
        <p:sp>
          <p:nvSpPr>
            <p:cNvPr id="6190" name="Freeform 14"/>
            <p:cNvSpPr/>
            <p:nvPr/>
          </p:nvSpPr>
          <p:spPr bwMode="auto">
            <a:xfrm>
              <a:off x="158" y="162"/>
              <a:ext cx="85" cy="19"/>
            </a:xfrm>
            <a:custGeom>
              <a:gdLst>
                <a:gd fmla="*/ 0 w 85" name="T0"/>
                <a:gd fmla="*/ 0 h 19" name="T1"/>
                <a:gd fmla="*/ 0 w 85" name="T2"/>
                <a:gd fmla="*/ 19 h 19" name="T3"/>
                <a:gd fmla="*/ 79 w 85" name="T4"/>
                <a:gd fmla="*/ 19 h 19" name="T5"/>
                <a:gd fmla="*/ 85 w 85" name="T6"/>
                <a:gd fmla="*/ 0 h 19" name="T7"/>
                <a:gd fmla="*/ 0 w 85" name="T8"/>
                <a:gd fmla="*/ 0 h 19" name="T9"/>
                <a:gd fmla="*/ 0 60000 65536" name="T10"/>
                <a:gd fmla="*/ 0 60000 65536" name="T11"/>
                <a:gd fmla="*/ 0 60000 65536" name="T12"/>
                <a:gd fmla="*/ 0 60000 65536" name="T13"/>
                <a:gd fmla="*/ 0 60000 65536" name="T14"/>
                <a:gd fmla="*/ 0 w 85" name="T15"/>
                <a:gd fmla="*/ 0 h 19" name="T16"/>
                <a:gd fmla="*/ 85 w 85" name="T17"/>
                <a:gd fmla="*/ 19 h 19" name="T18"/>
              </a:gdLst>
              <a:cxnLst>
                <a:cxn ang="T10">
                  <a:pos x="T0" y="T1"/>
                </a:cxn>
                <a:cxn ang="T11">
                  <a:pos x="T2" y="T3"/>
                </a:cxn>
                <a:cxn ang="T12">
                  <a:pos x="T4" y="T5"/>
                </a:cxn>
                <a:cxn ang="T13">
                  <a:pos x="T6" y="T7"/>
                </a:cxn>
                <a:cxn ang="T14">
                  <a:pos x="T8" y="T9"/>
                </a:cxn>
              </a:cxnLst>
              <a:rect b="T18" l="T15" r="T17" t="T16"/>
              <a:pathLst>
                <a:path h="19" w="85">
                  <a:moveTo>
                    <a:pt x="0" y="0"/>
                  </a:moveTo>
                  <a:lnTo>
                    <a:pt x="0" y="19"/>
                  </a:lnTo>
                  <a:lnTo>
                    <a:pt x="79" y="19"/>
                  </a:lnTo>
                  <a:lnTo>
                    <a:pt x="85" y="0"/>
                  </a:lnTo>
                  <a:lnTo>
                    <a:pt x="0" y="0"/>
                  </a:lnTo>
                  <a:close/>
                </a:path>
              </a:pathLst>
            </a:custGeom>
            <a:solidFill>
              <a:srgbClr val="FFFFFF"/>
            </a:solidFill>
            <a:ln w="9525">
              <a:noFill/>
              <a:round/>
            </a:ln>
          </p:spPr>
          <p:txBody>
            <a:bodyPr/>
            <a:lstStyle/>
            <a:p>
              <a:endParaRPr altLang="en-US" lang="zh-CN"/>
            </a:p>
          </p:txBody>
        </p:sp>
        <p:sp>
          <p:nvSpPr>
            <p:cNvPr id="6191" name="Freeform 15"/>
            <p:cNvSpPr/>
            <p:nvPr/>
          </p:nvSpPr>
          <p:spPr bwMode="auto">
            <a:xfrm>
              <a:off x="237" y="173"/>
              <a:ext cx="41" cy="50"/>
            </a:xfrm>
            <a:custGeom>
              <a:gdLst>
                <a:gd fmla="*/ 0 w 41" name="T0"/>
                <a:gd fmla="*/ 50 h 50" name="T1"/>
                <a:gd fmla="*/ 41 w 41" name="T2"/>
                <a:gd fmla="*/ 21 h 50" name="T3"/>
                <a:gd fmla="*/ 6 w 41" name="T4"/>
                <a:gd fmla="*/ 0 h 50" name="T5"/>
                <a:gd fmla="*/ 0 w 41" name="T6"/>
                <a:gd fmla="*/ 50 h 50" name="T7"/>
                <a:gd fmla="*/ 0 60000 65536" name="T8"/>
                <a:gd fmla="*/ 0 60000 65536" name="T9"/>
                <a:gd fmla="*/ 0 60000 65536" name="T10"/>
                <a:gd fmla="*/ 0 60000 65536" name="T11"/>
                <a:gd fmla="*/ 0 w 41" name="T12"/>
                <a:gd fmla="*/ 0 h 50" name="T13"/>
                <a:gd fmla="*/ 41 w 41" name="T14"/>
                <a:gd fmla="*/ 50 h 50" name="T15"/>
              </a:gdLst>
              <a:cxnLst>
                <a:cxn ang="T8">
                  <a:pos x="T0" y="T1"/>
                </a:cxn>
                <a:cxn ang="T9">
                  <a:pos x="T2" y="T3"/>
                </a:cxn>
                <a:cxn ang="T10">
                  <a:pos x="T4" y="T5"/>
                </a:cxn>
                <a:cxn ang="T11">
                  <a:pos x="T6" y="T7"/>
                </a:cxn>
              </a:cxnLst>
              <a:rect b="T15" l="T12" r="T14" t="T13"/>
              <a:pathLst>
                <a:path h="50" w="41">
                  <a:moveTo>
                    <a:pt x="0" y="50"/>
                  </a:moveTo>
                  <a:lnTo>
                    <a:pt x="41" y="21"/>
                  </a:lnTo>
                  <a:lnTo>
                    <a:pt x="6" y="0"/>
                  </a:lnTo>
                  <a:lnTo>
                    <a:pt x="0" y="50"/>
                  </a:lnTo>
                  <a:close/>
                </a:path>
              </a:pathLst>
            </a:custGeom>
            <a:solidFill>
              <a:srgbClr val="FFFFFF"/>
            </a:solidFill>
            <a:ln w="9525">
              <a:noFill/>
              <a:round/>
            </a:ln>
          </p:spPr>
          <p:txBody>
            <a:bodyPr/>
            <a:lstStyle/>
            <a:p>
              <a:endParaRPr altLang="en-US" lang="zh-CN"/>
            </a:p>
          </p:txBody>
        </p:sp>
        <p:sp>
          <p:nvSpPr>
            <p:cNvPr id="6192" name="Freeform 16"/>
            <p:cNvSpPr/>
            <p:nvPr/>
          </p:nvSpPr>
          <p:spPr bwMode="auto">
            <a:xfrm>
              <a:off x="245" y="206"/>
              <a:ext cx="42" cy="19"/>
            </a:xfrm>
            <a:custGeom>
              <a:gdLst>
                <a:gd fmla="*/ 42 w 42" name="T0"/>
                <a:gd fmla="*/ 0 h 19" name="T1"/>
                <a:gd fmla="*/ 25 w 42" name="T2"/>
                <a:gd fmla="*/ 0 h 19" name="T3"/>
                <a:gd fmla="*/ 0 w 42" name="T4"/>
                <a:gd fmla="*/ 19 h 19" name="T5"/>
                <a:gd fmla="*/ 42 w 42" name="T6"/>
                <a:gd fmla="*/ 19 h 19" name="T7"/>
                <a:gd fmla="*/ 42 w 42" name="T8"/>
                <a:gd fmla="*/ 0 h 19" name="T9"/>
                <a:gd fmla="*/ 0 60000 65536" name="T10"/>
                <a:gd fmla="*/ 0 60000 65536" name="T11"/>
                <a:gd fmla="*/ 0 60000 65536" name="T12"/>
                <a:gd fmla="*/ 0 60000 65536" name="T13"/>
                <a:gd fmla="*/ 0 60000 65536" name="T14"/>
                <a:gd fmla="*/ 0 w 42" name="T15"/>
                <a:gd fmla="*/ 0 h 19" name="T16"/>
                <a:gd fmla="*/ 42 w 42" name="T17"/>
                <a:gd fmla="*/ 19 h 19" name="T18"/>
              </a:gdLst>
              <a:cxnLst>
                <a:cxn ang="T10">
                  <a:pos x="T0" y="T1"/>
                </a:cxn>
                <a:cxn ang="T11">
                  <a:pos x="T2" y="T3"/>
                </a:cxn>
                <a:cxn ang="T12">
                  <a:pos x="T4" y="T5"/>
                </a:cxn>
                <a:cxn ang="T13">
                  <a:pos x="T6" y="T7"/>
                </a:cxn>
                <a:cxn ang="T14">
                  <a:pos x="T8" y="T9"/>
                </a:cxn>
              </a:cxnLst>
              <a:rect b="T18" l="T15" r="T17" t="T16"/>
              <a:pathLst>
                <a:path h="19" w="42">
                  <a:moveTo>
                    <a:pt x="42" y="0"/>
                  </a:moveTo>
                  <a:lnTo>
                    <a:pt x="25" y="0"/>
                  </a:lnTo>
                  <a:lnTo>
                    <a:pt x="0" y="19"/>
                  </a:lnTo>
                  <a:lnTo>
                    <a:pt x="42" y="19"/>
                  </a:lnTo>
                  <a:lnTo>
                    <a:pt x="42" y="0"/>
                  </a:lnTo>
                  <a:close/>
                </a:path>
              </a:pathLst>
            </a:custGeom>
            <a:solidFill>
              <a:srgbClr val="FFFFFF"/>
            </a:solidFill>
            <a:ln w="9525">
              <a:noFill/>
              <a:round/>
            </a:ln>
          </p:spPr>
          <p:txBody>
            <a:bodyPr/>
            <a:lstStyle/>
            <a:p>
              <a:endParaRPr altLang="en-US" lang="zh-CN"/>
            </a:p>
          </p:txBody>
        </p:sp>
        <p:sp>
          <p:nvSpPr>
            <p:cNvPr id="6193" name="Freeform 17"/>
            <p:cNvSpPr>
              <a:spLocks noEditPoints="1"/>
            </p:cNvSpPr>
            <p:nvPr/>
          </p:nvSpPr>
          <p:spPr bwMode="auto">
            <a:xfrm>
              <a:off x="245" y="31"/>
              <a:ext cx="116" cy="161"/>
            </a:xfrm>
            <a:custGeom>
              <a:gdLst>
                <a:gd fmla="*/ 0 w 56" name="T0"/>
                <a:gd fmla="*/ 67 h 77" name="T1"/>
                <a:gd fmla="*/ 16 w 56" name="T2"/>
                <a:gd fmla="*/ 77 h 77" name="T3"/>
                <a:gd fmla="*/ 56 w 56" name="T4"/>
                <a:gd fmla="*/ 10 h 77" name="T5"/>
                <a:gd fmla="*/ 40 w 56" name="T6"/>
                <a:gd fmla="*/ 0 h 77" name="T7"/>
                <a:gd fmla="*/ 0 w 56" name="T8"/>
                <a:gd fmla="*/ 67 h 77" name="T9"/>
                <a:gd fmla="*/ 53 w 56" name="T10"/>
                <a:gd fmla="*/ 10 h 77" name="T11"/>
                <a:gd fmla="*/ 26 w 56" name="T12"/>
                <a:gd fmla="*/ 55 h 77" name="T13"/>
                <a:gd fmla="*/ 23 w 56" name="T14"/>
                <a:gd fmla="*/ 56 h 77" name="T15"/>
                <a:gd fmla="*/ 23 w 56" name="T16"/>
                <a:gd fmla="*/ 52 h 77" name="T17"/>
                <a:gd fmla="*/ 49 w 56" name="T18"/>
                <a:gd fmla="*/ 8 h 77" name="T19"/>
                <a:gd fmla="*/ 53 w 56" name="T20"/>
                <a:gd fmla="*/ 10 h 77" name="T21"/>
                <a:gd fmla="*/ 45 w 56" name="T22"/>
                <a:gd fmla="*/ 5 h 77" name="T23"/>
                <a:gd fmla="*/ 19 w 56" name="T24"/>
                <a:gd fmla="*/ 50 h 77" name="T25"/>
                <a:gd fmla="*/ 15 w 56" name="T26"/>
                <a:gd fmla="*/ 52 h 77" name="T27"/>
                <a:gd fmla="*/ 15 w 56" name="T28"/>
                <a:gd fmla="*/ 48 h 77" name="T29"/>
                <a:gd fmla="*/ 42 w 56" name="T30"/>
                <a:gd fmla="*/ 3 h 77" name="T31"/>
                <a:gd fmla="*/ 45 w 56" name="T32"/>
                <a:gd fmla="*/ 5 h 7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6" name="T51"/>
                <a:gd fmla="*/ 0 h 77" name="T52"/>
                <a:gd fmla="*/ 56 w 56" name="T53"/>
                <a:gd fmla="*/ 77 h 7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7" w="56">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w="9525">
              <a:noFill/>
              <a:round/>
            </a:ln>
          </p:spPr>
          <p:txBody>
            <a:bodyPr/>
            <a:lstStyle/>
            <a:p>
              <a:endParaRPr altLang="en-US" lang="zh-CN"/>
            </a:p>
          </p:txBody>
        </p:sp>
        <p:sp>
          <p:nvSpPr>
            <p:cNvPr id="6194" name="Freeform 18"/>
            <p:cNvSpPr/>
            <p:nvPr/>
          </p:nvSpPr>
          <p:spPr bwMode="auto">
            <a:xfrm>
              <a:off x="112" y="81"/>
              <a:ext cx="179" cy="115"/>
            </a:xfrm>
            <a:custGeom>
              <a:gdLst>
                <a:gd fmla="*/ 23 w 179" name="T0"/>
                <a:gd fmla="*/ 23 h 115" name="T1"/>
                <a:gd fmla="*/ 166 w 179" name="T2"/>
                <a:gd fmla="*/ 23 h 115" name="T3"/>
                <a:gd fmla="*/ 179 w 179" name="T4"/>
                <a:gd fmla="*/ 0 h 115" name="T5"/>
                <a:gd fmla="*/ 0 w 179" name="T6"/>
                <a:gd fmla="*/ 0 h 115" name="T7"/>
                <a:gd fmla="*/ 0 w 179" name="T8"/>
                <a:gd fmla="*/ 115 h 115" name="T9"/>
                <a:gd fmla="*/ 23 w 179" name="T10"/>
                <a:gd fmla="*/ 115 h 115" name="T11"/>
                <a:gd fmla="*/ 23 w 179" name="T12"/>
                <a:gd fmla="*/ 23 h 115" name="T13"/>
                <a:gd fmla="*/ 0 60000 65536" name="T14"/>
                <a:gd fmla="*/ 0 60000 65536" name="T15"/>
                <a:gd fmla="*/ 0 60000 65536" name="T16"/>
                <a:gd fmla="*/ 0 60000 65536" name="T17"/>
                <a:gd fmla="*/ 0 60000 65536" name="T18"/>
                <a:gd fmla="*/ 0 60000 65536" name="T19"/>
                <a:gd fmla="*/ 0 60000 65536" name="T20"/>
                <a:gd fmla="*/ 0 w 179" name="T21"/>
                <a:gd fmla="*/ 0 h 115" name="T22"/>
                <a:gd fmla="*/ 179 w 179" name="T23"/>
                <a:gd fmla="*/ 115 h 11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15" w="179">
                  <a:moveTo>
                    <a:pt x="23" y="23"/>
                  </a:moveTo>
                  <a:lnTo>
                    <a:pt x="166" y="23"/>
                  </a:lnTo>
                  <a:lnTo>
                    <a:pt x="179" y="0"/>
                  </a:lnTo>
                  <a:lnTo>
                    <a:pt x="0" y="0"/>
                  </a:lnTo>
                  <a:lnTo>
                    <a:pt x="0" y="115"/>
                  </a:lnTo>
                  <a:lnTo>
                    <a:pt x="23" y="115"/>
                  </a:lnTo>
                  <a:lnTo>
                    <a:pt x="23" y="23"/>
                  </a:lnTo>
                  <a:close/>
                </a:path>
              </a:pathLst>
            </a:custGeom>
            <a:solidFill>
              <a:srgbClr val="FFFFFF"/>
            </a:solidFill>
            <a:ln w="9525">
              <a:noFill/>
              <a:round/>
            </a:ln>
          </p:spPr>
          <p:txBody>
            <a:bodyPr/>
            <a:lstStyle/>
            <a:p>
              <a:endParaRPr altLang="en-US" lang="zh-CN"/>
            </a:p>
          </p:txBody>
        </p:sp>
        <p:sp>
          <p:nvSpPr>
            <p:cNvPr id="6195" name="Freeform 19"/>
            <p:cNvSpPr/>
            <p:nvPr/>
          </p:nvSpPr>
          <p:spPr bwMode="auto">
            <a:xfrm>
              <a:off x="226" y="115"/>
              <a:ext cx="104" cy="191"/>
            </a:xfrm>
            <a:custGeom>
              <a:gdLst>
                <a:gd fmla="*/ 39 w 50" name="T0"/>
                <a:gd fmla="*/ 81 h 92" name="T1"/>
                <a:gd fmla="*/ 0 w 50" name="T2"/>
                <a:gd fmla="*/ 81 h 92" name="T3"/>
                <a:gd fmla="*/ 0 w 50" name="T4"/>
                <a:gd fmla="*/ 92 h 92" name="T5"/>
                <a:gd fmla="*/ 48 w 50" name="T6"/>
                <a:gd fmla="*/ 92 h 92" name="T7"/>
                <a:gd fmla="*/ 48 w 50" name="T8"/>
                <a:gd fmla="*/ 91 h 92" name="T9"/>
                <a:gd fmla="*/ 50 w 50" name="T10"/>
                <a:gd fmla="*/ 91 h 92" name="T11"/>
                <a:gd fmla="*/ 50 w 50" name="T12"/>
                <a:gd fmla="*/ 0 h 92" name="T13"/>
                <a:gd fmla="*/ 39 w 50" name="T14"/>
                <a:gd fmla="*/ 19 h 92" name="T15"/>
                <a:gd fmla="*/ 39 w 50" name="T16"/>
                <a:gd fmla="*/ 81 h 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0" name="T27"/>
                <a:gd fmla="*/ 0 h 92" name="T28"/>
                <a:gd fmla="*/ 50 w 50" name="T29"/>
                <a:gd fmla="*/ 92 h 9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2" w="50">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w="9525">
              <a:noFill/>
              <a:round/>
            </a:ln>
          </p:spPr>
          <p:txBody>
            <a:bodyPr/>
            <a:lstStyle/>
            <a:p>
              <a:endParaRPr altLang="en-US" lang="zh-CN"/>
            </a:p>
          </p:txBody>
        </p:sp>
        <p:sp>
          <p:nvSpPr>
            <p:cNvPr id="6196" name="Rectangle 20"/>
            <p:cNvSpPr>
              <a:spLocks noChangeArrowheads="1"/>
            </p:cNvSpPr>
            <p:nvPr/>
          </p:nvSpPr>
          <p:spPr bwMode="auto">
            <a:xfrm>
              <a:off x="226" y="246"/>
              <a:ext cx="61" cy="18"/>
            </a:xfrm>
            <a:prstGeom prst="rect">
              <a:avLst/>
            </a:prstGeom>
            <a:solidFill>
              <a:srgbClr val="FFFFFF"/>
            </a:solidFill>
            <a:ln w="9525">
              <a:noFill/>
              <a:miter lim="800000"/>
            </a:ln>
          </p:spPr>
          <p:txBody>
            <a:bodyPr/>
            <a:lstStyle/>
            <a:p>
              <a:endParaRPr altLang="en-US" lang="zh-CN"/>
            </a:p>
          </p:txBody>
        </p:sp>
        <p:sp>
          <p:nvSpPr>
            <p:cNvPr id="6197" name="Freeform 21"/>
            <p:cNvSpPr/>
            <p:nvPr/>
          </p:nvSpPr>
          <p:spPr bwMode="auto">
            <a:xfrm>
              <a:off x="0" y="202"/>
              <a:ext cx="220" cy="27"/>
            </a:xfrm>
            <a:custGeom>
              <a:gdLst>
                <a:gd fmla="*/ 101 w 106" name="T0"/>
                <a:gd fmla="*/ 0 h 13" name="T1"/>
                <a:gd fmla="*/ 6 w 106" name="T2"/>
                <a:gd fmla="*/ 0 h 13" name="T3"/>
                <a:gd fmla="*/ 0 w 106" name="T4"/>
                <a:gd fmla="*/ 5 h 13" name="T5"/>
                <a:gd fmla="*/ 0 w 106" name="T6"/>
                <a:gd fmla="*/ 13 h 13" name="T7"/>
                <a:gd fmla="*/ 106 w 106" name="T8"/>
                <a:gd fmla="*/ 13 h 13" name="T9"/>
                <a:gd fmla="*/ 106 w 106" name="T10"/>
                <a:gd fmla="*/ 5 h 13" name="T11"/>
                <a:gd fmla="*/ 101 w 106" name="T12"/>
                <a:gd fmla="*/ 0 h 13" name="T13"/>
                <a:gd fmla="*/ 0 60000 65536" name="T14"/>
                <a:gd fmla="*/ 0 60000 65536" name="T15"/>
                <a:gd fmla="*/ 0 60000 65536" name="T16"/>
                <a:gd fmla="*/ 0 60000 65536" name="T17"/>
                <a:gd fmla="*/ 0 60000 65536" name="T18"/>
                <a:gd fmla="*/ 0 60000 65536" name="T19"/>
                <a:gd fmla="*/ 0 60000 65536" name="T20"/>
                <a:gd fmla="*/ 0 w 106" name="T21"/>
                <a:gd fmla="*/ 0 h 13" name="T22"/>
                <a:gd fmla="*/ 106 w 106" name="T23"/>
                <a:gd fmla="*/ 13 h 1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 w="105">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w="9525">
              <a:noFill/>
              <a:round/>
            </a:ln>
          </p:spPr>
          <p:txBody>
            <a:bodyPr/>
            <a:lstStyle/>
            <a:p>
              <a:endParaRPr altLang="en-US" lang="zh-CN"/>
            </a:p>
          </p:txBody>
        </p:sp>
        <p:sp>
          <p:nvSpPr>
            <p:cNvPr id="6198" name="Freeform 22"/>
            <p:cNvSpPr/>
            <p:nvPr/>
          </p:nvSpPr>
          <p:spPr bwMode="auto">
            <a:xfrm>
              <a:off x="224" y="206"/>
              <a:ext cx="11" cy="19"/>
            </a:xfrm>
            <a:custGeom>
              <a:gdLst>
                <a:gd fmla="*/ 1 w 5" name="T0"/>
                <a:gd fmla="*/ 9 h 9" name="T1"/>
                <a:gd fmla="*/ 3 w 5" name="T2"/>
                <a:gd fmla="*/ 9 h 9" name="T3"/>
                <a:gd fmla="*/ 5 w 5" name="T4"/>
                <a:gd fmla="*/ 0 h 9" name="T5"/>
                <a:gd fmla="*/ 0 w 5" name="T6"/>
                <a:gd fmla="*/ 0 h 9" name="T7"/>
                <a:gd fmla="*/ 1 w 5" name="T8"/>
                <a:gd fmla="*/ 3 h 9" name="T9"/>
                <a:gd fmla="*/ 1 w 5" name="T10"/>
                <a:gd fmla="*/ 9 h 9" name="T11"/>
                <a:gd fmla="*/ 0 60000 65536" name="T12"/>
                <a:gd fmla="*/ 0 60000 65536" name="T13"/>
                <a:gd fmla="*/ 0 60000 65536" name="T14"/>
                <a:gd fmla="*/ 0 60000 65536" name="T15"/>
                <a:gd fmla="*/ 0 60000 65536" name="T16"/>
                <a:gd fmla="*/ 0 60000 65536" name="T17"/>
                <a:gd fmla="*/ 0 w 5" name="T18"/>
                <a:gd fmla="*/ 0 h 9" name="T19"/>
                <a:gd fmla="*/ 5 w 5" name="T20"/>
                <a:gd fmla="*/ 9 h 9" name="T21"/>
              </a:gdLst>
              <a:cxnLst>
                <a:cxn ang="T12">
                  <a:pos x="T0" y="T1"/>
                </a:cxn>
                <a:cxn ang="T13">
                  <a:pos x="T2" y="T3"/>
                </a:cxn>
                <a:cxn ang="T14">
                  <a:pos x="T4" y="T5"/>
                </a:cxn>
                <a:cxn ang="T15">
                  <a:pos x="T6" y="T7"/>
                </a:cxn>
                <a:cxn ang="T16">
                  <a:pos x="T8" y="T9"/>
                </a:cxn>
                <a:cxn ang="T17">
                  <a:pos x="T10" y="T11"/>
                </a:cxn>
              </a:cxnLst>
              <a:rect b="T21" l="T18" r="T20" t="T19"/>
              <a:pathLst>
                <a:path h="9" w="5">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w="9525">
              <a:noFill/>
              <a:round/>
            </a:ln>
          </p:spPr>
          <p:txBody>
            <a:bodyPr/>
            <a:lstStyle/>
            <a:p>
              <a:endParaRPr altLang="en-US" lang="zh-CN"/>
            </a:p>
          </p:txBody>
        </p:sp>
        <p:sp>
          <p:nvSpPr>
            <p:cNvPr id="6199" name="Freeform 23"/>
            <p:cNvSpPr>
              <a:spLocks noEditPoints="1"/>
            </p:cNvSpPr>
            <p:nvPr/>
          </p:nvSpPr>
          <p:spPr bwMode="auto">
            <a:xfrm>
              <a:off x="0" y="241"/>
              <a:ext cx="220" cy="106"/>
            </a:xfrm>
            <a:custGeom>
              <a:gdLst>
                <a:gd fmla="*/ 0 w 106" name="T0"/>
                <a:gd fmla="*/ 46 h 51" name="T1"/>
                <a:gd fmla="*/ 6 w 106" name="T2"/>
                <a:gd fmla="*/ 51 h 51" name="T3"/>
                <a:gd fmla="*/ 101 w 106" name="T4"/>
                <a:gd fmla="*/ 51 h 51" name="T5"/>
                <a:gd fmla="*/ 106 w 106" name="T6"/>
                <a:gd fmla="*/ 46 h 51" name="T7"/>
                <a:gd fmla="*/ 106 w 106" name="T8"/>
                <a:gd fmla="*/ 0 h 51" name="T9"/>
                <a:gd fmla="*/ 0 w 106" name="T10"/>
                <a:gd fmla="*/ 0 h 51" name="T11"/>
                <a:gd fmla="*/ 0 w 106" name="T12"/>
                <a:gd fmla="*/ 46 h 51" name="T13"/>
                <a:gd fmla="*/ 63 w 106" name="T14"/>
                <a:gd fmla="*/ 14 h 51" name="T15"/>
                <a:gd fmla="*/ 99 w 106" name="T16"/>
                <a:gd fmla="*/ 14 h 51" name="T17"/>
                <a:gd fmla="*/ 99 w 106" name="T18"/>
                <a:gd fmla="*/ 36 h 51" name="T19"/>
                <a:gd fmla="*/ 63 w 106" name="T20"/>
                <a:gd fmla="*/ 36 h 51" name="T21"/>
                <a:gd fmla="*/ 63 w 106" name="T22"/>
                <a:gd fmla="*/ 14 h 51" name="T23"/>
                <a:gd fmla="*/ 8 w 106" name="T24"/>
                <a:gd fmla="*/ 14 h 51" name="T25"/>
                <a:gd fmla="*/ 50 w 106" name="T26"/>
                <a:gd fmla="*/ 14 h 51" name="T27"/>
                <a:gd fmla="*/ 50 w 106" name="T28"/>
                <a:gd fmla="*/ 21 h 51" name="T29"/>
                <a:gd fmla="*/ 8 w 106" name="T30"/>
                <a:gd fmla="*/ 21 h 51" name="T31"/>
                <a:gd fmla="*/ 8 w 106" name="T32"/>
                <a:gd fmla="*/ 14 h 51" name="T33"/>
                <a:gd fmla="*/ 8 w 106" name="T34"/>
                <a:gd fmla="*/ 30 h 51" name="T35"/>
                <a:gd fmla="*/ 50 w 106" name="T36"/>
                <a:gd fmla="*/ 30 h 51" name="T37"/>
                <a:gd fmla="*/ 50 w 106" name="T38"/>
                <a:gd fmla="*/ 36 h 51" name="T39"/>
                <a:gd fmla="*/ 8 w 106" name="T40"/>
                <a:gd fmla="*/ 36 h 51" name="T41"/>
                <a:gd fmla="*/ 8 w 106" name="T42"/>
                <a:gd fmla="*/ 30 h 5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06" name="T66"/>
                <a:gd fmla="*/ 0 h 51" name="T67"/>
                <a:gd fmla="*/ 106 w 106" name="T68"/>
                <a:gd fmla="*/ 51 h 5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1" w="105">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w="9525">
              <a:noFill/>
              <a:round/>
            </a:ln>
          </p:spPr>
          <p:txBody>
            <a:bodyPr/>
            <a:lstStyle/>
            <a:p>
              <a:endParaRPr altLang="en-US" lang="zh-CN"/>
            </a:p>
          </p:txBody>
        </p:sp>
      </p:grpSp>
      <p:grpSp>
        <p:nvGrpSpPr>
          <p:cNvPr id="6158" name="Group 24"/>
          <p:cNvGrpSpPr/>
          <p:nvPr/>
        </p:nvGrpSpPr>
        <p:grpSpPr>
          <a:xfrm>
            <a:off x="1670050" y="1554163"/>
            <a:ext cx="222250" cy="222250"/>
            <a:chExt cx="140" cy="140"/>
          </a:xfrm>
        </p:grpSpPr>
        <p:sp>
          <p:nvSpPr>
            <p:cNvPr id="6186"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altLang="en-US" lang="zh-CN"/>
            </a:p>
          </p:txBody>
        </p:sp>
        <p:sp>
          <p:nvSpPr>
            <p:cNvPr id="6187" name="Rectangle 26"/>
            <p:cNvSpPr>
              <a:spLocks noChangeArrowheads="1"/>
            </p:cNvSpPr>
            <p:nvPr/>
          </p:nvSpPr>
          <p:spPr bwMode="auto">
            <a:xfrm>
              <a:off x="43"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1</a:t>
              </a:r>
            </a:p>
          </p:txBody>
        </p:sp>
      </p:grpSp>
      <p:sp>
        <p:nvSpPr>
          <p:cNvPr id="6159" name="Text Box 27"/>
          <p:cNvSpPr txBox="1">
            <a:spLocks noChangeArrowheads="1"/>
          </p:cNvSpPr>
          <p:nvPr/>
        </p:nvSpPr>
        <p:spPr bwMode="auto">
          <a:xfrm>
            <a:off x="906463"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60" name="Line 28"/>
          <p:cNvSpPr>
            <a:spLocks noChangeShapeType="1"/>
          </p:cNvSpPr>
          <p:nvPr/>
        </p:nvSpPr>
        <p:spPr bwMode="auto">
          <a:xfrm flipH="1">
            <a:off x="2025650"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1" name="Line 29"/>
          <p:cNvSpPr>
            <a:spLocks noChangeShapeType="1"/>
          </p:cNvSpPr>
          <p:nvPr/>
        </p:nvSpPr>
        <p:spPr bwMode="auto">
          <a:xfrm flipH="1">
            <a:off x="4564063"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2" name="Line 30"/>
          <p:cNvSpPr>
            <a:spLocks noChangeShapeType="1"/>
          </p:cNvSpPr>
          <p:nvPr/>
        </p:nvSpPr>
        <p:spPr bwMode="auto">
          <a:xfrm flipH="1">
            <a:off x="7048500"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3" name="Oval 31"/>
          <p:cNvSpPr>
            <a:spLocks noChangeArrowheads="1"/>
          </p:cNvSpPr>
          <p:nvPr/>
        </p:nvSpPr>
        <p:spPr bwMode="auto">
          <a:xfrm>
            <a:off x="41148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64" name="Group 32"/>
          <p:cNvGrpSpPr/>
          <p:nvPr/>
        </p:nvGrpSpPr>
        <p:grpSpPr>
          <a:xfrm>
            <a:off x="4351338" y="1895475"/>
            <a:ext cx="438150" cy="342900"/>
            <a:chExt cx="359" cy="282"/>
          </a:xfrm>
        </p:grpSpPr>
        <p:sp>
          <p:nvSpPr>
            <p:cNvPr id="6179" name="Freeform 33"/>
            <p:cNvSpPr>
              <a:spLocks noEditPoints="1"/>
            </p:cNvSpPr>
            <p:nvPr/>
          </p:nvSpPr>
          <p:spPr bwMode="auto">
            <a:xfrm>
              <a:off x="0" y="232"/>
              <a:ext cx="343" cy="50"/>
            </a:xfrm>
            <a:custGeom>
              <a:gdLst>
                <a:gd fmla="*/ 337 w 343" name="T0"/>
                <a:gd fmla="*/ 0 h 50" name="T1"/>
                <a:gd fmla="*/ 6 w 343" name="T2"/>
                <a:gd fmla="*/ 0 h 50" name="T3"/>
                <a:gd fmla="*/ 0 w 343" name="T4"/>
                <a:gd fmla="*/ 23 h 50" name="T5"/>
                <a:gd fmla="*/ 0 w 343" name="T6"/>
                <a:gd fmla="*/ 23 h 50" name="T7"/>
                <a:gd fmla="*/ 0 w 343" name="T8"/>
                <a:gd fmla="*/ 50 h 50" name="T9"/>
                <a:gd fmla="*/ 343 w 343" name="T10"/>
                <a:gd fmla="*/ 50 h 50" name="T11"/>
                <a:gd fmla="*/ 343 w 343" name="T12"/>
                <a:gd fmla="*/ 23 h 50" name="T13"/>
                <a:gd fmla="*/ 343 w 343" name="T14"/>
                <a:gd fmla="*/ 23 h 50" name="T15"/>
                <a:gd fmla="*/ 337 w 343" name="T16"/>
                <a:gd fmla="*/ 0 h 50" name="T17"/>
                <a:gd fmla="*/ 226 w 343" name="T18"/>
                <a:gd fmla="*/ 40 h 50" name="T19"/>
                <a:gd fmla="*/ 116 w 343" name="T20"/>
                <a:gd fmla="*/ 40 h 50" name="T21"/>
                <a:gd fmla="*/ 116 w 343" name="T22"/>
                <a:gd fmla="*/ 27 h 50" name="T23"/>
                <a:gd fmla="*/ 226 w 343" name="T24"/>
                <a:gd fmla="*/ 27 h 50" name="T25"/>
                <a:gd fmla="*/ 226 w 343" name="T26"/>
                <a:gd fmla="*/ 40 h 5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43" name="T42"/>
                <a:gd fmla="*/ 0 h 50" name="T43"/>
                <a:gd fmla="*/ 343 w 343" name="T44"/>
                <a:gd fmla="*/ 50 h 5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0" w="343">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w="9525">
              <a:noFill/>
              <a:round/>
            </a:ln>
          </p:spPr>
          <p:txBody>
            <a:bodyPr/>
            <a:lstStyle/>
            <a:p>
              <a:endParaRPr altLang="en-US" lang="zh-CN"/>
            </a:p>
          </p:txBody>
        </p:sp>
        <p:sp>
          <p:nvSpPr>
            <p:cNvPr id="6180" name="Freeform 34"/>
            <p:cNvSpPr/>
            <p:nvPr/>
          </p:nvSpPr>
          <p:spPr bwMode="auto">
            <a:xfrm>
              <a:off x="25" y="0"/>
              <a:ext cx="291" cy="226"/>
            </a:xfrm>
            <a:custGeom>
              <a:gdLst>
                <a:gd fmla="*/ 140 w 140" name="T0"/>
                <a:gd fmla="*/ 50 h 109" name="T1"/>
                <a:gd fmla="*/ 128 w 140" name="T2"/>
                <a:gd fmla="*/ 62 h 109" name="T3"/>
                <a:gd fmla="*/ 128 w 140" name="T4"/>
                <a:gd fmla="*/ 97 h 109" name="T5"/>
                <a:gd fmla="*/ 12 w 140" name="T6"/>
                <a:gd fmla="*/ 97 h 109" name="T7"/>
                <a:gd fmla="*/ 12 w 140" name="T8"/>
                <a:gd fmla="*/ 12 h 109" name="T9"/>
                <a:gd fmla="*/ 128 w 140" name="T10"/>
                <a:gd fmla="*/ 12 h 109" name="T11"/>
                <a:gd fmla="*/ 128 w 140" name="T12"/>
                <a:gd fmla="*/ 46 h 109" name="T13"/>
                <a:gd fmla="*/ 138 w 140" name="T14"/>
                <a:gd fmla="*/ 36 h 109" name="T15"/>
                <a:gd fmla="*/ 137 w 140" name="T16"/>
                <a:gd fmla="*/ 29 h 109" name="T17"/>
                <a:gd fmla="*/ 140 w 140" name="T18"/>
                <a:gd fmla="*/ 20 h 109" name="T19"/>
                <a:gd fmla="*/ 140 w 140" name="T20"/>
                <a:gd fmla="*/ 0 h 109" name="T21"/>
                <a:gd fmla="*/ 0 w 140" name="T22"/>
                <a:gd fmla="*/ 0 h 109" name="T23"/>
                <a:gd fmla="*/ 0 w 140" name="T24"/>
                <a:gd fmla="*/ 109 h 109" name="T25"/>
                <a:gd fmla="*/ 140 w 140" name="T26"/>
                <a:gd fmla="*/ 109 h 109" name="T27"/>
                <a:gd fmla="*/ 140 w 140" name="T28"/>
                <a:gd fmla="*/ 50 h 10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40" name="T45"/>
                <a:gd fmla="*/ 0 h 109" name="T46"/>
                <a:gd fmla="*/ 140 w 140" name="T47"/>
                <a:gd fmla="*/ 109 h 10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09" w="140">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w="9525">
              <a:noFill/>
              <a:round/>
            </a:ln>
          </p:spPr>
          <p:txBody>
            <a:bodyPr/>
            <a:lstStyle/>
            <a:p>
              <a:endParaRPr altLang="en-US" lang="zh-CN"/>
            </a:p>
          </p:txBody>
        </p:sp>
        <p:sp>
          <p:nvSpPr>
            <p:cNvPr id="6181" name="Freeform 35"/>
            <p:cNvSpPr/>
            <p:nvPr/>
          </p:nvSpPr>
          <p:spPr bwMode="auto">
            <a:xfrm>
              <a:off x="72" y="37"/>
              <a:ext cx="287" cy="145"/>
            </a:xfrm>
            <a:custGeom>
              <a:gdLst>
                <a:gd fmla="*/ 127 w 138" name="T0"/>
                <a:gd fmla="*/ 0 h 70" name="T1"/>
                <a:gd fmla="*/ 117 w 138" name="T2"/>
                <a:gd fmla="*/ 11 h 70" name="T3"/>
                <a:gd fmla="*/ 120 w 138" name="T4"/>
                <a:gd fmla="*/ 18 h 70" name="T5"/>
                <a:gd fmla="*/ 91 w 138" name="T6"/>
                <a:gd fmla="*/ 47 h 70" name="T7"/>
                <a:gd fmla="*/ 87 w 138" name="T8"/>
                <a:gd fmla="*/ 46 h 70" name="T9"/>
                <a:gd fmla="*/ 81 w 138" name="T10"/>
                <a:gd fmla="*/ 48 h 70" name="T11"/>
                <a:gd fmla="*/ 60 w 138" name="T12"/>
                <a:gd fmla="*/ 23 h 70" name="T13"/>
                <a:gd fmla="*/ 62 w 138" name="T14"/>
                <a:gd fmla="*/ 17 h 70" name="T15"/>
                <a:gd fmla="*/ 51 w 138" name="T16"/>
                <a:gd fmla="*/ 7 h 70" name="T17"/>
                <a:gd fmla="*/ 41 w 138" name="T18"/>
                <a:gd fmla="*/ 17 h 70" name="T19"/>
                <a:gd fmla="*/ 42 w 138" name="T20"/>
                <a:gd fmla="*/ 23 h 70" name="T21"/>
                <a:gd fmla="*/ 15 w 138" name="T22"/>
                <a:gd fmla="*/ 50 h 70" name="T23"/>
                <a:gd fmla="*/ 10 w 138" name="T24"/>
                <a:gd fmla="*/ 49 h 70" name="T25"/>
                <a:gd fmla="*/ 0 w 138" name="T26"/>
                <a:gd fmla="*/ 59 h 70" name="T27"/>
                <a:gd fmla="*/ 10 w 138" name="T28"/>
                <a:gd fmla="*/ 70 h 70" name="T29"/>
                <a:gd fmla="*/ 21 w 138" name="T30"/>
                <a:gd fmla="*/ 59 h 70" name="T31"/>
                <a:gd fmla="*/ 19 w 138" name="T32"/>
                <a:gd fmla="*/ 53 h 70" name="T33"/>
                <a:gd fmla="*/ 46 w 138" name="T34"/>
                <a:gd fmla="*/ 26 h 70" name="T35"/>
                <a:gd fmla="*/ 51 w 138" name="T36"/>
                <a:gd fmla="*/ 28 h 70" name="T37"/>
                <a:gd fmla="*/ 56 w 138" name="T38"/>
                <a:gd fmla="*/ 26 h 70" name="T39"/>
                <a:gd fmla="*/ 78 w 138" name="T40"/>
                <a:gd fmla="*/ 51 h 70" name="T41"/>
                <a:gd fmla="*/ 77 w 138" name="T42"/>
                <a:gd fmla="*/ 56 h 70" name="T43"/>
                <a:gd fmla="*/ 87 w 138" name="T44"/>
                <a:gd fmla="*/ 67 h 70" name="T45"/>
                <a:gd fmla="*/ 98 w 138" name="T46"/>
                <a:gd fmla="*/ 56 h 70" name="T47"/>
                <a:gd fmla="*/ 95 w 138" name="T48"/>
                <a:gd fmla="*/ 49 h 70" name="T49"/>
                <a:gd fmla="*/ 124 w 138" name="T50"/>
                <a:gd fmla="*/ 21 h 70" name="T51"/>
                <a:gd fmla="*/ 127 w 138" name="T52"/>
                <a:gd fmla="*/ 21 h 70" name="T53"/>
                <a:gd fmla="*/ 138 w 138" name="T54"/>
                <a:gd fmla="*/ 11 h 70" name="T55"/>
                <a:gd fmla="*/ 127 w 138" name="T56"/>
                <a:gd fmla="*/ 0 h 7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38" name="T87"/>
                <a:gd fmla="*/ 0 h 70" name="T88"/>
                <a:gd fmla="*/ 138 w 138" name="T89"/>
                <a:gd fmla="*/ 70 h 7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0" w="138">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w="9525">
              <a:noFill/>
              <a:round/>
            </a:ln>
          </p:spPr>
          <p:txBody>
            <a:bodyPr/>
            <a:lstStyle/>
            <a:p>
              <a:endParaRPr altLang="en-US" lang="zh-CN"/>
            </a:p>
          </p:txBody>
        </p:sp>
        <p:sp>
          <p:nvSpPr>
            <p:cNvPr id="6182" name="Freeform 36"/>
            <p:cNvSpPr/>
            <p:nvPr/>
          </p:nvSpPr>
          <p:spPr bwMode="auto">
            <a:xfrm>
              <a:off x="66" y="97"/>
              <a:ext cx="13" cy="31"/>
            </a:xfrm>
            <a:custGeom>
              <a:gdLst>
                <a:gd fmla="*/ 13 w 13" name="T0"/>
                <a:gd fmla="*/ 31 h 31" name="T1"/>
                <a:gd fmla="*/ 13 w 13" name="T2"/>
                <a:gd fmla="*/ 0 h 31" name="T3"/>
                <a:gd fmla="*/ 6 w 13" name="T4"/>
                <a:gd fmla="*/ 0 h 31" name="T5"/>
                <a:gd fmla="*/ 0 w 13" name="T6"/>
                <a:gd fmla="*/ 4 h 31" name="T7"/>
                <a:gd fmla="*/ 0 w 13" name="T8"/>
                <a:gd fmla="*/ 11 h 31" name="T9"/>
                <a:gd fmla="*/ 6 w 13" name="T10"/>
                <a:gd fmla="*/ 6 h 31" name="T11"/>
                <a:gd fmla="*/ 6 w 13" name="T12"/>
                <a:gd fmla="*/ 6 h 31" name="T13"/>
                <a:gd fmla="*/ 6 w 13" name="T14"/>
                <a:gd fmla="*/ 31 h 31" name="T15"/>
                <a:gd fmla="*/ 13 w 13" name="T16"/>
                <a:gd fmla="*/ 31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 name="T27"/>
                <a:gd fmla="*/ 0 h 31" name="T28"/>
                <a:gd fmla="*/ 13 w 13"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13">
                  <a:moveTo>
                    <a:pt x="13" y="31"/>
                  </a:moveTo>
                  <a:lnTo>
                    <a:pt x="13" y="0"/>
                  </a:lnTo>
                  <a:lnTo>
                    <a:pt x="6" y="0"/>
                  </a:lnTo>
                  <a:lnTo>
                    <a:pt x="0" y="4"/>
                  </a:lnTo>
                  <a:lnTo>
                    <a:pt x="0" y="11"/>
                  </a:lnTo>
                  <a:lnTo>
                    <a:pt x="6" y="6"/>
                  </a:lnTo>
                  <a:lnTo>
                    <a:pt x="6" y="31"/>
                  </a:lnTo>
                  <a:lnTo>
                    <a:pt x="13" y="31"/>
                  </a:lnTo>
                  <a:close/>
                </a:path>
              </a:pathLst>
            </a:custGeom>
            <a:solidFill>
              <a:srgbClr val="FFFFFF"/>
            </a:solidFill>
            <a:ln w="9525">
              <a:noFill/>
              <a:round/>
            </a:ln>
          </p:spPr>
          <p:txBody>
            <a:bodyPr/>
            <a:lstStyle/>
            <a:p>
              <a:endParaRPr altLang="en-US" lang="zh-CN"/>
            </a:p>
          </p:txBody>
        </p:sp>
        <p:sp>
          <p:nvSpPr>
            <p:cNvPr id="6183" name="Freeform 37"/>
            <p:cNvSpPr/>
            <p:nvPr/>
          </p:nvSpPr>
          <p:spPr bwMode="auto">
            <a:xfrm>
              <a:off x="214" y="45"/>
              <a:ext cx="23" cy="31"/>
            </a:xfrm>
            <a:custGeom>
              <a:gdLst>
                <a:gd fmla="*/ 2 w 11" name="T0"/>
                <a:gd fmla="*/ 11 h 15" name="T1"/>
                <a:gd fmla="*/ 0 w 11" name="T2"/>
                <a:gd fmla="*/ 13 h 15" name="T3"/>
                <a:gd fmla="*/ 0 w 11" name="T4"/>
                <a:gd fmla="*/ 15 h 15" name="T5"/>
                <a:gd fmla="*/ 11 w 11" name="T6"/>
                <a:gd fmla="*/ 15 h 15" name="T7"/>
                <a:gd fmla="*/ 11 w 11" name="T8"/>
                <a:gd fmla="*/ 12 h 15" name="T9"/>
                <a:gd fmla="*/ 5 w 11" name="T10"/>
                <a:gd fmla="*/ 12 h 15" name="T11"/>
                <a:gd fmla="*/ 5 w 11" name="T12"/>
                <a:gd fmla="*/ 12 h 15" name="T13"/>
                <a:gd fmla="*/ 6 w 11" name="T14"/>
                <a:gd fmla="*/ 11 h 15" name="T15"/>
                <a:gd fmla="*/ 10 w 11" name="T16"/>
                <a:gd fmla="*/ 5 h 15" name="T17"/>
                <a:gd fmla="*/ 5 w 11" name="T18"/>
                <a:gd fmla="*/ 0 h 15" name="T19"/>
                <a:gd fmla="*/ 0 w 11" name="T20"/>
                <a:gd fmla="*/ 2 h 15" name="T21"/>
                <a:gd fmla="*/ 1 w 11" name="T22"/>
                <a:gd fmla="*/ 4 h 15" name="T23"/>
                <a:gd fmla="*/ 4 w 11" name="T24"/>
                <a:gd fmla="*/ 3 h 15" name="T25"/>
                <a:gd fmla="*/ 7 w 11" name="T26"/>
                <a:gd fmla="*/ 5 h 15" name="T27"/>
                <a:gd fmla="*/ 2 w 11" name="T28"/>
                <a:gd fmla="*/ 11 h 1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1" name="T45"/>
                <a:gd fmla="*/ 0 h 15" name="T46"/>
                <a:gd fmla="*/ 11 w 11" name="T47"/>
                <a:gd fmla="*/ 15 h 1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 w="11">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w="9525">
              <a:noFill/>
              <a:round/>
            </a:ln>
          </p:spPr>
          <p:txBody>
            <a:bodyPr/>
            <a:lstStyle/>
            <a:p>
              <a:endParaRPr altLang="en-US" lang="zh-CN"/>
            </a:p>
          </p:txBody>
        </p:sp>
        <p:sp>
          <p:nvSpPr>
            <p:cNvPr id="6184" name="Freeform 38"/>
            <p:cNvSpPr/>
            <p:nvPr/>
          </p:nvSpPr>
          <p:spPr bwMode="auto">
            <a:xfrm>
              <a:off x="203" y="166"/>
              <a:ext cx="21" cy="31"/>
            </a:xfrm>
            <a:custGeom>
              <a:gdLst>
                <a:gd fmla="*/ 4 w 10" name="T0"/>
                <a:gd fmla="*/ 12 h 15" name="T1"/>
                <a:gd fmla="*/ 1 w 10" name="T2"/>
                <a:gd fmla="*/ 12 h 15" name="T3"/>
                <a:gd fmla="*/ 0 w 10" name="T4"/>
                <a:gd fmla="*/ 14 h 15" name="T5"/>
                <a:gd fmla="*/ 4 w 10" name="T6"/>
                <a:gd fmla="*/ 15 h 15" name="T7"/>
                <a:gd fmla="*/ 10 w 10" name="T8"/>
                <a:gd fmla="*/ 11 h 15" name="T9"/>
                <a:gd fmla="*/ 7 w 10" name="T10"/>
                <a:gd fmla="*/ 7 h 15" name="T11"/>
                <a:gd fmla="*/ 7 w 10" name="T12"/>
                <a:gd fmla="*/ 7 h 15" name="T13"/>
                <a:gd fmla="*/ 10 w 10" name="T14"/>
                <a:gd fmla="*/ 4 h 15" name="T15"/>
                <a:gd fmla="*/ 5 w 10" name="T16"/>
                <a:gd fmla="*/ 0 h 15" name="T17"/>
                <a:gd fmla="*/ 1 w 10" name="T18"/>
                <a:gd fmla="*/ 1 h 15" name="T19"/>
                <a:gd fmla="*/ 1 w 10" name="T20"/>
                <a:gd fmla="*/ 4 h 15" name="T21"/>
                <a:gd fmla="*/ 4 w 10" name="T22"/>
                <a:gd fmla="*/ 3 h 15" name="T23"/>
                <a:gd fmla="*/ 6 w 10" name="T24"/>
                <a:gd fmla="*/ 4 h 15" name="T25"/>
                <a:gd fmla="*/ 4 w 10" name="T26"/>
                <a:gd fmla="*/ 6 h 15" name="T27"/>
                <a:gd fmla="*/ 3 w 10" name="T28"/>
                <a:gd fmla="*/ 6 h 15" name="T29"/>
                <a:gd fmla="*/ 3 w 10" name="T30"/>
                <a:gd fmla="*/ 8 h 15" name="T31"/>
                <a:gd fmla="*/ 4 w 10" name="T32"/>
                <a:gd fmla="*/ 8 h 15" name="T33"/>
                <a:gd fmla="*/ 7 w 10" name="T34"/>
                <a:gd fmla="*/ 11 h 15" name="T35"/>
                <a:gd fmla="*/ 4 w 10" name="T36"/>
                <a:gd fmla="*/ 12 h 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0" name="T57"/>
                <a:gd fmla="*/ 0 h 15" name="T58"/>
                <a:gd fmla="*/ 10 w 10" name="T59"/>
                <a:gd fmla="*/ 15 h 1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 w="10">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w="9525">
              <a:noFill/>
              <a:round/>
            </a:ln>
          </p:spPr>
          <p:txBody>
            <a:bodyPr/>
            <a:lstStyle/>
            <a:p>
              <a:endParaRPr altLang="en-US" lang="zh-CN"/>
            </a:p>
          </p:txBody>
        </p:sp>
        <p:sp>
          <p:nvSpPr>
            <p:cNvPr id="6185" name="Freeform 39"/>
            <p:cNvSpPr>
              <a:spLocks noEditPoints="1"/>
            </p:cNvSpPr>
            <p:nvPr/>
          </p:nvSpPr>
          <p:spPr bwMode="auto">
            <a:xfrm>
              <a:off x="330" y="0"/>
              <a:ext cx="23" cy="29"/>
            </a:xfrm>
            <a:custGeom>
              <a:gdLst>
                <a:gd fmla="*/ 7 w 11" name="T0"/>
                <a:gd fmla="*/ 14 h 14" name="T1"/>
                <a:gd fmla="*/ 10 w 11" name="T2"/>
                <a:gd fmla="*/ 14 h 14" name="T3"/>
                <a:gd fmla="*/ 10 w 11" name="T4"/>
                <a:gd fmla="*/ 11 h 14" name="T5"/>
                <a:gd fmla="*/ 11 w 11" name="T6"/>
                <a:gd fmla="*/ 11 h 14" name="T7"/>
                <a:gd fmla="*/ 11 w 11" name="T8"/>
                <a:gd fmla="*/ 8 h 14" name="T9"/>
                <a:gd fmla="*/ 10 w 11" name="T10"/>
                <a:gd fmla="*/ 8 h 14" name="T11"/>
                <a:gd fmla="*/ 10 w 11" name="T12"/>
                <a:gd fmla="*/ 0 h 14" name="T13"/>
                <a:gd fmla="*/ 6 w 11" name="T14"/>
                <a:gd fmla="*/ 0 h 14" name="T15"/>
                <a:gd fmla="*/ 0 w 11" name="T16"/>
                <a:gd fmla="*/ 9 h 14" name="T17"/>
                <a:gd fmla="*/ 0 w 11" name="T18"/>
                <a:gd fmla="*/ 11 h 14" name="T19"/>
                <a:gd fmla="*/ 7 w 11" name="T20"/>
                <a:gd fmla="*/ 11 h 14" name="T21"/>
                <a:gd fmla="*/ 7 w 11" name="T22"/>
                <a:gd fmla="*/ 14 h 14" name="T23"/>
                <a:gd fmla="*/ 3 w 11" name="T24"/>
                <a:gd fmla="*/ 8 h 14" name="T25"/>
                <a:gd fmla="*/ 3 w 11" name="T26"/>
                <a:gd fmla="*/ 8 h 14" name="T27"/>
                <a:gd fmla="*/ 5 w 11" name="T28"/>
                <a:gd fmla="*/ 5 h 14" name="T29"/>
                <a:gd fmla="*/ 7 w 11" name="T30"/>
                <a:gd fmla="*/ 2 h 14" name="T31"/>
                <a:gd fmla="*/ 7 w 11" name="T32"/>
                <a:gd fmla="*/ 2 h 14" name="T33"/>
                <a:gd fmla="*/ 7 w 11" name="T34"/>
                <a:gd fmla="*/ 5 h 14" name="T35"/>
                <a:gd fmla="*/ 7 w 11" name="T36"/>
                <a:gd fmla="*/ 8 h 14" name="T37"/>
                <a:gd fmla="*/ 3 w 11" name="T38"/>
                <a:gd fmla="*/ 8 h 1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 name="T60"/>
                <a:gd fmla="*/ 0 h 14" name="T61"/>
                <a:gd fmla="*/ 11 w 11" name="T62"/>
                <a:gd fmla="*/ 14 h 1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4" w="11">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w="9525">
              <a:noFill/>
              <a:round/>
            </a:ln>
          </p:spPr>
          <p:txBody>
            <a:bodyPr/>
            <a:lstStyle/>
            <a:p>
              <a:endParaRPr altLang="en-US" lang="zh-CN"/>
            </a:p>
          </p:txBody>
        </p:sp>
      </p:grpSp>
      <p:grpSp>
        <p:nvGrpSpPr>
          <p:cNvPr id="6165" name="Group 40"/>
          <p:cNvGrpSpPr/>
          <p:nvPr/>
        </p:nvGrpSpPr>
        <p:grpSpPr>
          <a:xfrm>
            <a:off x="4208463" y="1554163"/>
            <a:ext cx="220662" cy="222250"/>
            <a:chExt cx="139" cy="140"/>
          </a:xfrm>
        </p:grpSpPr>
        <p:sp>
          <p:nvSpPr>
            <p:cNvPr id="6177"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6178" name="Rectangle 42"/>
            <p:cNvSpPr>
              <a:spLocks noChangeArrowheads="1"/>
            </p:cNvSpPr>
            <p:nvPr/>
          </p:nvSpPr>
          <p:spPr bwMode="auto">
            <a:xfrm>
              <a:off x="42"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2</a:t>
              </a:r>
            </a:p>
          </p:txBody>
        </p:sp>
      </p:grpSp>
      <p:sp>
        <p:nvSpPr>
          <p:cNvPr id="6166" name="Oval 43"/>
          <p:cNvSpPr>
            <a:spLocks noChangeArrowheads="1"/>
          </p:cNvSpPr>
          <p:nvPr/>
        </p:nvSpPr>
        <p:spPr bwMode="auto">
          <a:xfrm>
            <a:off x="65913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67" name="Group 44"/>
          <p:cNvGrpSpPr/>
          <p:nvPr/>
        </p:nvGrpSpPr>
        <p:grpSpPr>
          <a:xfrm>
            <a:off x="6807200" y="1908175"/>
            <a:ext cx="574675" cy="317500"/>
            <a:chExt cx="474" cy="262"/>
          </a:xfrm>
        </p:grpSpPr>
        <p:sp>
          <p:nvSpPr>
            <p:cNvPr id="6171" name="Freeform 45"/>
            <p:cNvSpPr>
              <a:spLocks noEditPoints="1"/>
            </p:cNvSpPr>
            <p:nvPr/>
          </p:nvSpPr>
          <p:spPr bwMode="auto">
            <a:xfrm>
              <a:off x="0" y="214"/>
              <a:ext cx="318" cy="48"/>
            </a:xfrm>
            <a:custGeom>
              <a:gdLst>
                <a:gd fmla="*/ 312 w 318" name="T0"/>
                <a:gd fmla="*/ 0 h 48" name="T1"/>
                <a:gd fmla="*/ 6 w 318" name="T2"/>
                <a:gd fmla="*/ 0 h 48" name="T3"/>
                <a:gd fmla="*/ 0 w 318" name="T4"/>
                <a:gd fmla="*/ 23 h 48" name="T5"/>
                <a:gd fmla="*/ 0 w 318" name="T6"/>
                <a:gd fmla="*/ 23 h 48" name="T7"/>
                <a:gd fmla="*/ 0 w 318" name="T8"/>
                <a:gd fmla="*/ 48 h 48" name="T9"/>
                <a:gd fmla="*/ 318 w 318" name="T10"/>
                <a:gd fmla="*/ 48 h 48" name="T11"/>
                <a:gd fmla="*/ 318 w 318" name="T12"/>
                <a:gd fmla="*/ 23 h 48" name="T13"/>
                <a:gd fmla="*/ 318 w 318" name="T14"/>
                <a:gd fmla="*/ 23 h 48" name="T15"/>
                <a:gd fmla="*/ 312 w 318" name="T16"/>
                <a:gd fmla="*/ 0 h 48" name="T17"/>
                <a:gd fmla="*/ 210 w 318" name="T18"/>
                <a:gd fmla="*/ 37 h 48" name="T19"/>
                <a:gd fmla="*/ 108 w 318" name="T20"/>
                <a:gd fmla="*/ 37 h 48" name="T21"/>
                <a:gd fmla="*/ 108 w 318" name="T22"/>
                <a:gd fmla="*/ 25 h 48" name="T23"/>
                <a:gd fmla="*/ 210 w 318" name="T24"/>
                <a:gd fmla="*/ 25 h 48" name="T25"/>
                <a:gd fmla="*/ 210 w 318" name="T26"/>
                <a:gd fmla="*/ 3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18" name="T42"/>
                <a:gd fmla="*/ 0 h 48" name="T43"/>
                <a:gd fmla="*/ 318 w 318" name="T44"/>
                <a:gd fmla="*/ 48 h 4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8" w="31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w="9525">
              <a:noFill/>
              <a:round/>
            </a:ln>
          </p:spPr>
          <p:txBody>
            <a:bodyPr/>
            <a:lstStyle/>
            <a:p>
              <a:endParaRPr altLang="en-US" lang="zh-CN"/>
            </a:p>
          </p:txBody>
        </p:sp>
        <p:sp>
          <p:nvSpPr>
            <p:cNvPr id="6172" name="Rectangle 46"/>
            <p:cNvSpPr>
              <a:spLocks noChangeArrowheads="1"/>
            </p:cNvSpPr>
            <p:nvPr/>
          </p:nvSpPr>
          <p:spPr bwMode="auto">
            <a:xfrm>
              <a:off x="64" y="56"/>
              <a:ext cx="123" cy="21"/>
            </a:xfrm>
            <a:prstGeom prst="rect">
              <a:avLst/>
            </a:prstGeom>
            <a:solidFill>
              <a:srgbClr val="FFFFFF"/>
            </a:solidFill>
            <a:ln w="9525">
              <a:noFill/>
              <a:miter lim="800000"/>
            </a:ln>
          </p:spPr>
          <p:txBody>
            <a:bodyPr/>
            <a:lstStyle/>
            <a:p>
              <a:endParaRPr altLang="en-US" lang="zh-CN"/>
            </a:p>
          </p:txBody>
        </p:sp>
        <p:sp>
          <p:nvSpPr>
            <p:cNvPr id="6173" name="Rectangle 47"/>
            <p:cNvSpPr>
              <a:spLocks noChangeArrowheads="1"/>
            </p:cNvSpPr>
            <p:nvPr/>
          </p:nvSpPr>
          <p:spPr bwMode="auto">
            <a:xfrm>
              <a:off x="64" y="100"/>
              <a:ext cx="123" cy="20"/>
            </a:xfrm>
            <a:prstGeom prst="rect">
              <a:avLst/>
            </a:prstGeom>
            <a:solidFill>
              <a:srgbClr val="FFFFFF"/>
            </a:solidFill>
            <a:ln w="9525">
              <a:noFill/>
              <a:miter lim="800000"/>
            </a:ln>
          </p:spPr>
          <p:txBody>
            <a:bodyPr/>
            <a:lstStyle/>
            <a:p>
              <a:endParaRPr altLang="en-US" lang="zh-CN"/>
            </a:p>
          </p:txBody>
        </p:sp>
        <p:sp>
          <p:nvSpPr>
            <p:cNvPr id="6174" name="Rectangle 48"/>
            <p:cNvSpPr>
              <a:spLocks noChangeArrowheads="1"/>
            </p:cNvSpPr>
            <p:nvPr/>
          </p:nvSpPr>
          <p:spPr bwMode="auto">
            <a:xfrm>
              <a:off x="64" y="143"/>
              <a:ext cx="123" cy="21"/>
            </a:xfrm>
            <a:prstGeom prst="rect">
              <a:avLst/>
            </a:prstGeom>
            <a:solidFill>
              <a:srgbClr val="FFFFFF"/>
            </a:solidFill>
            <a:ln w="9525">
              <a:noFill/>
              <a:miter lim="800000"/>
            </a:ln>
          </p:spPr>
          <p:txBody>
            <a:bodyPr/>
            <a:lstStyle/>
            <a:p>
              <a:endParaRPr altLang="en-US" lang="zh-CN"/>
            </a:p>
          </p:txBody>
        </p:sp>
        <p:sp>
          <p:nvSpPr>
            <p:cNvPr id="6175" name="Freeform 49"/>
            <p:cNvSpPr/>
            <p:nvPr/>
          </p:nvSpPr>
          <p:spPr bwMode="auto">
            <a:xfrm>
              <a:off x="23" y="0"/>
              <a:ext cx="270" cy="210"/>
            </a:xfrm>
            <a:custGeom>
              <a:gdLst>
                <a:gd fmla="*/ 130 w 130" name="T0"/>
                <a:gd fmla="*/ 98 h 101" name="T1"/>
                <a:gd fmla="*/ 105 w 130" name="T2"/>
                <a:gd fmla="*/ 90 h 101" name="T3"/>
                <a:gd fmla="*/ 11 w 130" name="T4"/>
                <a:gd fmla="*/ 90 h 101" name="T5"/>
                <a:gd fmla="*/ 11 w 130" name="T6"/>
                <a:gd fmla="*/ 11 h 101" name="T7"/>
                <a:gd fmla="*/ 110 w 130" name="T8"/>
                <a:gd fmla="*/ 11 h 101" name="T9"/>
                <a:gd fmla="*/ 129 w 130" name="T10"/>
                <a:gd fmla="*/ 7 h 101" name="T11"/>
                <a:gd fmla="*/ 130 w 130" name="T12"/>
                <a:gd fmla="*/ 7 h 101" name="T13"/>
                <a:gd fmla="*/ 130 w 130" name="T14"/>
                <a:gd fmla="*/ 0 h 101" name="T15"/>
                <a:gd fmla="*/ 0 w 130" name="T16"/>
                <a:gd fmla="*/ 0 h 101" name="T17"/>
                <a:gd fmla="*/ 0 w 130" name="T18"/>
                <a:gd fmla="*/ 101 h 101" name="T19"/>
                <a:gd fmla="*/ 130 w 130" name="T20"/>
                <a:gd fmla="*/ 101 h 101" name="T21"/>
                <a:gd fmla="*/ 130 w 130" name="T22"/>
                <a:gd fmla="*/ 98 h 1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0" name="T36"/>
                <a:gd fmla="*/ 0 h 101" name="T37"/>
                <a:gd fmla="*/ 130 w 130" name="T38"/>
                <a:gd fmla="*/ 101 h 10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00" w="130">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w="9525">
              <a:noFill/>
              <a:round/>
            </a:ln>
          </p:spPr>
          <p:txBody>
            <a:bodyPr/>
            <a:lstStyle/>
            <a:p>
              <a:endParaRPr altLang="en-US" lang="zh-CN"/>
            </a:p>
          </p:txBody>
        </p:sp>
        <p:sp>
          <p:nvSpPr>
            <p:cNvPr id="6176" name="Freeform 50"/>
            <p:cNvSpPr>
              <a:spLocks noEditPoints="1"/>
            </p:cNvSpPr>
            <p:nvPr/>
          </p:nvSpPr>
          <p:spPr bwMode="auto">
            <a:xfrm>
              <a:off x="193" y="8"/>
              <a:ext cx="281" cy="239"/>
            </a:xfrm>
            <a:custGeom>
              <a:gdLst>
                <a:gd fmla="*/ 129 w 135" name="T0"/>
                <a:gd fmla="*/ 92 h 115" name="T1"/>
                <a:gd fmla="*/ 90 w 135" name="T2"/>
                <a:gd fmla="*/ 64 h 115" name="T3"/>
                <a:gd fmla="*/ 88 w 135" name="T4"/>
                <a:gd fmla="*/ 62 h 115" name="T5"/>
                <a:gd fmla="*/ 85 w 135" name="T6"/>
                <a:gd fmla="*/ 30 h 115" name="T7"/>
                <a:gd fmla="*/ 29 w 135" name="T8"/>
                <a:gd fmla="*/ 10 h 115" name="T9"/>
                <a:gd fmla="*/ 11 w 135" name="T10"/>
                <a:gd fmla="*/ 67 h 115" name="T11"/>
                <a:gd fmla="*/ 67 w 135" name="T12"/>
                <a:gd fmla="*/ 87 h 115" name="T13"/>
                <a:gd fmla="*/ 74 w 135" name="T14"/>
                <a:gd fmla="*/ 82 h 115" name="T15"/>
                <a:gd fmla="*/ 76 w 135" name="T16"/>
                <a:gd fmla="*/ 84 h 115" name="T17"/>
                <a:gd fmla="*/ 114 w 135" name="T18"/>
                <a:gd fmla="*/ 112 h 115" name="T19"/>
                <a:gd fmla="*/ 129 w 135" name="T20"/>
                <a:gd fmla="*/ 110 h 115" name="T21"/>
                <a:gd fmla="*/ 131 w 135" name="T22"/>
                <a:gd fmla="*/ 107 h 115" name="T23"/>
                <a:gd fmla="*/ 129 w 135" name="T24"/>
                <a:gd fmla="*/ 92 h 115" name="T25"/>
                <a:gd fmla="*/ 61 w 135" name="T26"/>
                <a:gd fmla="*/ 75 h 115" name="T27"/>
                <a:gd fmla="*/ 23 w 135" name="T28"/>
                <a:gd fmla="*/ 61 h 115" name="T29"/>
                <a:gd fmla="*/ 35 w 135" name="T30"/>
                <a:gd fmla="*/ 22 h 115" name="T31"/>
                <a:gd fmla="*/ 73 w 135" name="T32"/>
                <a:gd fmla="*/ 36 h 115" name="T33"/>
                <a:gd fmla="*/ 61 w 135" name="T34"/>
                <a:gd fmla="*/ 75 h 11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35" name="T54"/>
                <a:gd fmla="*/ 0 h 115" name="T55"/>
                <a:gd fmla="*/ 135 w 135" name="T56"/>
                <a:gd fmla="*/ 115 h 115"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5" w="13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w="9525">
              <a:noFill/>
              <a:round/>
            </a:ln>
          </p:spPr>
          <p:txBody>
            <a:bodyPr/>
            <a:lstStyle/>
            <a:p>
              <a:endParaRPr altLang="en-US" lang="zh-CN"/>
            </a:p>
          </p:txBody>
        </p:sp>
      </p:grpSp>
      <p:grpSp>
        <p:nvGrpSpPr>
          <p:cNvPr id="6168" name="Group 51"/>
          <p:cNvGrpSpPr/>
          <p:nvPr/>
        </p:nvGrpSpPr>
        <p:grpSpPr>
          <a:xfrm>
            <a:off x="6669088" y="1554163"/>
            <a:ext cx="220662" cy="222250"/>
            <a:chExt cx="139" cy="140"/>
          </a:xfrm>
        </p:grpSpPr>
        <p:sp>
          <p:nvSpPr>
            <p:cNvPr id="6169"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6170" name="Rectangle 53"/>
            <p:cNvSpPr>
              <a:spLocks noChangeArrowheads="1"/>
            </p:cNvSpPr>
            <p:nvPr/>
          </p:nvSpPr>
          <p:spPr bwMode="auto">
            <a:xfrm>
              <a:off x="42"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3</a:t>
              </a: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717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717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717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717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grpSp>
        <p:nvGrpSpPr>
          <p:cNvPr id="7174" name="Group 6"/>
          <p:cNvGrpSpPr/>
          <p:nvPr/>
        </p:nvGrpSpPr>
        <p:grpSpPr>
          <a:xfrm>
            <a:off x="3633788" y="1609725"/>
            <a:ext cx="4902200" cy="2190750"/>
            <a:chExt cx="3088" cy="1380"/>
          </a:xfrm>
        </p:grpSpPr>
        <p:sp>
          <p:nvSpPr>
            <p:cNvPr id="7217" name="Line 7"/>
            <p:cNvSpPr>
              <a:spLocks noChangeShapeType="1"/>
            </p:cNvSpPr>
            <p:nvPr/>
          </p:nvSpPr>
          <p:spPr bwMode="auto">
            <a:xfrm>
              <a:off x="0" y="0"/>
              <a:ext cx="3088" cy="0"/>
            </a:xfrm>
            <a:prstGeom prst="line">
              <a:avLst/>
            </a:prstGeom>
            <a:noFill/>
            <a:ln w="6350">
              <a:solidFill>
                <a:srgbClr val="C0C0C0"/>
              </a:solidFill>
              <a:prstDash val="dash"/>
              <a:round/>
            </a:ln>
          </p:spPr>
          <p:txBody>
            <a:bodyPr/>
            <a:lstStyle/>
            <a:p>
              <a:endParaRPr altLang="en-US" lang="zh-CN"/>
            </a:p>
          </p:txBody>
        </p:sp>
        <p:sp>
          <p:nvSpPr>
            <p:cNvPr id="7218" name="Line 8"/>
            <p:cNvSpPr>
              <a:spLocks noChangeShapeType="1"/>
            </p:cNvSpPr>
            <p:nvPr/>
          </p:nvSpPr>
          <p:spPr bwMode="auto">
            <a:xfrm>
              <a:off x="0" y="82"/>
              <a:ext cx="3088" cy="0"/>
            </a:xfrm>
            <a:prstGeom prst="line">
              <a:avLst/>
            </a:prstGeom>
            <a:noFill/>
            <a:ln w="6350">
              <a:solidFill>
                <a:srgbClr val="C0C0C0"/>
              </a:solidFill>
              <a:prstDash val="dash"/>
              <a:round/>
            </a:ln>
          </p:spPr>
          <p:txBody>
            <a:bodyPr/>
            <a:lstStyle/>
            <a:p>
              <a:endParaRPr altLang="en-US" lang="zh-CN"/>
            </a:p>
          </p:txBody>
        </p:sp>
        <p:sp>
          <p:nvSpPr>
            <p:cNvPr id="7219" name="Line 9"/>
            <p:cNvSpPr>
              <a:spLocks noChangeShapeType="1"/>
            </p:cNvSpPr>
            <p:nvPr/>
          </p:nvSpPr>
          <p:spPr bwMode="auto">
            <a:xfrm>
              <a:off x="0" y="162"/>
              <a:ext cx="3088" cy="0"/>
            </a:xfrm>
            <a:prstGeom prst="line">
              <a:avLst/>
            </a:prstGeom>
            <a:noFill/>
            <a:ln w="6350">
              <a:solidFill>
                <a:srgbClr val="C0C0C0"/>
              </a:solidFill>
              <a:prstDash val="dash"/>
              <a:round/>
            </a:ln>
          </p:spPr>
          <p:txBody>
            <a:bodyPr/>
            <a:lstStyle/>
            <a:p>
              <a:endParaRPr altLang="en-US" lang="zh-CN"/>
            </a:p>
          </p:txBody>
        </p:sp>
        <p:sp>
          <p:nvSpPr>
            <p:cNvPr id="7220" name="Line 10"/>
            <p:cNvSpPr>
              <a:spLocks noChangeShapeType="1"/>
            </p:cNvSpPr>
            <p:nvPr/>
          </p:nvSpPr>
          <p:spPr bwMode="auto">
            <a:xfrm>
              <a:off x="0" y="244"/>
              <a:ext cx="3088" cy="0"/>
            </a:xfrm>
            <a:prstGeom prst="line">
              <a:avLst/>
            </a:prstGeom>
            <a:noFill/>
            <a:ln w="6350">
              <a:solidFill>
                <a:srgbClr val="C0C0C0"/>
              </a:solidFill>
              <a:prstDash val="dash"/>
              <a:round/>
            </a:ln>
          </p:spPr>
          <p:txBody>
            <a:bodyPr/>
            <a:lstStyle/>
            <a:p>
              <a:endParaRPr altLang="en-US" lang="zh-CN"/>
            </a:p>
          </p:txBody>
        </p:sp>
        <p:sp>
          <p:nvSpPr>
            <p:cNvPr id="7221" name="Line 11"/>
            <p:cNvSpPr>
              <a:spLocks noChangeShapeType="1"/>
            </p:cNvSpPr>
            <p:nvPr/>
          </p:nvSpPr>
          <p:spPr bwMode="auto">
            <a:xfrm>
              <a:off x="0" y="325"/>
              <a:ext cx="3088" cy="0"/>
            </a:xfrm>
            <a:prstGeom prst="line">
              <a:avLst/>
            </a:prstGeom>
            <a:noFill/>
            <a:ln w="6350">
              <a:solidFill>
                <a:srgbClr val="C0C0C0"/>
              </a:solidFill>
              <a:prstDash val="dash"/>
              <a:round/>
            </a:ln>
          </p:spPr>
          <p:txBody>
            <a:bodyPr/>
            <a:lstStyle/>
            <a:p>
              <a:endParaRPr altLang="en-US" lang="zh-CN"/>
            </a:p>
          </p:txBody>
        </p:sp>
        <p:sp>
          <p:nvSpPr>
            <p:cNvPr id="7222" name="Line 12"/>
            <p:cNvSpPr>
              <a:spLocks noChangeShapeType="1"/>
            </p:cNvSpPr>
            <p:nvPr/>
          </p:nvSpPr>
          <p:spPr bwMode="auto">
            <a:xfrm>
              <a:off x="0" y="405"/>
              <a:ext cx="3088" cy="0"/>
            </a:xfrm>
            <a:prstGeom prst="line">
              <a:avLst/>
            </a:prstGeom>
            <a:noFill/>
            <a:ln w="6350">
              <a:solidFill>
                <a:srgbClr val="C0C0C0"/>
              </a:solidFill>
              <a:prstDash val="dash"/>
              <a:round/>
            </a:ln>
          </p:spPr>
          <p:txBody>
            <a:bodyPr/>
            <a:lstStyle/>
            <a:p>
              <a:endParaRPr altLang="en-US" lang="zh-CN"/>
            </a:p>
          </p:txBody>
        </p:sp>
        <p:sp>
          <p:nvSpPr>
            <p:cNvPr id="7223" name="Line 13"/>
            <p:cNvSpPr>
              <a:spLocks noChangeShapeType="1"/>
            </p:cNvSpPr>
            <p:nvPr/>
          </p:nvSpPr>
          <p:spPr bwMode="auto">
            <a:xfrm>
              <a:off x="0" y="487"/>
              <a:ext cx="3088" cy="0"/>
            </a:xfrm>
            <a:prstGeom prst="line">
              <a:avLst/>
            </a:prstGeom>
            <a:noFill/>
            <a:ln w="6350">
              <a:solidFill>
                <a:srgbClr val="C0C0C0"/>
              </a:solidFill>
              <a:prstDash val="dash"/>
              <a:round/>
            </a:ln>
          </p:spPr>
          <p:txBody>
            <a:bodyPr/>
            <a:lstStyle/>
            <a:p>
              <a:endParaRPr altLang="en-US" lang="zh-CN"/>
            </a:p>
          </p:txBody>
        </p:sp>
        <p:sp>
          <p:nvSpPr>
            <p:cNvPr id="7224" name="Line 14"/>
            <p:cNvSpPr>
              <a:spLocks noChangeShapeType="1"/>
            </p:cNvSpPr>
            <p:nvPr/>
          </p:nvSpPr>
          <p:spPr bwMode="auto">
            <a:xfrm>
              <a:off x="0" y="569"/>
              <a:ext cx="3088" cy="0"/>
            </a:xfrm>
            <a:prstGeom prst="line">
              <a:avLst/>
            </a:prstGeom>
            <a:noFill/>
            <a:ln w="6350">
              <a:solidFill>
                <a:srgbClr val="C0C0C0"/>
              </a:solidFill>
              <a:prstDash val="dash"/>
              <a:round/>
            </a:ln>
          </p:spPr>
          <p:txBody>
            <a:bodyPr/>
            <a:lstStyle/>
            <a:p>
              <a:endParaRPr altLang="en-US" lang="zh-CN"/>
            </a:p>
          </p:txBody>
        </p:sp>
        <p:sp>
          <p:nvSpPr>
            <p:cNvPr id="7225" name="Line 15"/>
            <p:cNvSpPr>
              <a:spLocks noChangeShapeType="1"/>
            </p:cNvSpPr>
            <p:nvPr/>
          </p:nvSpPr>
          <p:spPr bwMode="auto">
            <a:xfrm>
              <a:off x="0" y="649"/>
              <a:ext cx="3088" cy="0"/>
            </a:xfrm>
            <a:prstGeom prst="line">
              <a:avLst/>
            </a:prstGeom>
            <a:noFill/>
            <a:ln w="6350">
              <a:solidFill>
                <a:srgbClr val="C0C0C0"/>
              </a:solidFill>
              <a:prstDash val="dash"/>
              <a:round/>
            </a:ln>
          </p:spPr>
          <p:txBody>
            <a:bodyPr/>
            <a:lstStyle/>
            <a:p>
              <a:endParaRPr altLang="en-US" lang="zh-CN"/>
            </a:p>
          </p:txBody>
        </p:sp>
        <p:sp>
          <p:nvSpPr>
            <p:cNvPr id="7226" name="Line 16"/>
            <p:cNvSpPr>
              <a:spLocks noChangeShapeType="1"/>
            </p:cNvSpPr>
            <p:nvPr/>
          </p:nvSpPr>
          <p:spPr bwMode="auto">
            <a:xfrm>
              <a:off x="0" y="731"/>
              <a:ext cx="3088" cy="0"/>
            </a:xfrm>
            <a:prstGeom prst="line">
              <a:avLst/>
            </a:prstGeom>
            <a:noFill/>
            <a:ln w="6350">
              <a:solidFill>
                <a:srgbClr val="C0C0C0"/>
              </a:solidFill>
              <a:prstDash val="dash"/>
              <a:round/>
            </a:ln>
          </p:spPr>
          <p:txBody>
            <a:bodyPr/>
            <a:lstStyle/>
            <a:p>
              <a:endParaRPr altLang="en-US" lang="zh-CN"/>
            </a:p>
          </p:txBody>
        </p:sp>
        <p:sp>
          <p:nvSpPr>
            <p:cNvPr id="7227" name="Line 17"/>
            <p:cNvSpPr>
              <a:spLocks noChangeShapeType="1"/>
            </p:cNvSpPr>
            <p:nvPr/>
          </p:nvSpPr>
          <p:spPr bwMode="auto">
            <a:xfrm>
              <a:off x="0" y="813"/>
              <a:ext cx="3088" cy="0"/>
            </a:xfrm>
            <a:prstGeom prst="line">
              <a:avLst/>
            </a:prstGeom>
            <a:noFill/>
            <a:ln w="6350">
              <a:solidFill>
                <a:srgbClr val="C0C0C0"/>
              </a:solidFill>
              <a:prstDash val="dash"/>
              <a:round/>
            </a:ln>
          </p:spPr>
          <p:txBody>
            <a:bodyPr/>
            <a:lstStyle/>
            <a:p>
              <a:endParaRPr altLang="en-US" lang="zh-CN"/>
            </a:p>
          </p:txBody>
        </p:sp>
        <p:sp>
          <p:nvSpPr>
            <p:cNvPr id="7228" name="Line 18"/>
            <p:cNvSpPr>
              <a:spLocks noChangeShapeType="1"/>
            </p:cNvSpPr>
            <p:nvPr/>
          </p:nvSpPr>
          <p:spPr bwMode="auto">
            <a:xfrm>
              <a:off x="0" y="893"/>
              <a:ext cx="3088" cy="0"/>
            </a:xfrm>
            <a:prstGeom prst="line">
              <a:avLst/>
            </a:prstGeom>
            <a:noFill/>
            <a:ln w="6350">
              <a:solidFill>
                <a:srgbClr val="C0C0C0"/>
              </a:solidFill>
              <a:prstDash val="dash"/>
              <a:round/>
            </a:ln>
          </p:spPr>
          <p:txBody>
            <a:bodyPr/>
            <a:lstStyle/>
            <a:p>
              <a:endParaRPr altLang="en-US" lang="zh-CN"/>
            </a:p>
          </p:txBody>
        </p:sp>
        <p:sp>
          <p:nvSpPr>
            <p:cNvPr id="7229" name="Line 19"/>
            <p:cNvSpPr>
              <a:spLocks noChangeShapeType="1"/>
            </p:cNvSpPr>
            <p:nvPr/>
          </p:nvSpPr>
          <p:spPr bwMode="auto">
            <a:xfrm>
              <a:off x="0" y="975"/>
              <a:ext cx="3088" cy="0"/>
            </a:xfrm>
            <a:prstGeom prst="line">
              <a:avLst/>
            </a:prstGeom>
            <a:noFill/>
            <a:ln w="6350">
              <a:solidFill>
                <a:srgbClr val="C0C0C0"/>
              </a:solidFill>
              <a:prstDash val="dash"/>
              <a:round/>
            </a:ln>
          </p:spPr>
          <p:txBody>
            <a:bodyPr/>
            <a:lstStyle/>
            <a:p>
              <a:endParaRPr altLang="en-US" lang="zh-CN"/>
            </a:p>
          </p:txBody>
        </p:sp>
        <p:sp>
          <p:nvSpPr>
            <p:cNvPr id="7230" name="Line 20"/>
            <p:cNvSpPr>
              <a:spLocks noChangeShapeType="1"/>
            </p:cNvSpPr>
            <p:nvPr/>
          </p:nvSpPr>
          <p:spPr bwMode="auto">
            <a:xfrm>
              <a:off x="0" y="1056"/>
              <a:ext cx="3088" cy="0"/>
            </a:xfrm>
            <a:prstGeom prst="line">
              <a:avLst/>
            </a:prstGeom>
            <a:noFill/>
            <a:ln w="6350">
              <a:solidFill>
                <a:srgbClr val="C0C0C0"/>
              </a:solidFill>
              <a:prstDash val="dash"/>
              <a:round/>
            </a:ln>
          </p:spPr>
          <p:txBody>
            <a:bodyPr/>
            <a:lstStyle/>
            <a:p>
              <a:endParaRPr altLang="en-US" lang="zh-CN"/>
            </a:p>
          </p:txBody>
        </p:sp>
        <p:sp>
          <p:nvSpPr>
            <p:cNvPr id="7231" name="Line 21"/>
            <p:cNvSpPr>
              <a:spLocks noChangeShapeType="1"/>
            </p:cNvSpPr>
            <p:nvPr/>
          </p:nvSpPr>
          <p:spPr bwMode="auto">
            <a:xfrm>
              <a:off x="0" y="1136"/>
              <a:ext cx="3088" cy="0"/>
            </a:xfrm>
            <a:prstGeom prst="line">
              <a:avLst/>
            </a:prstGeom>
            <a:noFill/>
            <a:ln w="6350">
              <a:solidFill>
                <a:srgbClr val="C0C0C0"/>
              </a:solidFill>
              <a:prstDash val="dash"/>
              <a:round/>
            </a:ln>
          </p:spPr>
          <p:txBody>
            <a:bodyPr/>
            <a:lstStyle/>
            <a:p>
              <a:endParaRPr altLang="en-US" lang="zh-CN"/>
            </a:p>
          </p:txBody>
        </p:sp>
        <p:sp>
          <p:nvSpPr>
            <p:cNvPr id="7232" name="Line 22"/>
            <p:cNvSpPr>
              <a:spLocks noChangeShapeType="1"/>
            </p:cNvSpPr>
            <p:nvPr/>
          </p:nvSpPr>
          <p:spPr bwMode="auto">
            <a:xfrm>
              <a:off x="0" y="1218"/>
              <a:ext cx="3088" cy="0"/>
            </a:xfrm>
            <a:prstGeom prst="line">
              <a:avLst/>
            </a:prstGeom>
            <a:noFill/>
            <a:ln w="6350">
              <a:solidFill>
                <a:srgbClr val="C0C0C0"/>
              </a:solidFill>
              <a:prstDash val="dash"/>
              <a:round/>
            </a:ln>
          </p:spPr>
          <p:txBody>
            <a:bodyPr/>
            <a:lstStyle/>
            <a:p>
              <a:endParaRPr altLang="en-US" lang="zh-CN"/>
            </a:p>
          </p:txBody>
        </p:sp>
        <p:sp>
          <p:nvSpPr>
            <p:cNvPr id="7233" name="Line 23"/>
            <p:cNvSpPr>
              <a:spLocks noChangeShapeType="1"/>
            </p:cNvSpPr>
            <p:nvPr/>
          </p:nvSpPr>
          <p:spPr bwMode="auto">
            <a:xfrm>
              <a:off x="0" y="1300"/>
              <a:ext cx="3088" cy="0"/>
            </a:xfrm>
            <a:prstGeom prst="line">
              <a:avLst/>
            </a:prstGeom>
            <a:noFill/>
            <a:ln w="6350">
              <a:solidFill>
                <a:srgbClr val="C0C0C0"/>
              </a:solidFill>
              <a:prstDash val="dash"/>
              <a:round/>
            </a:ln>
          </p:spPr>
          <p:txBody>
            <a:bodyPr/>
            <a:lstStyle/>
            <a:p>
              <a:endParaRPr altLang="en-US" lang="zh-CN"/>
            </a:p>
          </p:txBody>
        </p:sp>
        <p:sp>
          <p:nvSpPr>
            <p:cNvPr id="7234" name="Line 24"/>
            <p:cNvSpPr>
              <a:spLocks noChangeShapeType="1"/>
            </p:cNvSpPr>
            <p:nvPr/>
          </p:nvSpPr>
          <p:spPr bwMode="auto">
            <a:xfrm>
              <a:off x="0" y="1380"/>
              <a:ext cx="3088" cy="0"/>
            </a:xfrm>
            <a:prstGeom prst="line">
              <a:avLst/>
            </a:prstGeom>
            <a:noFill/>
            <a:ln w="6350">
              <a:solidFill>
                <a:srgbClr val="C0C0C0"/>
              </a:solidFill>
              <a:prstDash val="dash"/>
              <a:round/>
            </a:ln>
          </p:spPr>
          <p:txBody>
            <a:bodyPr/>
            <a:lstStyle/>
            <a:p>
              <a:endParaRPr altLang="en-US" lang="zh-CN"/>
            </a:p>
          </p:txBody>
        </p:sp>
      </p:grpSp>
      <p:grpSp>
        <p:nvGrpSpPr>
          <p:cNvPr id="7175" name="Group 25"/>
          <p:cNvGrpSpPr/>
          <p:nvPr/>
        </p:nvGrpSpPr>
        <p:grpSpPr>
          <a:xfrm>
            <a:off x="3657600" y="2114550"/>
            <a:ext cx="582613" cy="1708150"/>
            <a:chExt cx="367" cy="1076"/>
          </a:xfrm>
        </p:grpSpPr>
        <p:sp>
          <p:nvSpPr>
            <p:cNvPr id="7214" name="Freeform 26"/>
            <p:cNvSpPr/>
            <p:nvPr/>
          </p:nvSpPr>
          <p:spPr bwMode="auto">
            <a:xfrm>
              <a:off x="0" y="0"/>
              <a:ext cx="367" cy="73"/>
            </a:xfrm>
            <a:custGeom>
              <a:gdLst>
                <a:gd fmla="*/ 300 w 367" name="T0"/>
                <a:gd fmla="*/ 73 h 73" name="T1"/>
                <a:gd fmla="*/ 0 w 367" name="T2"/>
                <a:gd fmla="*/ 73 h 73" name="T3"/>
                <a:gd fmla="*/ 66 w 367" name="T4"/>
                <a:gd fmla="*/ 0 h 73" name="T5"/>
                <a:gd fmla="*/ 367 w 367" name="T6"/>
                <a:gd fmla="*/ 0 h 73" name="T7"/>
                <a:gd fmla="*/ 300 w 367" name="T8"/>
                <a:gd fmla="*/ 73 h 73" name="T9"/>
                <a:gd fmla="*/ 0 60000 65536" name="T10"/>
                <a:gd fmla="*/ 0 60000 65536" name="T11"/>
                <a:gd fmla="*/ 0 60000 65536" name="T12"/>
                <a:gd fmla="*/ 0 60000 65536" name="T13"/>
                <a:gd fmla="*/ 0 60000 65536" name="T14"/>
                <a:gd fmla="*/ 0 w 367" name="T15"/>
                <a:gd fmla="*/ 0 h 73" name="T16"/>
                <a:gd fmla="*/ 367 w 367" name="T17"/>
                <a:gd fmla="*/ 73 h 73" name="T18"/>
              </a:gdLst>
              <a:cxnLst>
                <a:cxn ang="T10">
                  <a:pos x="T0" y="T1"/>
                </a:cxn>
                <a:cxn ang="T11">
                  <a:pos x="T2" y="T3"/>
                </a:cxn>
                <a:cxn ang="T12">
                  <a:pos x="T4" y="T5"/>
                </a:cxn>
                <a:cxn ang="T13">
                  <a:pos x="T6" y="T7"/>
                </a:cxn>
                <a:cxn ang="T14">
                  <a:pos x="T8" y="T9"/>
                </a:cxn>
              </a:cxnLst>
              <a:rect b="T18" l="T15" r="T17" t="T16"/>
              <a:pathLst>
                <a:path h="73" w="367">
                  <a:moveTo>
                    <a:pt x="300" y="73"/>
                  </a:moveTo>
                  <a:lnTo>
                    <a:pt x="0" y="73"/>
                  </a:lnTo>
                  <a:lnTo>
                    <a:pt x="66" y="0"/>
                  </a:lnTo>
                  <a:lnTo>
                    <a:pt x="367" y="0"/>
                  </a:lnTo>
                  <a:lnTo>
                    <a:pt x="300" y="73"/>
                  </a:lnTo>
                  <a:close/>
                </a:path>
              </a:pathLst>
            </a:custGeom>
            <a:solidFill>
              <a:srgbClr val="725F42"/>
            </a:solidFill>
            <a:ln w="9525">
              <a:noFill/>
              <a:round/>
            </a:ln>
          </p:spPr>
          <p:txBody>
            <a:bodyPr/>
            <a:lstStyle/>
            <a:p>
              <a:endParaRPr altLang="en-US" lang="zh-CN"/>
            </a:p>
          </p:txBody>
        </p:sp>
        <p:sp>
          <p:nvSpPr>
            <p:cNvPr id="7215" name="Rectangle 27"/>
            <p:cNvSpPr>
              <a:spLocks noChangeArrowheads="1"/>
            </p:cNvSpPr>
            <p:nvPr/>
          </p:nvSpPr>
          <p:spPr bwMode="auto">
            <a:xfrm>
              <a:off x="0" y="73"/>
              <a:ext cx="300" cy="1003"/>
            </a:xfrm>
            <a:prstGeom prst="rect">
              <a:avLst/>
            </a:prstGeom>
            <a:solidFill>
              <a:srgbClr val="88714E"/>
            </a:solidFill>
            <a:ln w="9525">
              <a:noFill/>
              <a:miter lim="800000"/>
            </a:ln>
          </p:spPr>
          <p:txBody>
            <a:bodyPr/>
            <a:lstStyle/>
            <a:p>
              <a:endParaRPr altLang="en-US" lang="zh-CN"/>
            </a:p>
          </p:txBody>
        </p:sp>
        <p:sp>
          <p:nvSpPr>
            <p:cNvPr id="7216" name="Freeform 28"/>
            <p:cNvSpPr/>
            <p:nvPr/>
          </p:nvSpPr>
          <p:spPr bwMode="auto">
            <a:xfrm>
              <a:off x="300" y="0"/>
              <a:ext cx="67" cy="1076"/>
            </a:xfrm>
            <a:custGeom>
              <a:gdLst>
                <a:gd fmla="*/ 67 w 67" name="T0"/>
                <a:gd fmla="*/ 1004 h 1076" name="T1"/>
                <a:gd fmla="*/ 0 w 67" name="T2"/>
                <a:gd fmla="*/ 1076 h 1076" name="T3"/>
                <a:gd fmla="*/ 0 w 67" name="T4"/>
                <a:gd fmla="*/ 73 h 1076" name="T5"/>
                <a:gd fmla="*/ 67 w 67" name="T6"/>
                <a:gd fmla="*/ 0 h 1076" name="T7"/>
                <a:gd fmla="*/ 67 w 67" name="T8"/>
                <a:gd fmla="*/ 1004 h 1076" name="T9"/>
                <a:gd fmla="*/ 0 60000 65536" name="T10"/>
                <a:gd fmla="*/ 0 60000 65536" name="T11"/>
                <a:gd fmla="*/ 0 60000 65536" name="T12"/>
                <a:gd fmla="*/ 0 60000 65536" name="T13"/>
                <a:gd fmla="*/ 0 60000 65536" name="T14"/>
                <a:gd fmla="*/ 0 w 67" name="T15"/>
                <a:gd fmla="*/ 0 h 1076" name="T16"/>
                <a:gd fmla="*/ 67 w 67" name="T17"/>
                <a:gd fmla="*/ 1076 h 1076" name="T18"/>
              </a:gdLst>
              <a:cxnLst>
                <a:cxn ang="T10">
                  <a:pos x="T0" y="T1"/>
                </a:cxn>
                <a:cxn ang="T11">
                  <a:pos x="T2" y="T3"/>
                </a:cxn>
                <a:cxn ang="T12">
                  <a:pos x="T4" y="T5"/>
                </a:cxn>
                <a:cxn ang="T13">
                  <a:pos x="T6" y="T7"/>
                </a:cxn>
                <a:cxn ang="T14">
                  <a:pos x="T8" y="T9"/>
                </a:cxn>
              </a:cxnLst>
              <a:rect b="T18" l="T15" r="T17" t="T16"/>
              <a:pathLst>
                <a:path h="1076" w="67">
                  <a:moveTo>
                    <a:pt x="67" y="1004"/>
                  </a:moveTo>
                  <a:lnTo>
                    <a:pt x="0" y="1076"/>
                  </a:lnTo>
                  <a:lnTo>
                    <a:pt x="0" y="73"/>
                  </a:lnTo>
                  <a:lnTo>
                    <a:pt x="67" y="0"/>
                  </a:lnTo>
                  <a:lnTo>
                    <a:pt x="67" y="1004"/>
                  </a:lnTo>
                  <a:close/>
                </a:path>
              </a:pathLst>
            </a:custGeom>
            <a:solidFill>
              <a:srgbClr val="957B55"/>
            </a:solidFill>
            <a:ln w="9525">
              <a:noFill/>
              <a:round/>
            </a:ln>
          </p:spPr>
          <p:txBody>
            <a:bodyPr/>
            <a:lstStyle/>
            <a:p>
              <a:endParaRPr altLang="en-US" lang="zh-CN"/>
            </a:p>
          </p:txBody>
        </p:sp>
      </p:grpSp>
      <p:grpSp>
        <p:nvGrpSpPr>
          <p:cNvPr id="7176" name="Group 29"/>
          <p:cNvGrpSpPr/>
          <p:nvPr/>
        </p:nvGrpSpPr>
        <p:grpSpPr>
          <a:xfrm>
            <a:off x="4572000" y="3101975"/>
            <a:ext cx="582613" cy="735013"/>
            <a:chExt cx="367" cy="463"/>
          </a:xfrm>
        </p:grpSpPr>
        <p:sp>
          <p:nvSpPr>
            <p:cNvPr id="7211" name="Freeform 30"/>
            <p:cNvSpPr/>
            <p:nvPr/>
          </p:nvSpPr>
          <p:spPr bwMode="auto">
            <a:xfrm>
              <a:off x="0" y="0"/>
              <a:ext cx="367" cy="73"/>
            </a:xfrm>
            <a:custGeom>
              <a:gdLst>
                <a:gd fmla="*/ 300 w 367" name="T0"/>
                <a:gd fmla="*/ 73 h 73" name="T1"/>
                <a:gd fmla="*/ 0 w 367" name="T2"/>
                <a:gd fmla="*/ 73 h 73" name="T3"/>
                <a:gd fmla="*/ 66 w 367" name="T4"/>
                <a:gd fmla="*/ 0 h 73" name="T5"/>
                <a:gd fmla="*/ 367 w 367" name="T6"/>
                <a:gd fmla="*/ 0 h 73" name="T7"/>
                <a:gd fmla="*/ 300 w 367" name="T8"/>
                <a:gd fmla="*/ 73 h 73" name="T9"/>
                <a:gd fmla="*/ 0 60000 65536" name="T10"/>
                <a:gd fmla="*/ 0 60000 65536" name="T11"/>
                <a:gd fmla="*/ 0 60000 65536" name="T12"/>
                <a:gd fmla="*/ 0 60000 65536" name="T13"/>
                <a:gd fmla="*/ 0 60000 65536" name="T14"/>
                <a:gd fmla="*/ 0 w 367" name="T15"/>
                <a:gd fmla="*/ 0 h 73" name="T16"/>
                <a:gd fmla="*/ 367 w 367" name="T17"/>
                <a:gd fmla="*/ 73 h 73" name="T18"/>
              </a:gdLst>
              <a:cxnLst>
                <a:cxn ang="T10">
                  <a:pos x="T0" y="T1"/>
                </a:cxn>
                <a:cxn ang="T11">
                  <a:pos x="T2" y="T3"/>
                </a:cxn>
                <a:cxn ang="T12">
                  <a:pos x="T4" y="T5"/>
                </a:cxn>
                <a:cxn ang="T13">
                  <a:pos x="T6" y="T7"/>
                </a:cxn>
                <a:cxn ang="T14">
                  <a:pos x="T8" y="T9"/>
                </a:cxn>
              </a:cxnLst>
              <a:rect b="T18" l="T15" r="T17" t="T16"/>
              <a:pathLst>
                <a:path h="73" w="367">
                  <a:moveTo>
                    <a:pt x="300" y="73"/>
                  </a:moveTo>
                  <a:lnTo>
                    <a:pt x="0" y="73"/>
                  </a:lnTo>
                  <a:lnTo>
                    <a:pt x="66" y="0"/>
                  </a:lnTo>
                  <a:lnTo>
                    <a:pt x="367" y="0"/>
                  </a:lnTo>
                  <a:lnTo>
                    <a:pt x="300" y="73"/>
                  </a:lnTo>
                  <a:close/>
                </a:path>
              </a:pathLst>
            </a:custGeom>
            <a:solidFill>
              <a:srgbClr val="725F42"/>
            </a:solidFill>
            <a:ln w="9525">
              <a:noFill/>
              <a:round/>
            </a:ln>
          </p:spPr>
          <p:txBody>
            <a:bodyPr/>
            <a:lstStyle/>
            <a:p>
              <a:endParaRPr altLang="en-US" lang="zh-CN"/>
            </a:p>
          </p:txBody>
        </p:sp>
        <p:sp>
          <p:nvSpPr>
            <p:cNvPr id="7212" name="Rectangle 31"/>
            <p:cNvSpPr>
              <a:spLocks noChangeArrowheads="1"/>
            </p:cNvSpPr>
            <p:nvPr/>
          </p:nvSpPr>
          <p:spPr bwMode="auto">
            <a:xfrm>
              <a:off x="0" y="73"/>
              <a:ext cx="300" cy="390"/>
            </a:xfrm>
            <a:prstGeom prst="rect">
              <a:avLst/>
            </a:prstGeom>
            <a:solidFill>
              <a:srgbClr val="88714E"/>
            </a:solidFill>
            <a:ln w="9525">
              <a:noFill/>
              <a:miter lim="800000"/>
            </a:ln>
          </p:spPr>
          <p:txBody>
            <a:bodyPr/>
            <a:lstStyle/>
            <a:p>
              <a:endParaRPr altLang="en-US" lang="zh-CN"/>
            </a:p>
          </p:txBody>
        </p:sp>
        <p:sp>
          <p:nvSpPr>
            <p:cNvPr id="7213" name="Freeform 32"/>
            <p:cNvSpPr/>
            <p:nvPr/>
          </p:nvSpPr>
          <p:spPr bwMode="auto">
            <a:xfrm>
              <a:off x="300" y="0"/>
              <a:ext cx="67" cy="463"/>
            </a:xfrm>
            <a:custGeom>
              <a:gdLst>
                <a:gd fmla="*/ 67 w 67" name="T0"/>
                <a:gd fmla="*/ 391 h 463" name="T1"/>
                <a:gd fmla="*/ 0 w 67" name="T2"/>
                <a:gd fmla="*/ 463 h 463" name="T3"/>
                <a:gd fmla="*/ 0 w 67" name="T4"/>
                <a:gd fmla="*/ 73 h 463" name="T5"/>
                <a:gd fmla="*/ 67 w 67" name="T6"/>
                <a:gd fmla="*/ 0 h 463" name="T7"/>
                <a:gd fmla="*/ 67 w 67" name="T8"/>
                <a:gd fmla="*/ 391 h 463" name="T9"/>
                <a:gd fmla="*/ 0 60000 65536" name="T10"/>
                <a:gd fmla="*/ 0 60000 65536" name="T11"/>
                <a:gd fmla="*/ 0 60000 65536" name="T12"/>
                <a:gd fmla="*/ 0 60000 65536" name="T13"/>
                <a:gd fmla="*/ 0 60000 65536" name="T14"/>
                <a:gd fmla="*/ 0 w 67" name="T15"/>
                <a:gd fmla="*/ 0 h 463" name="T16"/>
                <a:gd fmla="*/ 67 w 67" name="T17"/>
                <a:gd fmla="*/ 463 h 463" name="T18"/>
              </a:gdLst>
              <a:cxnLst>
                <a:cxn ang="T10">
                  <a:pos x="T0" y="T1"/>
                </a:cxn>
                <a:cxn ang="T11">
                  <a:pos x="T2" y="T3"/>
                </a:cxn>
                <a:cxn ang="T12">
                  <a:pos x="T4" y="T5"/>
                </a:cxn>
                <a:cxn ang="T13">
                  <a:pos x="T6" y="T7"/>
                </a:cxn>
                <a:cxn ang="T14">
                  <a:pos x="T8" y="T9"/>
                </a:cxn>
              </a:cxnLst>
              <a:rect b="T18" l="T15" r="T17" t="T16"/>
              <a:pathLst>
                <a:path h="462" w="67">
                  <a:moveTo>
                    <a:pt x="67" y="391"/>
                  </a:moveTo>
                  <a:lnTo>
                    <a:pt x="0" y="463"/>
                  </a:lnTo>
                  <a:lnTo>
                    <a:pt x="0" y="73"/>
                  </a:lnTo>
                  <a:lnTo>
                    <a:pt x="67" y="0"/>
                  </a:lnTo>
                  <a:lnTo>
                    <a:pt x="67" y="391"/>
                  </a:lnTo>
                  <a:close/>
                </a:path>
              </a:pathLst>
            </a:custGeom>
            <a:solidFill>
              <a:srgbClr val="957B55"/>
            </a:solidFill>
            <a:ln w="9525">
              <a:noFill/>
              <a:round/>
            </a:ln>
          </p:spPr>
          <p:txBody>
            <a:bodyPr/>
            <a:lstStyle/>
            <a:p>
              <a:endParaRPr altLang="en-US" lang="zh-CN"/>
            </a:p>
          </p:txBody>
        </p:sp>
      </p:grpSp>
      <p:grpSp>
        <p:nvGrpSpPr>
          <p:cNvPr id="7177" name="Group 33"/>
          <p:cNvGrpSpPr/>
          <p:nvPr/>
        </p:nvGrpSpPr>
        <p:grpSpPr>
          <a:xfrm>
            <a:off x="5638800" y="2114550"/>
            <a:ext cx="584200" cy="1708150"/>
            <a:chExt cx="368" cy="1076"/>
          </a:xfrm>
        </p:grpSpPr>
        <p:sp>
          <p:nvSpPr>
            <p:cNvPr id="7208" name="Freeform 34"/>
            <p:cNvSpPr/>
            <p:nvPr/>
          </p:nvSpPr>
          <p:spPr bwMode="auto">
            <a:xfrm>
              <a:off x="0" y="0"/>
              <a:ext cx="368" cy="73"/>
            </a:xfrm>
            <a:custGeom>
              <a:gdLst>
                <a:gd fmla="*/ 301 w 368" name="T0"/>
                <a:gd fmla="*/ 73 h 73" name="T1"/>
                <a:gd fmla="*/ 0 w 368" name="T2"/>
                <a:gd fmla="*/ 73 h 73" name="T3"/>
                <a:gd fmla="*/ 67 w 368" name="T4"/>
                <a:gd fmla="*/ 0 h 73" name="T5"/>
                <a:gd fmla="*/ 368 w 368" name="T6"/>
                <a:gd fmla="*/ 0 h 73" name="T7"/>
                <a:gd fmla="*/ 301 w 368" name="T8"/>
                <a:gd fmla="*/ 73 h 73" name="T9"/>
                <a:gd fmla="*/ 0 60000 65536" name="T10"/>
                <a:gd fmla="*/ 0 60000 65536" name="T11"/>
                <a:gd fmla="*/ 0 60000 65536" name="T12"/>
                <a:gd fmla="*/ 0 60000 65536" name="T13"/>
                <a:gd fmla="*/ 0 60000 65536" name="T14"/>
                <a:gd fmla="*/ 0 w 368" name="T15"/>
                <a:gd fmla="*/ 0 h 73" name="T16"/>
                <a:gd fmla="*/ 368 w 368" name="T17"/>
                <a:gd fmla="*/ 73 h 73" name="T18"/>
              </a:gdLst>
              <a:cxnLst>
                <a:cxn ang="T10">
                  <a:pos x="T0" y="T1"/>
                </a:cxn>
                <a:cxn ang="T11">
                  <a:pos x="T2" y="T3"/>
                </a:cxn>
                <a:cxn ang="T12">
                  <a:pos x="T4" y="T5"/>
                </a:cxn>
                <a:cxn ang="T13">
                  <a:pos x="T6" y="T7"/>
                </a:cxn>
                <a:cxn ang="T14">
                  <a:pos x="T8" y="T9"/>
                </a:cxn>
              </a:cxnLst>
              <a:rect b="T18" l="T15" r="T17" t="T16"/>
              <a:pathLst>
                <a:path h="73" w="368">
                  <a:moveTo>
                    <a:pt x="301" y="73"/>
                  </a:moveTo>
                  <a:lnTo>
                    <a:pt x="0" y="73"/>
                  </a:lnTo>
                  <a:lnTo>
                    <a:pt x="67" y="0"/>
                  </a:lnTo>
                  <a:lnTo>
                    <a:pt x="368" y="0"/>
                  </a:lnTo>
                  <a:lnTo>
                    <a:pt x="301" y="73"/>
                  </a:lnTo>
                  <a:close/>
                </a:path>
              </a:pathLst>
            </a:custGeom>
            <a:solidFill>
              <a:srgbClr val="725F42"/>
            </a:solidFill>
            <a:ln w="9525">
              <a:noFill/>
              <a:round/>
            </a:ln>
          </p:spPr>
          <p:txBody>
            <a:bodyPr/>
            <a:lstStyle/>
            <a:p>
              <a:endParaRPr altLang="en-US" lang="zh-CN"/>
            </a:p>
          </p:txBody>
        </p:sp>
        <p:sp>
          <p:nvSpPr>
            <p:cNvPr id="7209" name="Rectangle 35"/>
            <p:cNvSpPr>
              <a:spLocks noChangeArrowheads="1"/>
            </p:cNvSpPr>
            <p:nvPr/>
          </p:nvSpPr>
          <p:spPr bwMode="auto">
            <a:xfrm>
              <a:off x="0" y="73"/>
              <a:ext cx="301" cy="1003"/>
            </a:xfrm>
            <a:prstGeom prst="rect">
              <a:avLst/>
            </a:prstGeom>
            <a:solidFill>
              <a:srgbClr val="88714E"/>
            </a:solidFill>
            <a:ln w="9525">
              <a:noFill/>
              <a:miter lim="800000"/>
            </a:ln>
          </p:spPr>
          <p:txBody>
            <a:bodyPr/>
            <a:lstStyle/>
            <a:p>
              <a:endParaRPr altLang="en-US" lang="zh-CN"/>
            </a:p>
          </p:txBody>
        </p:sp>
        <p:sp>
          <p:nvSpPr>
            <p:cNvPr id="7210" name="Freeform 36"/>
            <p:cNvSpPr/>
            <p:nvPr/>
          </p:nvSpPr>
          <p:spPr bwMode="auto">
            <a:xfrm>
              <a:off x="301" y="0"/>
              <a:ext cx="67" cy="1076"/>
            </a:xfrm>
            <a:custGeom>
              <a:gdLst>
                <a:gd fmla="*/ 67 w 67" name="T0"/>
                <a:gd fmla="*/ 1004 h 1076" name="T1"/>
                <a:gd fmla="*/ 0 w 67" name="T2"/>
                <a:gd fmla="*/ 1076 h 1076" name="T3"/>
                <a:gd fmla="*/ 0 w 67" name="T4"/>
                <a:gd fmla="*/ 73 h 1076" name="T5"/>
                <a:gd fmla="*/ 67 w 67" name="T6"/>
                <a:gd fmla="*/ 0 h 1076" name="T7"/>
                <a:gd fmla="*/ 67 w 67" name="T8"/>
                <a:gd fmla="*/ 1004 h 1076" name="T9"/>
                <a:gd fmla="*/ 0 60000 65536" name="T10"/>
                <a:gd fmla="*/ 0 60000 65536" name="T11"/>
                <a:gd fmla="*/ 0 60000 65536" name="T12"/>
                <a:gd fmla="*/ 0 60000 65536" name="T13"/>
                <a:gd fmla="*/ 0 60000 65536" name="T14"/>
                <a:gd fmla="*/ 0 w 67" name="T15"/>
                <a:gd fmla="*/ 0 h 1076" name="T16"/>
                <a:gd fmla="*/ 67 w 67" name="T17"/>
                <a:gd fmla="*/ 1076 h 1076" name="T18"/>
              </a:gdLst>
              <a:cxnLst>
                <a:cxn ang="T10">
                  <a:pos x="T0" y="T1"/>
                </a:cxn>
                <a:cxn ang="T11">
                  <a:pos x="T2" y="T3"/>
                </a:cxn>
                <a:cxn ang="T12">
                  <a:pos x="T4" y="T5"/>
                </a:cxn>
                <a:cxn ang="T13">
                  <a:pos x="T6" y="T7"/>
                </a:cxn>
                <a:cxn ang="T14">
                  <a:pos x="T8" y="T9"/>
                </a:cxn>
              </a:cxnLst>
              <a:rect b="T18" l="T15" r="T17" t="T16"/>
              <a:pathLst>
                <a:path h="1076" w="67">
                  <a:moveTo>
                    <a:pt x="67" y="1004"/>
                  </a:moveTo>
                  <a:lnTo>
                    <a:pt x="0" y="1076"/>
                  </a:lnTo>
                  <a:lnTo>
                    <a:pt x="0" y="73"/>
                  </a:lnTo>
                  <a:lnTo>
                    <a:pt x="67" y="0"/>
                  </a:lnTo>
                  <a:lnTo>
                    <a:pt x="67" y="1004"/>
                  </a:lnTo>
                  <a:close/>
                </a:path>
              </a:pathLst>
            </a:custGeom>
            <a:solidFill>
              <a:srgbClr val="957B55"/>
            </a:solidFill>
            <a:ln w="9525">
              <a:noFill/>
              <a:round/>
            </a:ln>
          </p:spPr>
          <p:txBody>
            <a:bodyPr/>
            <a:lstStyle/>
            <a:p>
              <a:endParaRPr altLang="en-US" lang="zh-CN"/>
            </a:p>
          </p:txBody>
        </p:sp>
      </p:grpSp>
      <p:grpSp>
        <p:nvGrpSpPr>
          <p:cNvPr id="7178" name="Group 37"/>
          <p:cNvGrpSpPr/>
          <p:nvPr/>
        </p:nvGrpSpPr>
        <p:grpSpPr>
          <a:xfrm>
            <a:off x="7612063" y="1733550"/>
            <a:ext cx="584200" cy="2093913"/>
            <a:chExt cx="368" cy="1319"/>
          </a:xfrm>
        </p:grpSpPr>
        <p:sp>
          <p:nvSpPr>
            <p:cNvPr id="7205" name="Freeform 38"/>
            <p:cNvSpPr/>
            <p:nvPr/>
          </p:nvSpPr>
          <p:spPr bwMode="auto">
            <a:xfrm>
              <a:off x="0" y="0"/>
              <a:ext cx="368" cy="72"/>
            </a:xfrm>
            <a:custGeom>
              <a:gdLst>
                <a:gd fmla="*/ 301 w 368" name="T0"/>
                <a:gd fmla="*/ 72 h 72" name="T1"/>
                <a:gd fmla="*/ 0 w 368" name="T2"/>
                <a:gd fmla="*/ 72 h 72" name="T3"/>
                <a:gd fmla="*/ 67 w 368" name="T4"/>
                <a:gd fmla="*/ 0 h 72" name="T5"/>
                <a:gd fmla="*/ 368 w 368" name="T6"/>
                <a:gd fmla="*/ 0 h 72" name="T7"/>
                <a:gd fmla="*/ 301 w 368" name="T8"/>
                <a:gd fmla="*/ 72 h 72" name="T9"/>
                <a:gd fmla="*/ 0 60000 65536" name="T10"/>
                <a:gd fmla="*/ 0 60000 65536" name="T11"/>
                <a:gd fmla="*/ 0 60000 65536" name="T12"/>
                <a:gd fmla="*/ 0 60000 65536" name="T13"/>
                <a:gd fmla="*/ 0 60000 65536" name="T14"/>
                <a:gd fmla="*/ 0 w 368" name="T15"/>
                <a:gd fmla="*/ 0 h 72" name="T16"/>
                <a:gd fmla="*/ 368 w 368" name="T17"/>
                <a:gd fmla="*/ 72 h 72" name="T18"/>
              </a:gdLst>
              <a:cxnLst>
                <a:cxn ang="T10">
                  <a:pos x="T0" y="T1"/>
                </a:cxn>
                <a:cxn ang="T11">
                  <a:pos x="T2" y="T3"/>
                </a:cxn>
                <a:cxn ang="T12">
                  <a:pos x="T4" y="T5"/>
                </a:cxn>
                <a:cxn ang="T13">
                  <a:pos x="T6" y="T7"/>
                </a:cxn>
                <a:cxn ang="T14">
                  <a:pos x="T8" y="T9"/>
                </a:cxn>
              </a:cxnLst>
              <a:rect b="T18" l="T15" r="T17" t="T16"/>
              <a:pathLst>
                <a:path h="72" w="368">
                  <a:moveTo>
                    <a:pt x="301" y="72"/>
                  </a:moveTo>
                  <a:lnTo>
                    <a:pt x="0" y="72"/>
                  </a:lnTo>
                  <a:lnTo>
                    <a:pt x="67" y="0"/>
                  </a:lnTo>
                  <a:lnTo>
                    <a:pt x="368" y="0"/>
                  </a:lnTo>
                  <a:lnTo>
                    <a:pt x="301" y="72"/>
                  </a:lnTo>
                  <a:close/>
                </a:path>
              </a:pathLst>
            </a:custGeom>
            <a:solidFill>
              <a:srgbClr val="725F42"/>
            </a:solidFill>
            <a:ln w="9525">
              <a:noFill/>
              <a:round/>
            </a:ln>
          </p:spPr>
          <p:txBody>
            <a:bodyPr/>
            <a:lstStyle/>
            <a:p>
              <a:endParaRPr altLang="en-US" lang="zh-CN"/>
            </a:p>
          </p:txBody>
        </p:sp>
        <p:sp>
          <p:nvSpPr>
            <p:cNvPr id="7206" name="Rectangle 39"/>
            <p:cNvSpPr>
              <a:spLocks noChangeArrowheads="1"/>
            </p:cNvSpPr>
            <p:nvPr/>
          </p:nvSpPr>
          <p:spPr bwMode="auto">
            <a:xfrm>
              <a:off x="0" y="72"/>
              <a:ext cx="301" cy="1247"/>
            </a:xfrm>
            <a:prstGeom prst="rect">
              <a:avLst/>
            </a:prstGeom>
            <a:solidFill>
              <a:srgbClr val="88714E"/>
            </a:solidFill>
            <a:ln w="9525">
              <a:noFill/>
              <a:miter lim="800000"/>
            </a:ln>
          </p:spPr>
          <p:txBody>
            <a:bodyPr/>
            <a:lstStyle/>
            <a:p>
              <a:endParaRPr altLang="en-US" lang="zh-CN"/>
            </a:p>
          </p:txBody>
        </p:sp>
        <p:sp>
          <p:nvSpPr>
            <p:cNvPr id="7207" name="Freeform 40"/>
            <p:cNvSpPr/>
            <p:nvPr/>
          </p:nvSpPr>
          <p:spPr bwMode="auto">
            <a:xfrm>
              <a:off x="301" y="0"/>
              <a:ext cx="67" cy="1319"/>
            </a:xfrm>
            <a:custGeom>
              <a:gdLst>
                <a:gd fmla="*/ 67 w 67" name="T0"/>
                <a:gd fmla="*/ 1247 h 1319" name="T1"/>
                <a:gd fmla="*/ 0 w 67" name="T2"/>
                <a:gd fmla="*/ 1319 h 1319" name="T3"/>
                <a:gd fmla="*/ 0 w 67" name="T4"/>
                <a:gd fmla="*/ 72 h 1319" name="T5"/>
                <a:gd fmla="*/ 67 w 67" name="T6"/>
                <a:gd fmla="*/ 0 h 1319" name="T7"/>
                <a:gd fmla="*/ 67 w 67" name="T8"/>
                <a:gd fmla="*/ 1247 h 1319" name="T9"/>
                <a:gd fmla="*/ 0 60000 65536" name="T10"/>
                <a:gd fmla="*/ 0 60000 65536" name="T11"/>
                <a:gd fmla="*/ 0 60000 65536" name="T12"/>
                <a:gd fmla="*/ 0 60000 65536" name="T13"/>
                <a:gd fmla="*/ 0 60000 65536" name="T14"/>
                <a:gd fmla="*/ 0 w 67" name="T15"/>
                <a:gd fmla="*/ 0 h 1319" name="T16"/>
                <a:gd fmla="*/ 67 w 67" name="T17"/>
                <a:gd fmla="*/ 1319 h 1319" name="T18"/>
              </a:gdLst>
              <a:cxnLst>
                <a:cxn ang="T10">
                  <a:pos x="T0" y="T1"/>
                </a:cxn>
                <a:cxn ang="T11">
                  <a:pos x="T2" y="T3"/>
                </a:cxn>
                <a:cxn ang="T12">
                  <a:pos x="T4" y="T5"/>
                </a:cxn>
                <a:cxn ang="T13">
                  <a:pos x="T6" y="T7"/>
                </a:cxn>
                <a:cxn ang="T14">
                  <a:pos x="T8" y="T9"/>
                </a:cxn>
              </a:cxnLst>
              <a:rect b="T18" l="T15" r="T17" t="T16"/>
              <a:pathLst>
                <a:path h="1319" w="67">
                  <a:moveTo>
                    <a:pt x="67" y="1247"/>
                  </a:moveTo>
                  <a:lnTo>
                    <a:pt x="0" y="1319"/>
                  </a:lnTo>
                  <a:lnTo>
                    <a:pt x="0" y="72"/>
                  </a:lnTo>
                  <a:lnTo>
                    <a:pt x="67" y="0"/>
                  </a:lnTo>
                  <a:lnTo>
                    <a:pt x="67" y="1247"/>
                  </a:lnTo>
                  <a:close/>
                </a:path>
              </a:pathLst>
            </a:custGeom>
            <a:solidFill>
              <a:srgbClr val="957B55"/>
            </a:solidFill>
            <a:ln w="9525">
              <a:noFill/>
              <a:round/>
            </a:ln>
          </p:spPr>
          <p:txBody>
            <a:bodyPr/>
            <a:lstStyle/>
            <a:p>
              <a:endParaRPr altLang="en-US" lang="zh-CN"/>
            </a:p>
          </p:txBody>
        </p:sp>
      </p:grpSp>
      <p:grpSp>
        <p:nvGrpSpPr>
          <p:cNvPr id="7179" name="Group 41"/>
          <p:cNvGrpSpPr/>
          <p:nvPr/>
        </p:nvGrpSpPr>
        <p:grpSpPr>
          <a:xfrm>
            <a:off x="6629400" y="2724150"/>
            <a:ext cx="582613" cy="1120775"/>
            <a:chExt cx="367" cy="706"/>
          </a:xfrm>
        </p:grpSpPr>
        <p:sp>
          <p:nvSpPr>
            <p:cNvPr id="7202" name="Freeform 42"/>
            <p:cNvSpPr/>
            <p:nvPr/>
          </p:nvSpPr>
          <p:spPr bwMode="auto">
            <a:xfrm>
              <a:off x="0" y="0"/>
              <a:ext cx="367" cy="72"/>
            </a:xfrm>
            <a:custGeom>
              <a:gdLst>
                <a:gd fmla="*/ 301 w 367" name="T0"/>
                <a:gd fmla="*/ 72 h 72" name="T1"/>
                <a:gd fmla="*/ 0 w 367" name="T2"/>
                <a:gd fmla="*/ 72 h 72" name="T3"/>
                <a:gd fmla="*/ 67 w 367" name="T4"/>
                <a:gd fmla="*/ 0 h 72" name="T5"/>
                <a:gd fmla="*/ 367 w 367" name="T6"/>
                <a:gd fmla="*/ 0 h 72" name="T7"/>
                <a:gd fmla="*/ 301 w 367" name="T8"/>
                <a:gd fmla="*/ 72 h 72" name="T9"/>
                <a:gd fmla="*/ 0 60000 65536" name="T10"/>
                <a:gd fmla="*/ 0 60000 65536" name="T11"/>
                <a:gd fmla="*/ 0 60000 65536" name="T12"/>
                <a:gd fmla="*/ 0 60000 65536" name="T13"/>
                <a:gd fmla="*/ 0 60000 65536" name="T14"/>
                <a:gd fmla="*/ 0 w 367" name="T15"/>
                <a:gd fmla="*/ 0 h 72" name="T16"/>
                <a:gd fmla="*/ 367 w 367" name="T17"/>
                <a:gd fmla="*/ 72 h 72" name="T18"/>
              </a:gdLst>
              <a:cxnLst>
                <a:cxn ang="T10">
                  <a:pos x="T0" y="T1"/>
                </a:cxn>
                <a:cxn ang="T11">
                  <a:pos x="T2" y="T3"/>
                </a:cxn>
                <a:cxn ang="T12">
                  <a:pos x="T4" y="T5"/>
                </a:cxn>
                <a:cxn ang="T13">
                  <a:pos x="T6" y="T7"/>
                </a:cxn>
                <a:cxn ang="T14">
                  <a:pos x="T8" y="T9"/>
                </a:cxn>
              </a:cxnLst>
              <a:rect b="T18" l="T15" r="T17" t="T16"/>
              <a:pathLst>
                <a:path h="72" w="367">
                  <a:moveTo>
                    <a:pt x="301" y="72"/>
                  </a:moveTo>
                  <a:lnTo>
                    <a:pt x="0" y="72"/>
                  </a:lnTo>
                  <a:lnTo>
                    <a:pt x="67" y="0"/>
                  </a:lnTo>
                  <a:lnTo>
                    <a:pt x="367" y="0"/>
                  </a:lnTo>
                  <a:lnTo>
                    <a:pt x="301" y="72"/>
                  </a:lnTo>
                  <a:close/>
                </a:path>
              </a:pathLst>
            </a:custGeom>
            <a:solidFill>
              <a:srgbClr val="725F42"/>
            </a:solidFill>
            <a:ln w="9525">
              <a:noFill/>
              <a:round/>
            </a:ln>
          </p:spPr>
          <p:txBody>
            <a:bodyPr/>
            <a:lstStyle/>
            <a:p>
              <a:endParaRPr altLang="en-US" lang="zh-CN"/>
            </a:p>
          </p:txBody>
        </p:sp>
        <p:sp>
          <p:nvSpPr>
            <p:cNvPr id="7203" name="Rectangle 43"/>
            <p:cNvSpPr>
              <a:spLocks noChangeArrowheads="1"/>
            </p:cNvSpPr>
            <p:nvPr/>
          </p:nvSpPr>
          <p:spPr bwMode="auto">
            <a:xfrm>
              <a:off x="0" y="72"/>
              <a:ext cx="301" cy="634"/>
            </a:xfrm>
            <a:prstGeom prst="rect">
              <a:avLst/>
            </a:prstGeom>
            <a:solidFill>
              <a:srgbClr val="88714E"/>
            </a:solidFill>
            <a:ln w="9525">
              <a:noFill/>
              <a:miter lim="800000"/>
            </a:ln>
          </p:spPr>
          <p:txBody>
            <a:bodyPr/>
            <a:lstStyle/>
            <a:p>
              <a:endParaRPr altLang="en-US" lang="zh-CN"/>
            </a:p>
          </p:txBody>
        </p:sp>
        <p:sp>
          <p:nvSpPr>
            <p:cNvPr id="7204" name="Freeform 44"/>
            <p:cNvSpPr/>
            <p:nvPr/>
          </p:nvSpPr>
          <p:spPr bwMode="auto">
            <a:xfrm>
              <a:off x="301" y="0"/>
              <a:ext cx="66" cy="706"/>
            </a:xfrm>
            <a:custGeom>
              <a:gdLst>
                <a:gd fmla="*/ 66 w 66" name="T0"/>
                <a:gd fmla="*/ 634 h 706" name="T1"/>
                <a:gd fmla="*/ 0 w 66" name="T2"/>
                <a:gd fmla="*/ 706 h 706" name="T3"/>
                <a:gd fmla="*/ 0 w 66" name="T4"/>
                <a:gd fmla="*/ 72 h 706" name="T5"/>
                <a:gd fmla="*/ 66 w 66" name="T6"/>
                <a:gd fmla="*/ 0 h 706" name="T7"/>
                <a:gd fmla="*/ 66 w 66" name="T8"/>
                <a:gd fmla="*/ 634 h 706" name="T9"/>
                <a:gd fmla="*/ 0 60000 65536" name="T10"/>
                <a:gd fmla="*/ 0 60000 65536" name="T11"/>
                <a:gd fmla="*/ 0 60000 65536" name="T12"/>
                <a:gd fmla="*/ 0 60000 65536" name="T13"/>
                <a:gd fmla="*/ 0 60000 65536" name="T14"/>
                <a:gd fmla="*/ 0 w 66" name="T15"/>
                <a:gd fmla="*/ 0 h 706" name="T16"/>
                <a:gd fmla="*/ 66 w 66" name="T17"/>
                <a:gd fmla="*/ 706 h 706" name="T18"/>
              </a:gdLst>
              <a:cxnLst>
                <a:cxn ang="T10">
                  <a:pos x="T0" y="T1"/>
                </a:cxn>
                <a:cxn ang="T11">
                  <a:pos x="T2" y="T3"/>
                </a:cxn>
                <a:cxn ang="T12">
                  <a:pos x="T4" y="T5"/>
                </a:cxn>
                <a:cxn ang="T13">
                  <a:pos x="T6" y="T7"/>
                </a:cxn>
                <a:cxn ang="T14">
                  <a:pos x="T8" y="T9"/>
                </a:cxn>
              </a:cxnLst>
              <a:rect b="T18" l="T15" r="T17" t="T16"/>
              <a:pathLst>
                <a:path h="706" w="66">
                  <a:moveTo>
                    <a:pt x="66" y="634"/>
                  </a:moveTo>
                  <a:lnTo>
                    <a:pt x="0" y="706"/>
                  </a:lnTo>
                  <a:lnTo>
                    <a:pt x="0" y="72"/>
                  </a:lnTo>
                  <a:lnTo>
                    <a:pt x="66" y="0"/>
                  </a:lnTo>
                  <a:lnTo>
                    <a:pt x="66" y="634"/>
                  </a:lnTo>
                  <a:close/>
                </a:path>
              </a:pathLst>
            </a:custGeom>
            <a:solidFill>
              <a:srgbClr val="957B55"/>
            </a:solidFill>
            <a:ln w="9525">
              <a:noFill/>
              <a:round/>
            </a:ln>
          </p:spPr>
          <p:txBody>
            <a:bodyPr/>
            <a:lstStyle/>
            <a:p>
              <a:endParaRPr altLang="en-US" lang="zh-CN"/>
            </a:p>
          </p:txBody>
        </p:sp>
      </p:grpSp>
      <p:sp>
        <p:nvSpPr>
          <p:cNvPr id="7180" name="Oval 45"/>
          <p:cNvSpPr>
            <a:spLocks noChangeArrowheads="1" noChangeAspect="1"/>
          </p:cNvSpPr>
          <p:nvPr/>
        </p:nvSpPr>
        <p:spPr bwMode="auto">
          <a:xfrm flipH="1">
            <a:off x="3833813" y="3956050"/>
            <a:ext cx="53975" cy="53975"/>
          </a:xfrm>
          <a:prstGeom prst="ellipse">
            <a:avLst/>
          </a:prstGeom>
          <a:solidFill>
            <a:srgbClr val="808080"/>
          </a:solidFill>
          <a:ln w="9525">
            <a:noFill/>
            <a:round/>
          </a:ln>
        </p:spPr>
        <p:txBody>
          <a:bodyPr/>
          <a:lstStyle/>
          <a:p>
            <a:endParaRPr altLang="en-US" lang="zh-CN"/>
          </a:p>
        </p:txBody>
      </p:sp>
      <p:sp>
        <p:nvSpPr>
          <p:cNvPr id="7181" name="Oval 46"/>
          <p:cNvSpPr>
            <a:spLocks noChangeArrowheads="1" noChangeAspect="1"/>
          </p:cNvSpPr>
          <p:nvPr/>
        </p:nvSpPr>
        <p:spPr bwMode="auto">
          <a:xfrm flipH="1">
            <a:off x="4843463" y="3956050"/>
            <a:ext cx="53975" cy="53975"/>
          </a:xfrm>
          <a:prstGeom prst="ellipse">
            <a:avLst/>
          </a:prstGeom>
          <a:solidFill>
            <a:srgbClr val="808080"/>
          </a:solidFill>
          <a:ln w="9525">
            <a:noFill/>
            <a:round/>
          </a:ln>
        </p:spPr>
        <p:txBody>
          <a:bodyPr/>
          <a:lstStyle/>
          <a:p>
            <a:endParaRPr altLang="en-US" lang="zh-CN"/>
          </a:p>
        </p:txBody>
      </p:sp>
      <p:sp>
        <p:nvSpPr>
          <p:cNvPr id="7182" name="Oval 47"/>
          <p:cNvSpPr>
            <a:spLocks noChangeArrowheads="1" noChangeAspect="1"/>
          </p:cNvSpPr>
          <p:nvPr/>
        </p:nvSpPr>
        <p:spPr bwMode="auto">
          <a:xfrm flipH="1">
            <a:off x="5853113" y="3956050"/>
            <a:ext cx="53975" cy="53975"/>
          </a:xfrm>
          <a:prstGeom prst="ellipse">
            <a:avLst/>
          </a:prstGeom>
          <a:solidFill>
            <a:srgbClr val="808080"/>
          </a:solidFill>
          <a:ln w="9525">
            <a:noFill/>
            <a:round/>
          </a:ln>
        </p:spPr>
        <p:txBody>
          <a:bodyPr/>
          <a:lstStyle/>
          <a:p>
            <a:endParaRPr altLang="en-US" lang="zh-CN"/>
          </a:p>
        </p:txBody>
      </p:sp>
      <p:sp>
        <p:nvSpPr>
          <p:cNvPr id="7183" name="Oval 48"/>
          <p:cNvSpPr>
            <a:spLocks noChangeArrowheads="1" noChangeAspect="1"/>
          </p:cNvSpPr>
          <p:nvPr/>
        </p:nvSpPr>
        <p:spPr bwMode="auto">
          <a:xfrm flipH="1">
            <a:off x="6861175" y="3956050"/>
            <a:ext cx="53975" cy="53975"/>
          </a:xfrm>
          <a:prstGeom prst="ellipse">
            <a:avLst/>
          </a:prstGeom>
          <a:solidFill>
            <a:srgbClr val="808080"/>
          </a:solidFill>
          <a:ln w="9525">
            <a:noFill/>
            <a:round/>
          </a:ln>
        </p:spPr>
        <p:txBody>
          <a:bodyPr/>
          <a:lstStyle/>
          <a:p>
            <a:endParaRPr altLang="en-US" lang="zh-CN"/>
          </a:p>
        </p:txBody>
      </p:sp>
      <p:sp>
        <p:nvSpPr>
          <p:cNvPr id="7184" name="Oval 49"/>
          <p:cNvSpPr>
            <a:spLocks noChangeArrowheads="1" noChangeAspect="1"/>
          </p:cNvSpPr>
          <p:nvPr/>
        </p:nvSpPr>
        <p:spPr bwMode="auto">
          <a:xfrm flipH="1">
            <a:off x="7870825" y="3956050"/>
            <a:ext cx="53975" cy="53975"/>
          </a:xfrm>
          <a:prstGeom prst="ellipse">
            <a:avLst/>
          </a:prstGeom>
          <a:solidFill>
            <a:srgbClr val="808080"/>
          </a:solidFill>
          <a:ln w="9525">
            <a:noFill/>
            <a:round/>
          </a:ln>
        </p:spPr>
        <p:txBody>
          <a:bodyPr/>
          <a:lstStyle/>
          <a:p>
            <a:endParaRPr altLang="en-US" lang="zh-CN"/>
          </a:p>
        </p:txBody>
      </p:sp>
      <p:sp>
        <p:nvSpPr>
          <p:cNvPr id="7185" name="Line 50"/>
          <p:cNvSpPr>
            <a:spLocks noChangeShapeType="1"/>
          </p:cNvSpPr>
          <p:nvPr/>
        </p:nvSpPr>
        <p:spPr bwMode="auto">
          <a:xfrm>
            <a:off x="3868738" y="3984625"/>
            <a:ext cx="4037012" cy="0"/>
          </a:xfrm>
          <a:prstGeom prst="line">
            <a:avLst/>
          </a:prstGeom>
          <a:noFill/>
          <a:ln w="6350">
            <a:solidFill>
              <a:srgbClr val="808080"/>
            </a:solidFill>
            <a:prstDash val="dash"/>
            <a:round/>
          </a:ln>
        </p:spPr>
        <p:txBody>
          <a:bodyPr/>
          <a:lstStyle/>
          <a:p>
            <a:endParaRPr altLang="en-US" lang="zh-CN"/>
          </a:p>
        </p:txBody>
      </p:sp>
      <p:sp>
        <p:nvSpPr>
          <p:cNvPr id="7186" name="Rectangle 51"/>
          <p:cNvSpPr>
            <a:spLocks noChangeArrowheads="1"/>
          </p:cNvSpPr>
          <p:nvPr/>
        </p:nvSpPr>
        <p:spPr bwMode="auto">
          <a:xfrm>
            <a:off x="609600" y="1846263"/>
            <a:ext cx="2376488" cy="3474721"/>
          </a:xfrm>
          <a:prstGeom prst="rect">
            <a:avLst/>
          </a:prstGeom>
          <a:noFill/>
          <a:ln w="9525">
            <a:noFill/>
            <a:miter lim="800000"/>
          </a:ln>
        </p:spPr>
        <p:txBody>
          <a:bodyPr bIns="0" lIns="0" rIns="0" tIns="0">
            <a:spAutoFit/>
          </a:bodyPr>
          <a:lstStyle/>
          <a:p>
            <a:pPr>
              <a:lnSpc>
                <a:spcPct val="120000"/>
              </a:lnSpc>
            </a:pPr>
            <a:r>
              <a:rPr altLang="en-US" lang="zh-CN" sz="1000">
                <a:solidFill>
                  <a:srgbClr val="88714E"/>
                </a:solidFill>
              </a:rPr>
              <a:t>INSERT HEADER TITLE IN AREA</a:t>
            </a:r>
          </a:p>
          <a:p>
            <a:pPr>
              <a:lnSpc>
                <a:spcPct val="120000"/>
              </a:lnSpc>
            </a:pPr>
            <a:endParaRPr altLang="en-US" lang="zh-CN" sz="1000">
              <a:solidFill>
                <a:srgbClr val="88714E"/>
              </a:solidFill>
            </a:endParaRPr>
          </a:p>
          <a:p>
            <a:pPr>
              <a:lnSpc>
                <a:spcPct val="120000"/>
              </a:lnSpc>
            </a:pPr>
            <a:r>
              <a:rPr altLang="en-US" lang="zh-CN" sz="1000">
                <a:solidFill>
                  <a:srgbClr val="88714E"/>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a:p>
            <a:pPr>
              <a:lnSpc>
                <a:spcPct val="120000"/>
              </a:lnSpc>
            </a:pPr>
            <a:endParaRPr altLang="en-US" lang="zh-CN" sz="1000">
              <a:solidFill>
                <a:srgbClr val="88714E"/>
              </a:solidFill>
            </a:endParaRPr>
          </a:p>
          <a:p>
            <a:pPr>
              <a:lnSpc>
                <a:spcPct val="120000"/>
              </a:lnSpc>
            </a:pPr>
            <a:r>
              <a:rPr altLang="en-US" lang="zh-CN" sz="1000">
                <a:solidFill>
                  <a:srgbClr val="88714E"/>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7187" name="Text Box 52"/>
          <p:cNvSpPr txBox="1">
            <a:spLocks noChangeArrowheads="1"/>
          </p:cNvSpPr>
          <p:nvPr/>
        </p:nvSpPr>
        <p:spPr bwMode="auto">
          <a:xfrm>
            <a:off x="7688899"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88" name="Text Box 53"/>
          <p:cNvSpPr txBox="1">
            <a:spLocks noChangeArrowheads="1"/>
          </p:cNvSpPr>
          <p:nvPr/>
        </p:nvSpPr>
        <p:spPr bwMode="auto">
          <a:xfrm>
            <a:off x="7449184"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89" name="Text Box 54"/>
          <p:cNvSpPr txBox="1">
            <a:spLocks noChangeArrowheads="1"/>
          </p:cNvSpPr>
          <p:nvPr/>
        </p:nvSpPr>
        <p:spPr bwMode="auto">
          <a:xfrm>
            <a:off x="6679249"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0" name="Text Box 55"/>
          <p:cNvSpPr txBox="1">
            <a:spLocks noChangeArrowheads="1"/>
          </p:cNvSpPr>
          <p:nvPr/>
        </p:nvSpPr>
        <p:spPr bwMode="auto">
          <a:xfrm>
            <a:off x="6439535"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1" name="Text Box 56"/>
          <p:cNvSpPr txBox="1">
            <a:spLocks noChangeArrowheads="1"/>
          </p:cNvSpPr>
          <p:nvPr/>
        </p:nvSpPr>
        <p:spPr bwMode="auto">
          <a:xfrm>
            <a:off x="566959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2" name="Text Box 57"/>
          <p:cNvSpPr txBox="1">
            <a:spLocks noChangeArrowheads="1"/>
          </p:cNvSpPr>
          <p:nvPr/>
        </p:nvSpPr>
        <p:spPr bwMode="auto">
          <a:xfrm>
            <a:off x="542988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3" name="Text Box 58"/>
          <p:cNvSpPr txBox="1">
            <a:spLocks noChangeArrowheads="1"/>
          </p:cNvSpPr>
          <p:nvPr/>
        </p:nvSpPr>
        <p:spPr bwMode="auto">
          <a:xfrm>
            <a:off x="465994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4" name="Text Box 59"/>
          <p:cNvSpPr txBox="1">
            <a:spLocks noChangeArrowheads="1"/>
          </p:cNvSpPr>
          <p:nvPr/>
        </p:nvSpPr>
        <p:spPr bwMode="auto">
          <a:xfrm>
            <a:off x="442023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5" name="Text Box 60"/>
          <p:cNvSpPr txBox="1">
            <a:spLocks noChangeArrowheads="1"/>
          </p:cNvSpPr>
          <p:nvPr/>
        </p:nvSpPr>
        <p:spPr bwMode="auto">
          <a:xfrm>
            <a:off x="365029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6" name="Text Box 61"/>
          <p:cNvSpPr txBox="1">
            <a:spLocks noChangeArrowheads="1"/>
          </p:cNvSpPr>
          <p:nvPr/>
        </p:nvSpPr>
        <p:spPr bwMode="auto">
          <a:xfrm>
            <a:off x="341058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7" name="Text Box 62"/>
          <p:cNvSpPr txBox="1">
            <a:spLocks noChangeArrowheads="1"/>
          </p:cNvSpPr>
          <p:nvPr/>
        </p:nvSpPr>
        <p:spPr bwMode="auto">
          <a:xfrm>
            <a:off x="3747135" y="1866900"/>
            <a:ext cx="392430" cy="243840"/>
          </a:xfrm>
          <a:prstGeom prst="rect">
            <a:avLst/>
          </a:prstGeom>
          <a:noFill/>
          <a:ln w="9525">
            <a:noFill/>
            <a:miter lim="800000"/>
          </a:ln>
        </p:spPr>
        <p:txBody>
          <a:bodyPr wrap="none">
            <a:spAutoFit/>
          </a:bodyPr>
          <a:lstStyle/>
          <a:p>
            <a:pPr algn="ctr"/>
            <a:r>
              <a:rPr altLang="zh-CN" b="1" lang="zh-CN" sz="1000">
                <a:solidFill>
                  <a:srgbClr val="5F5F5F"/>
                </a:solidFill>
              </a:rPr>
              <a:t>800</a:t>
            </a:r>
          </a:p>
        </p:txBody>
      </p:sp>
      <p:sp>
        <p:nvSpPr>
          <p:cNvPr id="7198" name="Text Box 63"/>
          <p:cNvSpPr txBox="1">
            <a:spLocks noChangeArrowheads="1"/>
          </p:cNvSpPr>
          <p:nvPr/>
        </p:nvSpPr>
        <p:spPr bwMode="auto">
          <a:xfrm>
            <a:off x="4775835" y="2838450"/>
            <a:ext cx="392430" cy="243840"/>
          </a:xfrm>
          <a:prstGeom prst="rect">
            <a:avLst/>
          </a:prstGeom>
          <a:noFill/>
          <a:ln w="9525">
            <a:noFill/>
            <a:miter lim="800000"/>
          </a:ln>
        </p:spPr>
        <p:txBody>
          <a:bodyPr wrap="none">
            <a:spAutoFit/>
          </a:bodyPr>
          <a:lstStyle/>
          <a:p>
            <a:pPr algn="ctr"/>
            <a:r>
              <a:rPr altLang="zh-CN" b="1" lang="zh-CN" sz="1000">
                <a:solidFill>
                  <a:srgbClr val="5F5F5F"/>
                </a:solidFill>
              </a:rPr>
              <a:t>240</a:t>
            </a:r>
          </a:p>
        </p:txBody>
      </p:sp>
      <p:sp>
        <p:nvSpPr>
          <p:cNvPr id="7199" name="Text Box 64"/>
          <p:cNvSpPr txBox="1">
            <a:spLocks noChangeArrowheads="1"/>
          </p:cNvSpPr>
          <p:nvPr/>
        </p:nvSpPr>
        <p:spPr bwMode="auto">
          <a:xfrm>
            <a:off x="5791835" y="1885950"/>
            <a:ext cx="392430" cy="243840"/>
          </a:xfrm>
          <a:prstGeom prst="rect">
            <a:avLst/>
          </a:prstGeom>
          <a:noFill/>
          <a:ln w="9525">
            <a:noFill/>
            <a:miter lim="800000"/>
          </a:ln>
        </p:spPr>
        <p:txBody>
          <a:bodyPr wrap="none">
            <a:spAutoFit/>
          </a:bodyPr>
          <a:lstStyle/>
          <a:p>
            <a:pPr algn="ctr"/>
            <a:r>
              <a:rPr altLang="zh-CN" b="1" lang="zh-CN" sz="1000">
                <a:solidFill>
                  <a:srgbClr val="5F5F5F"/>
                </a:solidFill>
              </a:rPr>
              <a:t>800</a:t>
            </a:r>
          </a:p>
        </p:txBody>
      </p:sp>
      <p:sp>
        <p:nvSpPr>
          <p:cNvPr id="7200" name="Text Box 65"/>
          <p:cNvSpPr txBox="1">
            <a:spLocks noChangeArrowheads="1"/>
          </p:cNvSpPr>
          <p:nvPr/>
        </p:nvSpPr>
        <p:spPr bwMode="auto">
          <a:xfrm>
            <a:off x="7757159" y="1485900"/>
            <a:ext cx="462280" cy="243840"/>
          </a:xfrm>
          <a:prstGeom prst="rect">
            <a:avLst/>
          </a:prstGeom>
          <a:noFill/>
          <a:ln w="9525">
            <a:noFill/>
            <a:miter lim="800000"/>
          </a:ln>
        </p:spPr>
        <p:txBody>
          <a:bodyPr wrap="none">
            <a:spAutoFit/>
          </a:bodyPr>
          <a:lstStyle/>
          <a:p>
            <a:pPr algn="ctr"/>
            <a:r>
              <a:rPr altLang="zh-CN" b="1" lang="zh-CN" sz="1000">
                <a:solidFill>
                  <a:srgbClr val="5F5F5F"/>
                </a:solidFill>
              </a:rPr>
              <a:t>1000</a:t>
            </a:r>
          </a:p>
        </p:txBody>
      </p:sp>
      <p:sp>
        <p:nvSpPr>
          <p:cNvPr id="7201" name="Text Box 66"/>
          <p:cNvSpPr txBox="1">
            <a:spLocks noChangeArrowheads="1"/>
          </p:cNvSpPr>
          <p:nvPr/>
        </p:nvSpPr>
        <p:spPr bwMode="auto">
          <a:xfrm>
            <a:off x="6795134" y="2444750"/>
            <a:ext cx="392430" cy="243840"/>
          </a:xfrm>
          <a:prstGeom prst="rect">
            <a:avLst/>
          </a:prstGeom>
          <a:noFill/>
          <a:ln w="9525">
            <a:noFill/>
            <a:miter lim="800000"/>
          </a:ln>
        </p:spPr>
        <p:txBody>
          <a:bodyPr wrap="none">
            <a:spAutoFit/>
          </a:bodyPr>
          <a:lstStyle/>
          <a:p>
            <a:pPr algn="ctr"/>
            <a:r>
              <a:rPr altLang="zh-CN" b="1" lang="zh-CN" sz="1000">
                <a:solidFill>
                  <a:srgbClr val="5F5F5F"/>
                </a:solidFill>
              </a:rPr>
              <a:t>400</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8194"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8195"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8196"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8197"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grpSp>
        <p:nvGrpSpPr>
          <p:cNvPr id="8198" name="Group 6"/>
          <p:cNvGrpSpPr/>
          <p:nvPr/>
        </p:nvGrpSpPr>
        <p:grpSpPr>
          <a:xfrm>
            <a:off x="2627313" y="1352550"/>
            <a:ext cx="3887787" cy="3409950"/>
            <a:chExt cx="2449" cy="2148"/>
          </a:xfrm>
        </p:grpSpPr>
        <p:pic>
          <p:nvPicPr>
            <p:cNvPr descr="iPhone_5S_freebie" id="8211" name="Picture 7"/>
            <p:cNvPicPr>
              <a:picLocks noChangeArrowheads="1" noChangeAspect="1"/>
            </p:cNvPicPr>
            <p:nvPr/>
          </p:nvPicPr>
          <p:blipFill>
            <a:blip r:embed="rId2"/>
            <a:stretch>
              <a:fillRect/>
            </a:stretch>
          </p:blipFill>
          <p:spPr bwMode="auto">
            <a:xfrm>
              <a:off x="0" y="0"/>
              <a:ext cx="2449" cy="2148"/>
            </a:xfrm>
            <a:prstGeom prst="rect">
              <a:avLst/>
            </a:prstGeom>
            <a:noFill/>
            <a:ln w="9525">
              <a:noFill/>
              <a:miter lim="800000"/>
            </a:ln>
          </p:spPr>
        </p:pic>
        <p:sp>
          <p:nvSpPr>
            <p:cNvPr id="9224" name="Rectangle 8"/>
            <p:cNvSpPr>
              <a:spLocks noChangeArrowheads="1"/>
            </p:cNvSpPr>
            <p:nvPr/>
          </p:nvSpPr>
          <p:spPr bwMode="auto">
            <a:xfrm>
              <a:off x="825" y="294"/>
              <a:ext cx="807" cy="1424"/>
            </a:xfrm>
            <a:prstGeom prst="rect">
              <a:avLst/>
            </a:prstGeom>
            <a:blipFill dpi="0" rotWithShape="1">
              <a:blip r:embed="rId3"/>
              <a:stretch>
                <a:fillRect r="-7874"/>
              </a:stretch>
            </a:blipFill>
            <a:ln cmpd="sng" w="6350">
              <a:solidFill>
                <a:schemeClr val="bg1"/>
              </a:solidFill>
              <a:miter lim="800000"/>
            </a:ln>
            <a:effectLst/>
          </p:spPr>
          <p:txBody>
            <a:bodyPr anchor="ctr" wrap="none"/>
            <a:lstStyle/>
            <a:p>
              <a:pPr>
                <a:defRPr/>
              </a:pPr>
              <a:endParaRPr altLang="en-US" lang="zh-CN"/>
            </a:p>
          </p:txBody>
        </p:sp>
      </p:grpSp>
      <p:sp>
        <p:nvSpPr>
          <p:cNvPr id="8199" name="Oval 9"/>
          <p:cNvSpPr>
            <a:spLocks noChangeArrowheads="1"/>
          </p:cNvSpPr>
          <p:nvPr/>
        </p:nvSpPr>
        <p:spPr bwMode="auto">
          <a:xfrm>
            <a:off x="5665788" y="1712913"/>
            <a:ext cx="546100" cy="542925"/>
          </a:xfrm>
          <a:prstGeom prst="ellipse">
            <a:avLst/>
          </a:prstGeom>
          <a:solidFill>
            <a:srgbClr val="88714E"/>
          </a:solidFill>
          <a:ln w="9525">
            <a:noFill/>
            <a:round/>
          </a:ln>
        </p:spPr>
        <p:txBody>
          <a:bodyPr/>
          <a:lstStyle/>
          <a:p>
            <a:pPr algn="ctr"/>
            <a:r>
              <a:rPr altLang="zh-CN" b="1" lang="zh-CN">
                <a:solidFill>
                  <a:schemeClr val="bg1"/>
                </a:solidFill>
              </a:rPr>
              <a:t>4</a:t>
            </a:r>
          </a:p>
        </p:txBody>
      </p:sp>
      <p:sp>
        <p:nvSpPr>
          <p:cNvPr id="8200" name="Oval 10"/>
          <p:cNvSpPr>
            <a:spLocks noChangeArrowheads="1"/>
          </p:cNvSpPr>
          <p:nvPr/>
        </p:nvSpPr>
        <p:spPr bwMode="auto">
          <a:xfrm>
            <a:off x="5667375" y="2647950"/>
            <a:ext cx="546100" cy="542925"/>
          </a:xfrm>
          <a:prstGeom prst="ellipse">
            <a:avLst/>
          </a:prstGeom>
          <a:solidFill>
            <a:srgbClr val="88714E"/>
          </a:solidFill>
          <a:ln w="9525">
            <a:noFill/>
            <a:round/>
          </a:ln>
        </p:spPr>
        <p:txBody>
          <a:bodyPr/>
          <a:lstStyle/>
          <a:p>
            <a:pPr algn="ctr"/>
            <a:r>
              <a:rPr altLang="zh-CN" b="1" lang="zh-CN">
                <a:solidFill>
                  <a:schemeClr val="bg1"/>
                </a:solidFill>
              </a:rPr>
              <a:t>5</a:t>
            </a:r>
          </a:p>
        </p:txBody>
      </p:sp>
      <p:sp>
        <p:nvSpPr>
          <p:cNvPr id="8201" name="Oval 11"/>
          <p:cNvSpPr>
            <a:spLocks noChangeArrowheads="1"/>
          </p:cNvSpPr>
          <p:nvPr/>
        </p:nvSpPr>
        <p:spPr bwMode="auto">
          <a:xfrm>
            <a:off x="5667375" y="3571875"/>
            <a:ext cx="546100" cy="542925"/>
          </a:xfrm>
          <a:prstGeom prst="ellipse">
            <a:avLst/>
          </a:prstGeom>
          <a:solidFill>
            <a:srgbClr val="88714E"/>
          </a:solidFill>
          <a:ln w="9525">
            <a:noFill/>
            <a:round/>
          </a:ln>
        </p:spPr>
        <p:txBody>
          <a:bodyPr/>
          <a:lstStyle/>
          <a:p>
            <a:pPr algn="ctr"/>
            <a:r>
              <a:rPr altLang="zh-CN" b="1" lang="zh-CN">
                <a:solidFill>
                  <a:schemeClr val="bg1"/>
                </a:solidFill>
              </a:rPr>
              <a:t>6</a:t>
            </a:r>
          </a:p>
        </p:txBody>
      </p:sp>
      <p:sp>
        <p:nvSpPr>
          <p:cNvPr id="8202" name="Rectangle 12"/>
          <p:cNvSpPr>
            <a:spLocks noChangeArrowheads="1"/>
          </p:cNvSpPr>
          <p:nvPr/>
        </p:nvSpPr>
        <p:spPr bwMode="auto">
          <a:xfrm>
            <a:off x="6372225" y="172561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3" name="Rectangle 13"/>
          <p:cNvSpPr>
            <a:spLocks noChangeArrowheads="1"/>
          </p:cNvSpPr>
          <p:nvPr/>
        </p:nvSpPr>
        <p:spPr bwMode="auto">
          <a:xfrm>
            <a:off x="6372225" y="264636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4" name="Rectangle 14"/>
          <p:cNvSpPr>
            <a:spLocks noChangeArrowheads="1"/>
          </p:cNvSpPr>
          <p:nvPr/>
        </p:nvSpPr>
        <p:spPr bwMode="auto">
          <a:xfrm>
            <a:off x="6372225" y="357981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5" name="Oval 15"/>
          <p:cNvSpPr>
            <a:spLocks noChangeArrowheads="1"/>
          </p:cNvSpPr>
          <p:nvPr/>
        </p:nvSpPr>
        <p:spPr bwMode="auto">
          <a:xfrm>
            <a:off x="2941638" y="1712913"/>
            <a:ext cx="546100" cy="542925"/>
          </a:xfrm>
          <a:prstGeom prst="ellipse">
            <a:avLst/>
          </a:prstGeom>
          <a:solidFill>
            <a:srgbClr val="88714E"/>
          </a:solidFill>
          <a:ln w="9525">
            <a:noFill/>
            <a:round/>
          </a:ln>
        </p:spPr>
        <p:txBody>
          <a:bodyPr/>
          <a:lstStyle/>
          <a:p>
            <a:pPr algn="ctr"/>
            <a:r>
              <a:rPr altLang="zh-CN" b="1" lang="zh-CN">
                <a:solidFill>
                  <a:schemeClr val="bg1"/>
                </a:solidFill>
              </a:rPr>
              <a:t>1</a:t>
            </a:r>
          </a:p>
        </p:txBody>
      </p:sp>
      <p:sp>
        <p:nvSpPr>
          <p:cNvPr id="8206" name="Oval 16"/>
          <p:cNvSpPr>
            <a:spLocks noChangeArrowheads="1"/>
          </p:cNvSpPr>
          <p:nvPr/>
        </p:nvSpPr>
        <p:spPr bwMode="auto">
          <a:xfrm>
            <a:off x="2943225" y="2647950"/>
            <a:ext cx="546100" cy="542925"/>
          </a:xfrm>
          <a:prstGeom prst="ellipse">
            <a:avLst/>
          </a:prstGeom>
          <a:solidFill>
            <a:srgbClr val="88714E"/>
          </a:solidFill>
          <a:ln w="9525">
            <a:noFill/>
            <a:round/>
          </a:ln>
        </p:spPr>
        <p:txBody>
          <a:bodyPr/>
          <a:lstStyle/>
          <a:p>
            <a:pPr algn="ctr"/>
            <a:r>
              <a:rPr altLang="zh-CN" b="1" lang="zh-CN">
                <a:solidFill>
                  <a:schemeClr val="bg1"/>
                </a:solidFill>
              </a:rPr>
              <a:t>2</a:t>
            </a:r>
          </a:p>
        </p:txBody>
      </p:sp>
      <p:sp>
        <p:nvSpPr>
          <p:cNvPr id="8207" name="Oval 17"/>
          <p:cNvSpPr>
            <a:spLocks noChangeArrowheads="1"/>
          </p:cNvSpPr>
          <p:nvPr/>
        </p:nvSpPr>
        <p:spPr bwMode="auto">
          <a:xfrm>
            <a:off x="2943225" y="3571875"/>
            <a:ext cx="546100" cy="542925"/>
          </a:xfrm>
          <a:prstGeom prst="ellipse">
            <a:avLst/>
          </a:prstGeom>
          <a:solidFill>
            <a:srgbClr val="88714E"/>
          </a:solidFill>
          <a:ln w="9525">
            <a:noFill/>
            <a:round/>
          </a:ln>
        </p:spPr>
        <p:txBody>
          <a:bodyPr/>
          <a:lstStyle/>
          <a:p>
            <a:pPr algn="ctr"/>
            <a:r>
              <a:rPr altLang="zh-CN" b="1" lang="zh-CN">
                <a:solidFill>
                  <a:schemeClr val="bg1"/>
                </a:solidFill>
              </a:rPr>
              <a:t>3</a:t>
            </a:r>
          </a:p>
        </p:txBody>
      </p:sp>
      <p:sp>
        <p:nvSpPr>
          <p:cNvPr id="8208" name="Rectangle 18"/>
          <p:cNvSpPr>
            <a:spLocks noChangeArrowheads="1"/>
          </p:cNvSpPr>
          <p:nvPr/>
        </p:nvSpPr>
        <p:spPr bwMode="auto">
          <a:xfrm>
            <a:off x="333375" y="172561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
        <p:nvSpPr>
          <p:cNvPr id="8209" name="Rectangle 19"/>
          <p:cNvSpPr>
            <a:spLocks noChangeArrowheads="1"/>
          </p:cNvSpPr>
          <p:nvPr/>
        </p:nvSpPr>
        <p:spPr bwMode="auto">
          <a:xfrm>
            <a:off x="333375" y="264636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
        <p:nvSpPr>
          <p:cNvPr id="8210" name="Rectangle 20"/>
          <p:cNvSpPr>
            <a:spLocks noChangeArrowheads="1"/>
          </p:cNvSpPr>
          <p:nvPr/>
        </p:nvSpPr>
        <p:spPr bwMode="auto">
          <a:xfrm>
            <a:off x="333375" y="357981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9218"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9219"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9220" name="Group 4"/>
          <p:cNvGrpSpPr/>
          <p:nvPr/>
        </p:nvGrpSpPr>
        <p:grpSpPr>
          <a:xfrm>
            <a:off x="2808288" y="1441450"/>
            <a:ext cx="581025" cy="581025"/>
            <a:chExt cx="366" cy="366"/>
          </a:xfrm>
        </p:grpSpPr>
        <p:sp>
          <p:nvSpPr>
            <p:cNvPr id="9224"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9225" name="Freeform 6"/>
            <p:cNvSpPr>
              <a:spLocks noEditPoints="1"/>
            </p:cNvSpPr>
            <p:nvPr/>
          </p:nvSpPr>
          <p:spPr bwMode="auto">
            <a:xfrm>
              <a:off x="108" y="100"/>
              <a:ext cx="152" cy="164"/>
            </a:xfrm>
            <a:custGeom>
              <a:gdLst>
                <a:gd fmla="*/ 54 w 73" name="T0"/>
                <a:gd fmla="*/ 79 h 79" name="T1"/>
                <a:gd fmla="*/ 52 w 73" name="T2"/>
                <a:gd fmla="*/ 41 h 79" name="T3"/>
                <a:gd fmla="*/ 49 w 73" name="T4"/>
                <a:gd fmla="*/ 36 h 79" name="T5"/>
                <a:gd fmla="*/ 58 w 73" name="T6"/>
                <a:gd fmla="*/ 33 h 79" name="T7"/>
                <a:gd fmla="*/ 55 w 73" name="T8"/>
                <a:gd fmla="*/ 36 h 79" name="T9"/>
                <a:gd fmla="*/ 66 w 73" name="T10"/>
                <a:gd fmla="*/ 45 h 79" name="T11"/>
                <a:gd fmla="*/ 73 w 73" name="T12"/>
                <a:gd fmla="*/ 45 h 79" name="T13"/>
                <a:gd fmla="*/ 73 w 73" name="T14"/>
                <a:gd fmla="*/ 60 h 79" name="T15"/>
                <a:gd fmla="*/ 38 w 73" name="T16"/>
                <a:gd fmla="*/ 60 h 79" name="T17"/>
                <a:gd fmla="*/ 70 w 73" name="T18"/>
                <a:gd fmla="*/ 60 h 79" name="T19"/>
                <a:gd fmla="*/ 55 w 73" name="T20"/>
                <a:gd fmla="*/ 63 h 79" name="T21"/>
                <a:gd fmla="*/ 52 w 73" name="T22"/>
                <a:gd fmla="*/ 65 h 79" name="T23"/>
                <a:gd fmla="*/ 50 w 73" name="T24"/>
                <a:gd fmla="*/ 60 h 79" name="T25"/>
                <a:gd fmla="*/ 52 w 73" name="T26"/>
                <a:gd fmla="*/ 49 h 79" name="T27"/>
                <a:gd fmla="*/ 55 w 73" name="T28"/>
                <a:gd fmla="*/ 57 h 79" name="T29"/>
                <a:gd fmla="*/ 55 w 73" name="T30"/>
                <a:gd fmla="*/ 63 h 79" name="T31"/>
                <a:gd fmla="*/ 32 w 73" name="T32"/>
                <a:gd fmla="*/ 49 h 79" name="T33"/>
                <a:gd fmla="*/ 11 w 73" name="T34"/>
                <a:gd fmla="*/ 54 h 79" name="T35"/>
                <a:gd fmla="*/ 11 w 73" name="T36"/>
                <a:gd fmla="*/ 49 h 79" name="T37"/>
                <a:gd fmla="*/ 11 w 73" name="T38"/>
                <a:gd fmla="*/ 46 h 79" name="T39"/>
                <a:gd fmla="*/ 11 w 73" name="T40"/>
                <a:gd fmla="*/ 41 h 79" name="T41"/>
                <a:gd fmla="*/ 33 w 73" name="T42"/>
                <a:gd fmla="*/ 46 h 79" name="T43"/>
                <a:gd fmla="*/ 9 w 73" name="T44"/>
                <a:gd fmla="*/ 28 h 79" name="T45"/>
                <a:gd fmla="*/ 43 w 73" name="T46"/>
                <a:gd fmla="*/ 25 h 79" name="T47"/>
                <a:gd fmla="*/ 43 w 73" name="T48"/>
                <a:gd fmla="*/ 30 h 79" name="T49"/>
                <a:gd fmla="*/ 11 w 73" name="T50"/>
                <a:gd fmla="*/ 38 h 79" name="T51"/>
                <a:gd fmla="*/ 11 w 73" name="T52"/>
                <a:gd fmla="*/ 33 h 79" name="T53"/>
                <a:gd fmla="*/ 44 w 73" name="T54"/>
                <a:gd fmla="*/ 33 h 79" name="T55"/>
                <a:gd fmla="*/ 43 w 73" name="T56"/>
                <a:gd fmla="*/ 38 h 79" name="T57"/>
                <a:gd fmla="*/ 50 w 73" name="T58"/>
                <a:gd fmla="*/ 21 h 79" name="T59"/>
                <a:gd fmla="*/ 42 w 73" name="T60"/>
                <a:gd fmla="*/ 13 h 79" name="T61"/>
                <a:gd fmla="*/ 37 w 73" name="T62"/>
                <a:gd fmla="*/ 19 h 79" name="T63"/>
                <a:gd fmla="*/ 12 w 73" name="T64"/>
                <a:gd fmla="*/ 14 h 79" name="T65"/>
                <a:gd fmla="*/ 12 w 73" name="T66"/>
                <a:gd fmla="*/ 13 h 79" name="T67"/>
                <a:gd fmla="*/ 4 w 73" name="T68"/>
                <a:gd fmla="*/ 67 h 79" name="T69"/>
                <a:gd fmla="*/ 34 w 73" name="T70"/>
                <a:gd fmla="*/ 74 h 79" name="T71"/>
                <a:gd fmla="*/ 9 w 73" name="T72"/>
                <a:gd fmla="*/ 79 h 79" name="T73"/>
                <a:gd fmla="*/ 0 w 73" name="T74"/>
                <a:gd fmla="*/ 17 h 79" name="T75"/>
                <a:gd fmla="*/ 14 w 73" name="T76"/>
                <a:gd fmla="*/ 10 h 79" name="T77"/>
                <a:gd fmla="*/ 18 w 73" name="T78"/>
                <a:gd fmla="*/ 8 h 79" name="T79"/>
                <a:gd fmla="*/ 36 w 73" name="T80"/>
                <a:gd fmla="*/ 8 h 79" name="T81"/>
                <a:gd fmla="*/ 41 w 73" name="T82"/>
                <a:gd fmla="*/ 10 h 79" name="T83"/>
                <a:gd fmla="*/ 55 w 73" name="T84"/>
                <a:gd fmla="*/ 17 h 79" name="T85"/>
                <a:gd fmla="*/ 50 w 73" name="T86"/>
                <a:gd fmla="*/ 32 h 79" name="T87"/>
                <a:gd fmla="*/ 27 w 73" name="T88"/>
                <a:gd fmla="*/ 4 h 79" name="T89"/>
                <a:gd fmla="*/ 27 w 73" name="T90"/>
                <a:gd fmla="*/ 13 h 79" name="T91"/>
                <a:gd fmla="*/ 27 w 73" name="T92"/>
                <a:gd fmla="*/ 4 h 7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3" name="T141"/>
                <a:gd fmla="*/ 0 h 79" name="T142"/>
                <a:gd fmla="*/ 73 w 73" name="T143"/>
                <a:gd fmla="*/ 79 h 79"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79" w="73">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altLang="en-US" lang="zh-CN"/>
            </a:p>
          </p:txBody>
        </p:sp>
      </p:grpSp>
      <p:sp>
        <p:nvSpPr>
          <p:cNvPr id="9221"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9222"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02</a:t>
            </a:r>
          </a:p>
        </p:txBody>
      </p:sp>
      <p:sp>
        <p:nvSpPr>
          <p:cNvPr id="9223"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024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024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024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0245"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1270" name="Rectangle 6"/>
          <p:cNvSpPr>
            <a:spLocks noChangeArrowheads="1"/>
          </p:cNvSpPr>
          <p:nvPr/>
        </p:nvSpPr>
        <p:spPr bwMode="auto">
          <a:xfrm>
            <a:off x="0" y="1428750"/>
            <a:ext cx="3352800" cy="2879725"/>
          </a:xfrm>
          <a:prstGeom prst="rect">
            <a:avLst/>
          </a:prstGeom>
          <a:blipFill dpi="0" rotWithShape="1">
            <a:blip r:embed="rId2"/>
            <a:stretch>
              <a:fillRect r="-42409"/>
            </a:stretch>
          </a:blipFill>
          <a:ln w="9525">
            <a:noFill/>
            <a:miter lim="800000"/>
          </a:ln>
          <a:effectLst/>
        </p:spPr>
        <p:txBody>
          <a:bodyPr anchor="ctr" wrap="none"/>
          <a:lstStyle/>
          <a:p>
            <a:pPr>
              <a:defRPr/>
            </a:pPr>
            <a:endParaRPr altLang="en-US" lang="zh-CN"/>
          </a:p>
        </p:txBody>
      </p:sp>
      <p:sp>
        <p:nvSpPr>
          <p:cNvPr id="10249" name="Rectangle 7"/>
          <p:cNvSpPr>
            <a:spLocks noChangeArrowheads="1"/>
          </p:cNvSpPr>
          <p:nvPr/>
        </p:nvSpPr>
        <p:spPr bwMode="auto">
          <a:xfrm>
            <a:off x="4741863" y="2668588"/>
            <a:ext cx="3687762" cy="69850"/>
          </a:xfrm>
          <a:prstGeom prst="rect">
            <a:avLst/>
          </a:prstGeom>
          <a:solidFill>
            <a:schemeClr val="bg2"/>
          </a:solidFill>
          <a:ln w="9525">
            <a:noFill/>
            <a:miter lim="800000"/>
          </a:ln>
        </p:spPr>
        <p:txBody>
          <a:bodyPr/>
          <a:lstStyle/>
          <a:p>
            <a:endParaRPr altLang="en-US" lang="zh-CN"/>
          </a:p>
        </p:txBody>
      </p:sp>
      <p:sp>
        <p:nvSpPr>
          <p:cNvPr id="10250" name="Rectangle 8"/>
          <p:cNvSpPr>
            <a:spLocks noChangeArrowheads="1"/>
          </p:cNvSpPr>
          <p:nvPr/>
        </p:nvSpPr>
        <p:spPr bwMode="auto">
          <a:xfrm>
            <a:off x="4741863" y="2668588"/>
            <a:ext cx="1841500" cy="69850"/>
          </a:xfrm>
          <a:prstGeom prst="rect">
            <a:avLst/>
          </a:prstGeom>
          <a:solidFill>
            <a:srgbClr val="88714E"/>
          </a:solidFill>
          <a:ln w="9525">
            <a:noFill/>
            <a:miter lim="800000"/>
          </a:ln>
        </p:spPr>
        <p:txBody>
          <a:bodyPr/>
          <a:lstStyle/>
          <a:p>
            <a:endParaRPr altLang="en-US" lang="zh-CN"/>
          </a:p>
        </p:txBody>
      </p:sp>
      <p:sp>
        <p:nvSpPr>
          <p:cNvPr id="10251" name="Oval 9"/>
          <p:cNvSpPr>
            <a:spLocks noChangeArrowheads="1"/>
          </p:cNvSpPr>
          <p:nvPr/>
        </p:nvSpPr>
        <p:spPr bwMode="auto">
          <a:xfrm>
            <a:off x="6515100" y="2636838"/>
            <a:ext cx="139700" cy="136525"/>
          </a:xfrm>
          <a:prstGeom prst="ellipse">
            <a:avLst/>
          </a:prstGeom>
          <a:solidFill>
            <a:srgbClr val="88714E"/>
          </a:solidFill>
          <a:ln w="9525">
            <a:noFill/>
            <a:round/>
          </a:ln>
        </p:spPr>
        <p:txBody>
          <a:bodyPr/>
          <a:lstStyle/>
          <a:p>
            <a:endParaRPr altLang="en-US" lang="zh-CN"/>
          </a:p>
        </p:txBody>
      </p:sp>
      <p:sp>
        <p:nvSpPr>
          <p:cNvPr id="10252" name="Rectangle 10"/>
          <p:cNvSpPr>
            <a:spLocks noChangeArrowheads="1"/>
          </p:cNvSpPr>
          <p:nvPr/>
        </p:nvSpPr>
        <p:spPr bwMode="auto">
          <a:xfrm>
            <a:off x="8555038" y="26400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50%</a:t>
            </a:r>
          </a:p>
        </p:txBody>
      </p:sp>
      <p:sp>
        <p:nvSpPr>
          <p:cNvPr id="10253" name="Rectangle 11"/>
          <p:cNvSpPr>
            <a:spLocks noChangeArrowheads="1"/>
          </p:cNvSpPr>
          <p:nvPr/>
        </p:nvSpPr>
        <p:spPr bwMode="auto">
          <a:xfrm>
            <a:off x="3811588" y="26400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54" name="Rectangle 12"/>
          <p:cNvSpPr>
            <a:spLocks noChangeArrowheads="1"/>
          </p:cNvSpPr>
          <p:nvPr/>
        </p:nvSpPr>
        <p:spPr bwMode="auto">
          <a:xfrm>
            <a:off x="4741863" y="3128963"/>
            <a:ext cx="3687762" cy="68262"/>
          </a:xfrm>
          <a:prstGeom prst="rect">
            <a:avLst/>
          </a:prstGeom>
          <a:solidFill>
            <a:schemeClr val="bg2"/>
          </a:solidFill>
          <a:ln w="9525">
            <a:noFill/>
            <a:miter lim="800000"/>
          </a:ln>
        </p:spPr>
        <p:txBody>
          <a:bodyPr/>
          <a:lstStyle/>
          <a:p>
            <a:endParaRPr altLang="en-US" lang="zh-CN"/>
          </a:p>
        </p:txBody>
      </p:sp>
      <p:sp>
        <p:nvSpPr>
          <p:cNvPr id="10255" name="Rectangle 13"/>
          <p:cNvSpPr>
            <a:spLocks noChangeArrowheads="1"/>
          </p:cNvSpPr>
          <p:nvPr/>
        </p:nvSpPr>
        <p:spPr bwMode="auto">
          <a:xfrm>
            <a:off x="4741863" y="3128963"/>
            <a:ext cx="2763837" cy="68262"/>
          </a:xfrm>
          <a:prstGeom prst="rect">
            <a:avLst/>
          </a:prstGeom>
          <a:solidFill>
            <a:srgbClr val="88714E"/>
          </a:solidFill>
          <a:ln w="9525">
            <a:noFill/>
            <a:miter lim="800000"/>
          </a:ln>
        </p:spPr>
        <p:txBody>
          <a:bodyPr/>
          <a:lstStyle/>
          <a:p>
            <a:endParaRPr altLang="en-US" lang="zh-CN"/>
          </a:p>
        </p:txBody>
      </p:sp>
      <p:sp>
        <p:nvSpPr>
          <p:cNvPr id="10256" name="Oval 14"/>
          <p:cNvSpPr>
            <a:spLocks noChangeArrowheads="1"/>
          </p:cNvSpPr>
          <p:nvPr/>
        </p:nvSpPr>
        <p:spPr bwMode="auto">
          <a:xfrm>
            <a:off x="7435850" y="3092450"/>
            <a:ext cx="138113" cy="141288"/>
          </a:xfrm>
          <a:prstGeom prst="ellipse">
            <a:avLst/>
          </a:prstGeom>
          <a:solidFill>
            <a:srgbClr val="88714E"/>
          </a:solidFill>
          <a:ln w="9525">
            <a:noFill/>
            <a:round/>
          </a:ln>
        </p:spPr>
        <p:txBody>
          <a:bodyPr/>
          <a:lstStyle/>
          <a:p>
            <a:endParaRPr altLang="en-US" lang="zh-CN"/>
          </a:p>
        </p:txBody>
      </p:sp>
      <p:sp>
        <p:nvSpPr>
          <p:cNvPr id="10257" name="Rectangle 15"/>
          <p:cNvSpPr>
            <a:spLocks noChangeArrowheads="1"/>
          </p:cNvSpPr>
          <p:nvPr/>
        </p:nvSpPr>
        <p:spPr bwMode="auto">
          <a:xfrm>
            <a:off x="8555038" y="30972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75%</a:t>
            </a:r>
          </a:p>
        </p:txBody>
      </p:sp>
      <p:sp>
        <p:nvSpPr>
          <p:cNvPr id="10258" name="Rectangle 16"/>
          <p:cNvSpPr>
            <a:spLocks noChangeArrowheads="1"/>
          </p:cNvSpPr>
          <p:nvPr/>
        </p:nvSpPr>
        <p:spPr bwMode="auto">
          <a:xfrm>
            <a:off x="3811588" y="30972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59" name="Rectangle 17"/>
          <p:cNvSpPr>
            <a:spLocks noChangeArrowheads="1"/>
          </p:cNvSpPr>
          <p:nvPr/>
        </p:nvSpPr>
        <p:spPr bwMode="auto">
          <a:xfrm>
            <a:off x="4741863" y="3584575"/>
            <a:ext cx="3687762" cy="68263"/>
          </a:xfrm>
          <a:prstGeom prst="rect">
            <a:avLst/>
          </a:prstGeom>
          <a:solidFill>
            <a:schemeClr val="bg2"/>
          </a:solidFill>
          <a:ln w="9525">
            <a:noFill/>
            <a:miter lim="800000"/>
          </a:ln>
        </p:spPr>
        <p:txBody>
          <a:bodyPr/>
          <a:lstStyle/>
          <a:p>
            <a:endParaRPr altLang="en-US" lang="zh-CN"/>
          </a:p>
        </p:txBody>
      </p:sp>
      <p:sp>
        <p:nvSpPr>
          <p:cNvPr id="10260" name="Rectangle 18"/>
          <p:cNvSpPr>
            <a:spLocks noChangeArrowheads="1"/>
          </p:cNvSpPr>
          <p:nvPr/>
        </p:nvSpPr>
        <p:spPr bwMode="auto">
          <a:xfrm>
            <a:off x="4741863" y="3584575"/>
            <a:ext cx="2166937" cy="68263"/>
          </a:xfrm>
          <a:prstGeom prst="rect">
            <a:avLst/>
          </a:prstGeom>
          <a:solidFill>
            <a:srgbClr val="88714E"/>
          </a:solidFill>
          <a:ln w="9525">
            <a:noFill/>
            <a:miter lim="800000"/>
          </a:ln>
        </p:spPr>
        <p:txBody>
          <a:bodyPr/>
          <a:lstStyle/>
          <a:p>
            <a:endParaRPr altLang="en-US" lang="zh-CN"/>
          </a:p>
        </p:txBody>
      </p:sp>
      <p:sp>
        <p:nvSpPr>
          <p:cNvPr id="10261" name="Oval 19"/>
          <p:cNvSpPr>
            <a:spLocks noChangeArrowheads="1"/>
          </p:cNvSpPr>
          <p:nvPr/>
        </p:nvSpPr>
        <p:spPr bwMode="auto">
          <a:xfrm>
            <a:off x="6840538" y="3549650"/>
            <a:ext cx="136525" cy="139700"/>
          </a:xfrm>
          <a:prstGeom prst="ellipse">
            <a:avLst/>
          </a:prstGeom>
          <a:solidFill>
            <a:srgbClr val="88714E"/>
          </a:solidFill>
          <a:ln w="9525">
            <a:noFill/>
            <a:round/>
          </a:ln>
        </p:spPr>
        <p:txBody>
          <a:bodyPr/>
          <a:lstStyle/>
          <a:p>
            <a:endParaRPr altLang="en-US" lang="zh-CN"/>
          </a:p>
        </p:txBody>
      </p:sp>
      <p:sp>
        <p:nvSpPr>
          <p:cNvPr id="10262" name="Rectangle 20"/>
          <p:cNvSpPr>
            <a:spLocks noChangeArrowheads="1"/>
          </p:cNvSpPr>
          <p:nvPr/>
        </p:nvSpPr>
        <p:spPr bwMode="auto">
          <a:xfrm>
            <a:off x="8555038" y="35544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60%</a:t>
            </a:r>
          </a:p>
        </p:txBody>
      </p:sp>
      <p:sp>
        <p:nvSpPr>
          <p:cNvPr id="10263" name="Rectangle 21"/>
          <p:cNvSpPr>
            <a:spLocks noChangeArrowheads="1"/>
          </p:cNvSpPr>
          <p:nvPr/>
        </p:nvSpPr>
        <p:spPr bwMode="auto">
          <a:xfrm>
            <a:off x="3811588" y="35544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64" name="Rectangle 22"/>
          <p:cNvSpPr>
            <a:spLocks noChangeArrowheads="1"/>
          </p:cNvSpPr>
          <p:nvPr/>
        </p:nvSpPr>
        <p:spPr bwMode="auto">
          <a:xfrm>
            <a:off x="4741863" y="4041775"/>
            <a:ext cx="3687762" cy="68263"/>
          </a:xfrm>
          <a:prstGeom prst="rect">
            <a:avLst/>
          </a:prstGeom>
          <a:solidFill>
            <a:schemeClr val="bg2"/>
          </a:solidFill>
          <a:ln w="9525">
            <a:noFill/>
            <a:miter lim="800000"/>
          </a:ln>
        </p:spPr>
        <p:txBody>
          <a:bodyPr/>
          <a:lstStyle/>
          <a:p>
            <a:endParaRPr altLang="en-US" lang="zh-CN"/>
          </a:p>
        </p:txBody>
      </p:sp>
      <p:sp>
        <p:nvSpPr>
          <p:cNvPr id="10265" name="Rectangle 23"/>
          <p:cNvSpPr>
            <a:spLocks noChangeArrowheads="1"/>
          </p:cNvSpPr>
          <p:nvPr/>
        </p:nvSpPr>
        <p:spPr bwMode="auto">
          <a:xfrm>
            <a:off x="4741863" y="4041775"/>
            <a:ext cx="3008312" cy="68263"/>
          </a:xfrm>
          <a:prstGeom prst="rect">
            <a:avLst/>
          </a:prstGeom>
          <a:solidFill>
            <a:srgbClr val="88714E"/>
          </a:solidFill>
          <a:ln w="9525">
            <a:noFill/>
            <a:miter lim="800000"/>
          </a:ln>
        </p:spPr>
        <p:txBody>
          <a:bodyPr/>
          <a:lstStyle/>
          <a:p>
            <a:endParaRPr altLang="en-US" lang="zh-CN"/>
          </a:p>
        </p:txBody>
      </p:sp>
      <p:sp>
        <p:nvSpPr>
          <p:cNvPr id="10266" name="Oval 24"/>
          <p:cNvSpPr>
            <a:spLocks noChangeArrowheads="1"/>
          </p:cNvSpPr>
          <p:nvPr/>
        </p:nvSpPr>
        <p:spPr bwMode="auto">
          <a:xfrm>
            <a:off x="7680325" y="4008438"/>
            <a:ext cx="138113" cy="138112"/>
          </a:xfrm>
          <a:prstGeom prst="ellipse">
            <a:avLst/>
          </a:prstGeom>
          <a:solidFill>
            <a:srgbClr val="88714E"/>
          </a:solidFill>
          <a:ln w="9525">
            <a:noFill/>
            <a:round/>
          </a:ln>
        </p:spPr>
        <p:txBody>
          <a:bodyPr/>
          <a:lstStyle/>
          <a:p>
            <a:endParaRPr altLang="en-US" lang="zh-CN"/>
          </a:p>
        </p:txBody>
      </p:sp>
      <p:sp>
        <p:nvSpPr>
          <p:cNvPr id="10267" name="Rectangle 25"/>
          <p:cNvSpPr>
            <a:spLocks noChangeArrowheads="1"/>
          </p:cNvSpPr>
          <p:nvPr/>
        </p:nvSpPr>
        <p:spPr bwMode="auto">
          <a:xfrm>
            <a:off x="8555038" y="40116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83%</a:t>
            </a:r>
          </a:p>
        </p:txBody>
      </p:sp>
      <p:sp>
        <p:nvSpPr>
          <p:cNvPr id="10268" name="Rectangle 26"/>
          <p:cNvSpPr>
            <a:spLocks noChangeArrowheads="1"/>
          </p:cNvSpPr>
          <p:nvPr/>
        </p:nvSpPr>
        <p:spPr bwMode="auto">
          <a:xfrm>
            <a:off x="3811588" y="40116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69" name="Text Box 27"/>
          <p:cNvSpPr txBox="1">
            <a:spLocks noChangeArrowheads="1"/>
          </p:cNvSpPr>
          <p:nvPr/>
        </p:nvSpPr>
        <p:spPr bwMode="auto">
          <a:xfrm>
            <a:off x="3733800" y="1574800"/>
            <a:ext cx="5040313" cy="725424"/>
          </a:xfrm>
          <a:prstGeom prst="rect">
            <a:avLst/>
          </a:prstGeom>
          <a:noFill/>
          <a:ln w="9525">
            <a:noFill/>
            <a:miter lim="800000"/>
          </a:ln>
        </p:spPr>
        <p:txBody>
          <a:bodyPr>
            <a:spAutoFit/>
          </a:bodyPr>
          <a:lstStyle/>
          <a:p>
            <a:pP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0270" name="Rectangle 28"/>
          <p:cNvSpPr>
            <a:spLocks noChangeArrowheads="1"/>
          </p:cNvSpPr>
          <p:nvPr/>
        </p:nvSpPr>
        <p:spPr bwMode="auto">
          <a:xfrm>
            <a:off x="0" y="1428750"/>
            <a:ext cx="304800" cy="2879725"/>
          </a:xfrm>
          <a:prstGeom prst="rect">
            <a:avLst/>
          </a:prstGeom>
          <a:solidFill>
            <a:srgbClr val="000000">
              <a:alpha val="89803"/>
            </a:srgbClr>
          </a:solidFill>
          <a:ln w="9525">
            <a:noFill/>
            <a:miter lim="800000"/>
          </a:ln>
        </p:spPr>
        <p:txBody>
          <a:bodyPr anchor="ctr" wrap="none"/>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11266"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1267"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1268"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1269"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2294" name="Rectangle 6"/>
          <p:cNvSpPr>
            <a:spLocks noChangeArrowheads="1"/>
          </p:cNvSpPr>
          <p:nvPr/>
        </p:nvSpPr>
        <p:spPr bwMode="auto">
          <a:xfrm>
            <a:off x="1350963" y="1352550"/>
            <a:ext cx="1582737" cy="1582738"/>
          </a:xfrm>
          <a:prstGeom prst="rect">
            <a:avLst/>
          </a:prstGeom>
          <a:blipFill dpi="0" rotWithShape="1">
            <a:blip r:embed="rId2"/>
            <a:stretch>
              <a:fillRect r="-503"/>
            </a:stretch>
          </a:blipFill>
          <a:ln w="9525">
            <a:noFill/>
            <a:miter lim="800000"/>
          </a:ln>
        </p:spPr>
        <p:txBody>
          <a:bodyPr/>
          <a:lstStyle/>
          <a:p>
            <a:pPr>
              <a:defRPr/>
            </a:pPr>
            <a:endParaRPr altLang="en-US" lang="zh-CN"/>
          </a:p>
        </p:txBody>
      </p:sp>
      <p:sp>
        <p:nvSpPr>
          <p:cNvPr id="11273" name="Rectangle 7"/>
          <p:cNvSpPr>
            <a:spLocks noChangeArrowheads="1"/>
          </p:cNvSpPr>
          <p:nvPr/>
        </p:nvSpPr>
        <p:spPr bwMode="auto">
          <a:xfrm>
            <a:off x="2970213" y="1352550"/>
            <a:ext cx="1582737" cy="1582738"/>
          </a:xfrm>
          <a:prstGeom prst="rect">
            <a:avLst/>
          </a:prstGeom>
          <a:solidFill>
            <a:srgbClr val="000000"/>
          </a:solidFill>
          <a:ln w="9525">
            <a:noFill/>
            <a:miter lim="800000"/>
          </a:ln>
        </p:spPr>
        <p:txBody>
          <a:bodyPr/>
          <a:lstStyle/>
          <a:p>
            <a:endParaRPr altLang="en-US" lang="zh-CN"/>
          </a:p>
        </p:txBody>
      </p:sp>
      <p:sp>
        <p:nvSpPr>
          <p:cNvPr id="12296" name="Rectangle 8"/>
          <p:cNvSpPr>
            <a:spLocks noChangeArrowheads="1"/>
          </p:cNvSpPr>
          <p:nvPr/>
        </p:nvSpPr>
        <p:spPr bwMode="auto">
          <a:xfrm>
            <a:off x="4587875" y="1352550"/>
            <a:ext cx="1584325" cy="1582738"/>
          </a:xfrm>
          <a:prstGeom prst="rect">
            <a:avLst/>
          </a:prstGeom>
          <a:blipFill dpi="0" rotWithShape="1">
            <a:blip r:embed="rId3"/>
            <a:stretch>
              <a:fillRect b="-435"/>
            </a:stretch>
          </a:blipFill>
          <a:ln w="9525">
            <a:noFill/>
            <a:miter lim="800000"/>
          </a:ln>
        </p:spPr>
        <p:txBody>
          <a:bodyPr/>
          <a:lstStyle/>
          <a:p>
            <a:pPr>
              <a:defRPr/>
            </a:pPr>
            <a:endParaRPr altLang="en-US" lang="zh-CN"/>
          </a:p>
        </p:txBody>
      </p:sp>
      <p:sp>
        <p:nvSpPr>
          <p:cNvPr id="11277" name="Rectangle 9"/>
          <p:cNvSpPr>
            <a:spLocks noChangeArrowheads="1"/>
          </p:cNvSpPr>
          <p:nvPr/>
        </p:nvSpPr>
        <p:spPr bwMode="auto">
          <a:xfrm>
            <a:off x="6207125" y="1352550"/>
            <a:ext cx="1582738" cy="1582738"/>
          </a:xfrm>
          <a:prstGeom prst="rect">
            <a:avLst/>
          </a:prstGeom>
          <a:solidFill>
            <a:srgbClr val="88714E"/>
          </a:solidFill>
          <a:ln w="9525">
            <a:noFill/>
            <a:miter lim="800000"/>
          </a:ln>
        </p:spPr>
        <p:txBody>
          <a:bodyPr/>
          <a:lstStyle/>
          <a:p>
            <a:endParaRPr altLang="en-US" lang="zh-CN"/>
          </a:p>
        </p:txBody>
      </p:sp>
      <p:sp>
        <p:nvSpPr>
          <p:cNvPr id="11278" name="Rectangle 10"/>
          <p:cNvSpPr>
            <a:spLocks noChangeArrowheads="1"/>
          </p:cNvSpPr>
          <p:nvPr/>
        </p:nvSpPr>
        <p:spPr bwMode="auto">
          <a:xfrm>
            <a:off x="1350963" y="2967038"/>
            <a:ext cx="1582737" cy="1582737"/>
          </a:xfrm>
          <a:prstGeom prst="rect">
            <a:avLst/>
          </a:prstGeom>
          <a:solidFill>
            <a:srgbClr val="88714E"/>
          </a:solidFill>
          <a:ln w="9525">
            <a:noFill/>
            <a:miter lim="800000"/>
          </a:ln>
        </p:spPr>
        <p:txBody>
          <a:bodyPr/>
          <a:lstStyle/>
          <a:p>
            <a:endParaRPr altLang="en-US" lang="zh-CN"/>
          </a:p>
        </p:txBody>
      </p:sp>
      <p:sp>
        <p:nvSpPr>
          <p:cNvPr id="12299" name="Rectangle 11"/>
          <p:cNvSpPr>
            <a:spLocks noChangeArrowheads="1"/>
          </p:cNvSpPr>
          <p:nvPr/>
        </p:nvSpPr>
        <p:spPr bwMode="auto">
          <a:xfrm>
            <a:off x="2970213" y="2967038"/>
            <a:ext cx="1582737" cy="1582737"/>
          </a:xfrm>
          <a:prstGeom prst="rect">
            <a:avLst/>
          </a:prstGeom>
          <a:blipFill dpi="0" rotWithShape="1">
            <a:blip r:embed="rId4"/>
            <a:stretch>
              <a:fillRect r="-167"/>
            </a:stretch>
          </a:blipFill>
          <a:ln w="9525">
            <a:noFill/>
            <a:miter lim="800000"/>
          </a:ln>
        </p:spPr>
        <p:txBody>
          <a:bodyPr/>
          <a:lstStyle/>
          <a:p>
            <a:pPr>
              <a:defRPr/>
            </a:pPr>
            <a:endParaRPr altLang="en-US" lang="zh-CN"/>
          </a:p>
        </p:txBody>
      </p:sp>
      <p:sp>
        <p:nvSpPr>
          <p:cNvPr id="11282" name="Rectangle 12"/>
          <p:cNvSpPr>
            <a:spLocks noChangeArrowheads="1"/>
          </p:cNvSpPr>
          <p:nvPr/>
        </p:nvSpPr>
        <p:spPr bwMode="auto">
          <a:xfrm>
            <a:off x="4587875" y="2967038"/>
            <a:ext cx="1584325" cy="1582737"/>
          </a:xfrm>
          <a:prstGeom prst="rect">
            <a:avLst/>
          </a:prstGeom>
          <a:solidFill>
            <a:srgbClr val="000000"/>
          </a:solidFill>
          <a:ln w="9525">
            <a:noFill/>
            <a:miter lim="800000"/>
          </a:ln>
        </p:spPr>
        <p:txBody>
          <a:bodyPr/>
          <a:lstStyle/>
          <a:p>
            <a:endParaRPr altLang="en-US" lang="zh-CN"/>
          </a:p>
        </p:txBody>
      </p:sp>
      <p:sp>
        <p:nvSpPr>
          <p:cNvPr id="12301" name="Rectangle 13"/>
          <p:cNvSpPr>
            <a:spLocks noChangeArrowheads="1"/>
          </p:cNvSpPr>
          <p:nvPr/>
        </p:nvSpPr>
        <p:spPr bwMode="auto">
          <a:xfrm>
            <a:off x="6207125" y="2967038"/>
            <a:ext cx="1582738" cy="1582737"/>
          </a:xfrm>
          <a:prstGeom prst="rect">
            <a:avLst/>
          </a:prstGeom>
          <a:blipFill dpi="0" rotWithShape="1">
            <a:blip r:embed="rId5"/>
            <a:stretch>
              <a:fillRect r="-503"/>
            </a:stretch>
          </a:blipFill>
          <a:ln w="9525">
            <a:noFill/>
            <a:miter lim="800000"/>
          </a:ln>
        </p:spPr>
        <p:txBody>
          <a:bodyPr/>
          <a:lstStyle/>
          <a:p>
            <a:pPr>
              <a:defRPr/>
            </a:pPr>
            <a:endParaRPr altLang="en-US" lang="zh-CN"/>
          </a:p>
        </p:txBody>
      </p:sp>
      <p:sp>
        <p:nvSpPr>
          <p:cNvPr id="11286" name="Freeform 14"/>
          <p:cNvSpPr>
            <a:spLocks noEditPoints="1"/>
          </p:cNvSpPr>
          <p:nvPr/>
        </p:nvSpPr>
        <p:spPr bwMode="auto">
          <a:xfrm>
            <a:off x="3503613" y="1624013"/>
            <a:ext cx="517525" cy="517525"/>
          </a:xfrm>
          <a:custGeom>
            <a:gdLst>
              <a:gd fmla="*/ 163 w 326" name="T0"/>
              <a:gd fmla="*/ 204 h 326" name="T1"/>
              <a:gd fmla="*/ 82 w 326" name="T2"/>
              <a:gd fmla="*/ 123 h 326" name="T3"/>
              <a:gd fmla="*/ 122 w 326" name="T4"/>
              <a:gd fmla="*/ 123 h 326" name="T5"/>
              <a:gd fmla="*/ 122 w 326" name="T6"/>
              <a:gd fmla="*/ 0 h 326" name="T7"/>
              <a:gd fmla="*/ 204 w 326" name="T8"/>
              <a:gd fmla="*/ 0 h 326" name="T9"/>
              <a:gd fmla="*/ 204 w 326" name="T10"/>
              <a:gd fmla="*/ 123 h 326" name="T11"/>
              <a:gd fmla="*/ 245 w 326" name="T12"/>
              <a:gd fmla="*/ 123 h 326" name="T13"/>
              <a:gd fmla="*/ 163 w 326" name="T14"/>
              <a:gd fmla="*/ 204 h 326" name="T15"/>
              <a:gd fmla="*/ 275 w 326" name="T16"/>
              <a:gd fmla="*/ 102 h 326" name="T17"/>
              <a:gd fmla="*/ 251 w 326" name="T18"/>
              <a:gd fmla="*/ 102 h 326" name="T19"/>
              <a:gd fmla="*/ 302 w 326" name="T20"/>
              <a:gd fmla="*/ 204 h 326" name="T21"/>
              <a:gd fmla="*/ 245 w 326" name="T22"/>
              <a:gd fmla="*/ 204 h 326" name="T23"/>
              <a:gd fmla="*/ 204 w 326" name="T24"/>
              <a:gd fmla="*/ 265 h 326" name="T25"/>
              <a:gd fmla="*/ 122 w 326" name="T26"/>
              <a:gd fmla="*/ 265 h 326" name="T27"/>
              <a:gd fmla="*/ 82 w 326" name="T28"/>
              <a:gd fmla="*/ 204 h 326" name="T29"/>
              <a:gd fmla="*/ 22 w 326" name="T30"/>
              <a:gd fmla="*/ 204 h 326" name="T31"/>
              <a:gd fmla="*/ 73 w 326" name="T32"/>
              <a:gd fmla="*/ 102 h 326" name="T33"/>
              <a:gd fmla="*/ 51 w 326" name="T34"/>
              <a:gd fmla="*/ 102 h 326" name="T35"/>
              <a:gd fmla="*/ 0 w 326" name="T36"/>
              <a:gd fmla="*/ 204 h 326" name="T37"/>
              <a:gd fmla="*/ 0 w 326" name="T38"/>
              <a:gd fmla="*/ 326 h 326" name="T39"/>
              <a:gd fmla="*/ 326 w 326" name="T40"/>
              <a:gd fmla="*/ 326 h 326" name="T41"/>
              <a:gd fmla="*/ 326 w 326" name="T42"/>
              <a:gd fmla="*/ 204 h 326" name="T43"/>
              <a:gd fmla="*/ 275 w 326" name="T44"/>
              <a:gd fmla="*/ 102 h 32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26" name="T69"/>
              <a:gd fmla="*/ 0 h 326" name="T70"/>
              <a:gd fmla="*/ 326 w 326" name="T71"/>
              <a:gd fmla="*/ 326 h 32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26" w="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w="9525">
            <a:noFill/>
            <a:round/>
          </a:ln>
        </p:spPr>
        <p:txBody>
          <a:bodyPr/>
          <a:lstStyle/>
          <a:p>
            <a:endParaRPr altLang="en-US" lang="zh-CN"/>
          </a:p>
        </p:txBody>
      </p:sp>
      <p:sp>
        <p:nvSpPr>
          <p:cNvPr id="11287" name="Rectangle 15"/>
          <p:cNvSpPr>
            <a:spLocks noChangeArrowheads="1"/>
          </p:cNvSpPr>
          <p:nvPr/>
        </p:nvSpPr>
        <p:spPr bwMode="auto">
          <a:xfrm>
            <a:off x="5284788" y="3603625"/>
            <a:ext cx="161925" cy="31750"/>
          </a:xfrm>
          <a:prstGeom prst="rect">
            <a:avLst/>
          </a:prstGeom>
          <a:solidFill>
            <a:srgbClr val="FFFFFF"/>
          </a:solidFill>
          <a:ln w="9525">
            <a:noFill/>
            <a:miter lim="800000"/>
          </a:ln>
        </p:spPr>
        <p:txBody>
          <a:bodyPr/>
          <a:lstStyle/>
          <a:p>
            <a:endParaRPr altLang="en-US" lang="zh-CN"/>
          </a:p>
        </p:txBody>
      </p:sp>
      <p:sp>
        <p:nvSpPr>
          <p:cNvPr id="11288" name="Freeform 16"/>
          <p:cNvSpPr/>
          <p:nvPr/>
        </p:nvSpPr>
        <p:spPr bwMode="auto">
          <a:xfrm>
            <a:off x="5219700" y="3214688"/>
            <a:ext cx="323850" cy="96837"/>
          </a:xfrm>
          <a:custGeom>
            <a:gdLst>
              <a:gd fmla="*/ 12 w 120" name="T0"/>
              <a:gd fmla="*/ 12 h 36" name="T1"/>
              <a:gd fmla="*/ 108 w 120" name="T2"/>
              <a:gd fmla="*/ 12 h 36" name="T3"/>
              <a:gd fmla="*/ 108 w 120" name="T4"/>
              <a:gd fmla="*/ 36 h 36" name="T5"/>
              <a:gd fmla="*/ 120 w 120" name="T6"/>
              <a:gd fmla="*/ 36 h 36" name="T7"/>
              <a:gd fmla="*/ 120 w 120" name="T8"/>
              <a:gd fmla="*/ 12 h 36" name="T9"/>
              <a:gd fmla="*/ 108 w 120" name="T10"/>
              <a:gd fmla="*/ 0 h 36" name="T11"/>
              <a:gd fmla="*/ 12 w 120" name="T12"/>
              <a:gd fmla="*/ 0 h 36" name="T13"/>
              <a:gd fmla="*/ 0 w 120" name="T14"/>
              <a:gd fmla="*/ 12 h 36" name="T15"/>
              <a:gd fmla="*/ 0 w 120" name="T16"/>
              <a:gd fmla="*/ 36 h 36" name="T17"/>
              <a:gd fmla="*/ 12 w 120" name="T18"/>
              <a:gd fmla="*/ 36 h 36" name="T19"/>
              <a:gd fmla="*/ 12 w 120" name="T20"/>
              <a:gd fmla="*/ 12 h 3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0" name="T33"/>
              <a:gd fmla="*/ 0 h 36" name="T34"/>
              <a:gd fmla="*/ 120 w 120" name="T35"/>
              <a:gd fmla="*/ 36 h 3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6" w="120">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w="9525">
            <a:noFill/>
            <a:round/>
          </a:ln>
        </p:spPr>
        <p:txBody>
          <a:bodyPr/>
          <a:lstStyle/>
          <a:p>
            <a:endParaRPr altLang="en-US" lang="zh-CN"/>
          </a:p>
        </p:txBody>
      </p:sp>
      <p:sp>
        <p:nvSpPr>
          <p:cNvPr id="11289" name="Rectangle 17"/>
          <p:cNvSpPr>
            <a:spLocks noChangeArrowheads="1"/>
          </p:cNvSpPr>
          <p:nvPr/>
        </p:nvSpPr>
        <p:spPr bwMode="auto">
          <a:xfrm>
            <a:off x="5284788" y="3538538"/>
            <a:ext cx="193675" cy="31750"/>
          </a:xfrm>
          <a:prstGeom prst="rect">
            <a:avLst/>
          </a:prstGeom>
          <a:solidFill>
            <a:srgbClr val="FFFFFF"/>
          </a:solidFill>
          <a:ln w="9525">
            <a:noFill/>
            <a:miter lim="800000"/>
          </a:ln>
        </p:spPr>
        <p:txBody>
          <a:bodyPr/>
          <a:lstStyle/>
          <a:p>
            <a:endParaRPr altLang="en-US" lang="zh-CN"/>
          </a:p>
        </p:txBody>
      </p:sp>
      <p:sp>
        <p:nvSpPr>
          <p:cNvPr id="11290" name="Freeform 18"/>
          <p:cNvSpPr>
            <a:spLocks noEditPoints="1"/>
          </p:cNvSpPr>
          <p:nvPr/>
        </p:nvSpPr>
        <p:spPr bwMode="auto">
          <a:xfrm>
            <a:off x="5122863" y="3344863"/>
            <a:ext cx="517525" cy="387350"/>
          </a:xfrm>
          <a:custGeom>
            <a:gdLst>
              <a:gd fmla="*/ 180 w 192" name="T0"/>
              <a:gd fmla="*/ 0 h 144" name="T1"/>
              <a:gd fmla="*/ 12 w 192" name="T2"/>
              <a:gd fmla="*/ 0 h 144" name="T3"/>
              <a:gd fmla="*/ 0 w 192" name="T4"/>
              <a:gd fmla="*/ 12 h 144" name="T5"/>
              <a:gd fmla="*/ 0 w 192" name="T6"/>
              <a:gd fmla="*/ 84 h 144" name="T7"/>
              <a:gd fmla="*/ 12 w 192" name="T8"/>
              <a:gd fmla="*/ 96 h 144" name="T9"/>
              <a:gd fmla="*/ 36 w 192" name="T10"/>
              <a:gd fmla="*/ 96 h 144" name="T11"/>
              <a:gd fmla="*/ 36 w 192" name="T12"/>
              <a:gd fmla="*/ 132 h 144" name="T13"/>
              <a:gd fmla="*/ 48 w 192" name="T14"/>
              <a:gd fmla="*/ 144 h 144" name="T15"/>
              <a:gd fmla="*/ 144 w 192" name="T16"/>
              <a:gd fmla="*/ 144 h 144" name="T17"/>
              <a:gd fmla="*/ 156 w 192" name="T18"/>
              <a:gd fmla="*/ 132 h 144" name="T19"/>
              <a:gd fmla="*/ 156 w 192" name="T20"/>
              <a:gd fmla="*/ 96 h 144" name="T21"/>
              <a:gd fmla="*/ 180 w 192" name="T22"/>
              <a:gd fmla="*/ 96 h 144" name="T23"/>
              <a:gd fmla="*/ 192 w 192" name="T24"/>
              <a:gd fmla="*/ 84 h 144" name="T25"/>
              <a:gd fmla="*/ 192 w 192" name="T26"/>
              <a:gd fmla="*/ 12 h 144" name="T27"/>
              <a:gd fmla="*/ 180 w 192" name="T28"/>
              <a:gd fmla="*/ 0 h 144" name="T29"/>
              <a:gd fmla="*/ 144 w 192" name="T30"/>
              <a:gd fmla="*/ 132 h 144" name="T31"/>
              <a:gd fmla="*/ 48 w 192" name="T32"/>
              <a:gd fmla="*/ 132 h 144" name="T33"/>
              <a:gd fmla="*/ 48 w 192" name="T34"/>
              <a:gd fmla="*/ 60 h 144" name="T35"/>
              <a:gd fmla="*/ 144 w 192" name="T36"/>
              <a:gd fmla="*/ 60 h 144" name="T37"/>
              <a:gd fmla="*/ 144 w 192" name="T38"/>
              <a:gd fmla="*/ 132 h 144" name="T39"/>
              <a:gd fmla="*/ 168 w 192" name="T40"/>
              <a:gd fmla="*/ 36 h 144" name="T41"/>
              <a:gd fmla="*/ 156 w 192" name="T42"/>
              <a:gd fmla="*/ 24 h 144" name="T43"/>
              <a:gd fmla="*/ 168 w 192" name="T44"/>
              <a:gd fmla="*/ 12 h 144" name="T45"/>
              <a:gd fmla="*/ 180 w 192" name="T46"/>
              <a:gd fmla="*/ 24 h 144" name="T47"/>
              <a:gd fmla="*/ 168 w 192" name="T48"/>
              <a:gd fmla="*/ 36 h 14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92" name="T75"/>
              <a:gd fmla="*/ 0 h 144" name="T76"/>
              <a:gd fmla="*/ 192 w 192" name="T77"/>
              <a:gd fmla="*/ 144 h 14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44" w="192">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w="9525">
            <a:noFill/>
            <a:round/>
          </a:ln>
        </p:spPr>
        <p:txBody>
          <a:bodyPr/>
          <a:lstStyle/>
          <a:p>
            <a:endParaRPr altLang="en-US" lang="zh-CN"/>
          </a:p>
        </p:txBody>
      </p:sp>
      <p:sp>
        <p:nvSpPr>
          <p:cNvPr id="11291" name="Rectangle 19"/>
          <p:cNvSpPr>
            <a:spLocks noChangeArrowheads="1"/>
          </p:cNvSpPr>
          <p:nvPr/>
        </p:nvSpPr>
        <p:spPr bwMode="auto">
          <a:xfrm>
            <a:off x="2951163" y="2287588"/>
            <a:ext cx="1620837" cy="493776"/>
          </a:xfrm>
          <a:prstGeom prst="rect">
            <a:avLst/>
          </a:prstGeom>
          <a:noFill/>
          <a:ln w="9525">
            <a:noFill/>
            <a:miter lim="800000"/>
          </a:ln>
        </p:spPr>
        <p:txBody>
          <a:bodyPr>
            <a:spAutoFit/>
          </a:bodyPr>
          <a:lstStyle/>
          <a:p>
            <a:pPr algn="ctr">
              <a:lnSpc>
                <a:spcPct val="110000"/>
              </a:lnSpc>
            </a:pPr>
            <a:r>
              <a:rPr altLang="zh-CN" lang="en-US" sz="800">
                <a:solidFill>
                  <a:schemeClr val="bg1"/>
                </a:solidFill>
                <a:latin charset="-122" pitchFamily="34" typeface="微软雅黑"/>
                <a:ea charset="-122" pitchFamily="34" typeface="微软雅黑"/>
              </a:rPr>
              <a:t>We have many PowerPoint templates that has been specifically designed .</a:t>
            </a:r>
          </a:p>
        </p:txBody>
      </p:sp>
      <p:sp>
        <p:nvSpPr>
          <p:cNvPr id="11292" name="Rectangle 20"/>
          <p:cNvSpPr>
            <a:spLocks noChangeArrowheads="1"/>
          </p:cNvSpPr>
          <p:nvPr/>
        </p:nvSpPr>
        <p:spPr bwMode="auto">
          <a:xfrm>
            <a:off x="4565650" y="3884613"/>
            <a:ext cx="1620838" cy="493776"/>
          </a:xfrm>
          <a:prstGeom prst="rect">
            <a:avLst/>
          </a:prstGeom>
          <a:noFill/>
          <a:ln w="9525">
            <a:noFill/>
            <a:miter lim="800000"/>
          </a:ln>
        </p:spPr>
        <p:txBody>
          <a:bodyPr>
            <a:spAutoFit/>
          </a:bodyPr>
          <a:lstStyle/>
          <a:p>
            <a:pPr algn="ctr">
              <a:lnSpc>
                <a:spcPct val="110000"/>
              </a:lnSpc>
            </a:pPr>
            <a:r>
              <a:rPr altLang="zh-CN" lang="en-US" sz="800">
                <a:solidFill>
                  <a:schemeClr val="bg1"/>
                </a:solidFill>
                <a:latin charset="-122" pitchFamily="34" typeface="微软雅黑"/>
                <a:ea charset="-122" pitchFamily="34" typeface="微软雅黑"/>
              </a:rPr>
              <a:t>We have many PowerPoint templates that has been specifically designed .</a:t>
            </a:r>
          </a:p>
        </p:txBody>
      </p:sp>
      <p:sp>
        <p:nvSpPr>
          <p:cNvPr id="11293" name="Rectangle 21"/>
          <p:cNvSpPr>
            <a:spLocks noChangeArrowheads="1"/>
          </p:cNvSpPr>
          <p:nvPr/>
        </p:nvSpPr>
        <p:spPr bwMode="auto">
          <a:xfrm>
            <a:off x="1679575" y="3368675"/>
            <a:ext cx="952817" cy="518160"/>
          </a:xfrm>
          <a:prstGeom prst="rect">
            <a:avLst/>
          </a:prstGeom>
          <a:noFill/>
          <a:ln w="9525">
            <a:noFill/>
            <a:miter lim="800000"/>
          </a:ln>
        </p:spPr>
        <p:txBody>
          <a:bodyPr wrap="none">
            <a:spAutoFit/>
          </a:bodyPr>
          <a:lstStyle/>
          <a:p>
            <a:r>
              <a:rPr altLang="zh-CN" b="1" lang="zh-CN" sz="2800">
                <a:solidFill>
                  <a:schemeClr val="bg1"/>
                </a:solidFill>
                <a:latin charset="-122" pitchFamily="34" typeface="微软雅黑"/>
                <a:ea charset="-122" pitchFamily="34" typeface="微软雅黑"/>
              </a:rPr>
              <a:t>30%</a:t>
            </a:r>
          </a:p>
        </p:txBody>
      </p:sp>
      <p:sp>
        <p:nvSpPr>
          <p:cNvPr id="11294" name="Line 22"/>
          <p:cNvSpPr>
            <a:spLocks noChangeShapeType="1"/>
          </p:cNvSpPr>
          <p:nvPr/>
        </p:nvSpPr>
        <p:spPr bwMode="auto">
          <a:xfrm>
            <a:off x="1619250" y="3871913"/>
            <a:ext cx="1081088" cy="0"/>
          </a:xfrm>
          <a:prstGeom prst="line">
            <a:avLst/>
          </a:prstGeom>
          <a:noFill/>
          <a:ln w="6350">
            <a:solidFill>
              <a:schemeClr val="bg1"/>
            </a:solidFill>
            <a:round/>
          </a:ln>
        </p:spPr>
        <p:txBody>
          <a:bodyPr/>
          <a:lstStyle/>
          <a:p>
            <a:endParaRPr altLang="en-US" lang="zh-CN"/>
          </a:p>
        </p:txBody>
      </p:sp>
      <p:sp>
        <p:nvSpPr>
          <p:cNvPr id="11295" name="Rectangle 23"/>
          <p:cNvSpPr>
            <a:spLocks noChangeArrowheads="1"/>
          </p:cNvSpPr>
          <p:nvPr/>
        </p:nvSpPr>
        <p:spPr bwMode="auto">
          <a:xfrm>
            <a:off x="1733550" y="3968750"/>
            <a:ext cx="842962" cy="121920"/>
          </a:xfrm>
          <a:prstGeom prst="rect">
            <a:avLst/>
          </a:prstGeom>
          <a:noFill/>
          <a:ln w="9525">
            <a:noFill/>
            <a:miter lim="800000"/>
          </a:ln>
        </p:spPr>
        <p:txBody>
          <a:bodyPr bIns="0" lIns="0" rIns="0" tIns="0" wrap="none">
            <a:spAutoFit/>
          </a:bodyPr>
          <a:lstStyle/>
          <a:p>
            <a:r>
              <a:rPr altLang="zh-CN" lang="zh-CN" sz="800">
                <a:solidFill>
                  <a:schemeClr val="bg1"/>
                </a:solidFill>
                <a:latin charset="-122" pitchFamily="34" typeface="微软雅黑"/>
                <a:ea charset="-122" pitchFamily="34" typeface="微软雅黑"/>
              </a:rPr>
              <a:t>YOUR TEXT HERE</a:t>
            </a:r>
          </a:p>
        </p:txBody>
      </p:sp>
      <p:sp>
        <p:nvSpPr>
          <p:cNvPr id="11296" name="Rectangle 24"/>
          <p:cNvSpPr>
            <a:spLocks noChangeArrowheads="1"/>
          </p:cNvSpPr>
          <p:nvPr/>
        </p:nvSpPr>
        <p:spPr bwMode="auto">
          <a:xfrm>
            <a:off x="6535739" y="1771650"/>
            <a:ext cx="952817" cy="518160"/>
          </a:xfrm>
          <a:prstGeom prst="rect">
            <a:avLst/>
          </a:prstGeom>
          <a:noFill/>
          <a:ln w="9525">
            <a:noFill/>
            <a:miter lim="800000"/>
          </a:ln>
        </p:spPr>
        <p:txBody>
          <a:bodyPr wrap="none">
            <a:spAutoFit/>
          </a:bodyPr>
          <a:lstStyle/>
          <a:p>
            <a:r>
              <a:rPr altLang="zh-CN" b="1" lang="zh-CN" sz="2800">
                <a:solidFill>
                  <a:schemeClr val="bg1"/>
                </a:solidFill>
                <a:latin charset="-122" pitchFamily="34" typeface="微软雅黑"/>
                <a:ea charset="-122" pitchFamily="34" typeface="微软雅黑"/>
              </a:rPr>
              <a:t>75%</a:t>
            </a:r>
          </a:p>
        </p:txBody>
      </p:sp>
      <p:sp>
        <p:nvSpPr>
          <p:cNvPr id="11297" name="Line 25"/>
          <p:cNvSpPr>
            <a:spLocks noChangeShapeType="1"/>
          </p:cNvSpPr>
          <p:nvPr/>
        </p:nvSpPr>
        <p:spPr bwMode="auto">
          <a:xfrm>
            <a:off x="6475413" y="2274888"/>
            <a:ext cx="1081087" cy="0"/>
          </a:xfrm>
          <a:prstGeom prst="line">
            <a:avLst/>
          </a:prstGeom>
          <a:noFill/>
          <a:ln w="6350">
            <a:solidFill>
              <a:schemeClr val="bg1"/>
            </a:solidFill>
            <a:round/>
          </a:ln>
        </p:spPr>
        <p:txBody>
          <a:bodyPr/>
          <a:lstStyle/>
          <a:p>
            <a:endParaRPr altLang="en-US" lang="zh-CN"/>
          </a:p>
        </p:txBody>
      </p:sp>
      <p:sp>
        <p:nvSpPr>
          <p:cNvPr id="11298" name="Rectangle 26"/>
          <p:cNvSpPr>
            <a:spLocks noChangeArrowheads="1"/>
          </p:cNvSpPr>
          <p:nvPr/>
        </p:nvSpPr>
        <p:spPr bwMode="auto">
          <a:xfrm>
            <a:off x="6589713" y="2371725"/>
            <a:ext cx="842962" cy="121920"/>
          </a:xfrm>
          <a:prstGeom prst="rect">
            <a:avLst/>
          </a:prstGeom>
          <a:noFill/>
          <a:ln w="9525">
            <a:noFill/>
            <a:miter lim="800000"/>
          </a:ln>
        </p:spPr>
        <p:txBody>
          <a:bodyPr bIns="0" lIns="0" rIns="0" tIns="0" wrap="none">
            <a:spAutoFit/>
          </a:bodyPr>
          <a:lstStyle/>
          <a:p>
            <a:r>
              <a:rPr altLang="zh-CN" lang="zh-CN" sz="800">
                <a:solidFill>
                  <a:schemeClr val="bg1"/>
                </a:solidFill>
                <a:latin charset="-122" pitchFamily="34" typeface="微软雅黑"/>
                <a:ea charset="-122" pitchFamily="34" typeface="微软雅黑"/>
              </a:rPr>
              <a:t>YOUR TEXT HERE</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238</Paragraphs>
  <Slides>23</Slides>
  <Notes>0</Notes>
  <TotalTime>2</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Arial</vt:lpstr>
      <vt:lpstr>宋体</vt:lpstr>
      <vt:lpstr>Calibri</vt:lpstr>
      <vt:lpstr>Calibri Light</vt:lpstr>
      <vt:lpstr>微软雅黑</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2015-06-22T07:54:15Z</dcterms:created>
  <cp:lastModifiedBy>kan</cp:lastModifiedBy>
  <dcterms:modified xsi:type="dcterms:W3CDTF">2021-08-20T10:48:50Z</dcterms:modified>
  <cp:revision>19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2052-9.1.0.5184</vt:lpwstr>
  </property>
  <property fmtid="{D5CDD505-2E9C-101B-9397-08002B2CF9AE}" pid="3" name="Version">
    <vt:r8>1</vt:r8>
  </property>
</Properties>
</file>