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5143500" type="screen16x9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432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tags/tag1.xml" Type="http://schemas.openxmlformats.org/officeDocument/2006/relationships/tags"/><Relationship Id="rId14" Target="presProps.xml" Type="http://schemas.openxmlformats.org/officeDocument/2006/relationships/presProps"/><Relationship Id="rId15" Target="viewProps.xml" Type="http://schemas.openxmlformats.org/officeDocument/2006/relationships/viewProps"/><Relationship Id="rId16" Target="theme/theme1.xml" Type="http://schemas.openxmlformats.org/officeDocument/2006/relationships/theme"/><Relationship Id="rId17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77E14-786B-4D72-A946-5E16EF78BBF5}" type="datetimeFigureOut">
              <a:rPr lang="zh-CN" altLang="en-US" smtClean="0"/>
              <a:t>2016/7/11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8D010-0C24-4D5D-ACB8-C6248FA280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60137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EC6C-28F5-425D-8878-B1A9CC1D6BA5}" type="datetimeFigureOut">
              <a:rPr lang="zh-CN" altLang="en-US" smtClean="0"/>
              <a:t>2016/7/11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1270-9A13-4B10-B7FD-E06D652309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16987388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EC6C-28F5-425D-8878-B1A9CC1D6BA5}" type="datetimeFigureOut">
              <a:rPr lang="zh-CN" altLang="en-US" smtClean="0"/>
              <a:t>2016/7/11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1270-9A13-4B10-B7FD-E06D652309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6217798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EC6C-28F5-425D-8878-B1A9CC1D6BA5}" type="datetimeFigureOut">
              <a:rPr lang="zh-CN" altLang="en-US" smtClean="0"/>
              <a:t>2016/7/11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1270-9A13-4B10-B7FD-E06D652309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46886589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2016/7/11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5686193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2016/7/11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13000293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2016/7/11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37736019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2016/7/11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46225874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2016/7/11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2610840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2016/7/11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67091066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2016/7/11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99075508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2016/7/11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865223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EC6C-28F5-425D-8878-B1A9CC1D6BA5}" type="datetimeFigureOut">
              <a:rPr lang="zh-CN" altLang="en-US" smtClean="0"/>
              <a:t>2016/7/11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1270-9A13-4B10-B7FD-E06D652309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93365411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2016/7/11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80618616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2016/7/11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9723332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2016/7/11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3371378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EC6C-28F5-425D-8878-B1A9CC1D6BA5}" type="datetimeFigureOut">
              <a:rPr lang="zh-CN" altLang="en-US" smtClean="0"/>
              <a:t>2016/7/11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1270-9A13-4B10-B7FD-E06D652309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45402382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EC6C-28F5-425D-8878-B1A9CC1D6BA5}" type="datetimeFigureOut">
              <a:rPr lang="zh-CN" altLang="en-US" smtClean="0"/>
              <a:t>2016/7/11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1270-9A13-4B10-B7FD-E06D652309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46864426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EC6C-28F5-425D-8878-B1A9CC1D6BA5}" type="datetimeFigureOut">
              <a:rPr lang="zh-CN" altLang="en-US" smtClean="0"/>
              <a:t>2016/7/11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1270-9A13-4B10-B7FD-E06D652309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1753696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EC6C-28F5-425D-8878-B1A9CC1D6BA5}" type="datetimeFigureOut">
              <a:rPr lang="zh-CN" altLang="en-US" smtClean="0"/>
              <a:t>2016/7/11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1270-9A13-4B10-B7FD-E06D652309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28619641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EC6C-28F5-425D-8878-B1A9CC1D6BA5}" type="datetimeFigureOut">
              <a:rPr lang="zh-CN" altLang="en-US" smtClean="0"/>
              <a:t>2016/7/11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1270-9A13-4B10-B7FD-E06D652309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39726063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EC6C-28F5-425D-8878-B1A9CC1D6BA5}" type="datetimeFigureOut">
              <a:rPr lang="zh-CN" altLang="en-US" smtClean="0"/>
              <a:t>2016/7/11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1270-9A13-4B10-B7FD-E06D652309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9060296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EC6C-28F5-425D-8878-B1A9CC1D6BA5}" type="datetimeFigureOut">
              <a:rPr lang="zh-CN" altLang="en-US" smtClean="0"/>
              <a:t>2016/7/11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1270-9A13-4B10-B7FD-E06D652309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33209346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jpe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1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5EC6C-28F5-425D-8878-B1A9CC1D6BA5}" type="datetimeFigureOut">
              <a:rPr lang="zh-CN" altLang="en-US" smtClean="0"/>
              <a:t>2016/7/11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41270-9A13-4B10-B7FD-E06D652309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7159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2016/7/11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35814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Relationship Id="rId3" Target="../media/image4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Relationship Id="rId3" Target="../media/image4.png" Type="http://schemas.openxmlformats.org/officeDocument/2006/relationships/image"/><Relationship Id="rId4" Target="../media/image7.png" Type="http://schemas.openxmlformats.org/officeDocument/2006/relationships/image"/><Relationship Id="rId5" Target="../media/image8.png" Type="http://schemas.openxmlformats.org/officeDocument/2006/relationships/image"/><Relationship Id="rId6" Target="../media/image9.png" Type="http://schemas.openxmlformats.org/officeDocument/2006/relationships/image"/><Relationship Id="rId7" Target="../media/image10.png" Type="http://schemas.openxmlformats.org/officeDocument/2006/relationships/image"/><Relationship Id="rId8" Target="../media/image11.png" Type="http://schemas.openxmlformats.org/officeDocument/2006/relationships/image"/><Relationship Id="rId9" Target="../media/image12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4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4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13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圆角矩形 9"/>
          <p:cNvGrpSpPr/>
          <p:nvPr/>
        </p:nvGrpSpPr>
        <p:grpSpPr>
          <a:xfrm>
            <a:off x="1509041" y="1413198"/>
            <a:ext cx="798512" cy="798512"/>
            <a:chExt cx="503" cy="503"/>
          </a:xfrm>
        </p:grpSpPr>
        <p:pic>
          <p:nvPicPr>
            <p:cNvPr id="5" name="圆角矩形 9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503" cy="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58" y="57"/>
              <a:ext cx="389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  <p:grpSp>
        <p:nvGrpSpPr>
          <p:cNvPr id="7" name="圆角矩形 4"/>
          <p:cNvGrpSpPr/>
          <p:nvPr/>
        </p:nvGrpSpPr>
        <p:grpSpPr>
          <a:xfrm>
            <a:off x="607339" y="511497"/>
            <a:ext cx="1017588" cy="1017588"/>
            <a:chExt cx="641" cy="641"/>
          </a:xfrm>
        </p:grpSpPr>
        <p:pic>
          <p:nvPicPr>
            <p:cNvPr id="8" name="圆角矩形 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641" cy="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 Box 16"/>
            <p:cNvSpPr txBox="1">
              <a:spLocks noChangeArrowheads="1"/>
            </p:cNvSpPr>
            <p:nvPr/>
          </p:nvSpPr>
          <p:spPr bwMode="auto">
            <a:xfrm>
              <a:off x="62" y="61"/>
              <a:ext cx="51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223291" y="1097507"/>
            <a:ext cx="573089" cy="571279"/>
            <a:chOff x="1463677" y="1506761"/>
            <a:chExt cx="573089" cy="571279"/>
          </a:xfrm>
        </p:grpSpPr>
        <p:grpSp>
          <p:nvGrpSpPr>
            <p:cNvPr id="10" name="圆角矩形 8"/>
            <p:cNvGrpSpPr/>
            <p:nvPr/>
          </p:nvGrpSpPr>
          <p:grpSpPr>
            <a:xfrm>
              <a:off x="1494634" y="1536813"/>
              <a:ext cx="511175" cy="511175"/>
              <a:chExt cx="322" cy="322"/>
            </a:xfrm>
          </p:grpSpPr>
          <p:pic>
            <p:nvPicPr>
              <p:cNvPr id="11" name="圆角矩形 8"/>
              <p:cNvPicPr>
                <a:picLocks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0" y="0"/>
                <a:ext cx="322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Text Box 22"/>
              <p:cNvSpPr txBox="1">
                <a:spLocks noChangeArrowheads="1"/>
              </p:cNvSpPr>
              <p:nvPr/>
            </p:nvSpPr>
            <p:spPr bwMode="auto">
              <a:xfrm>
                <a:off x="53" y="52"/>
                <a:ext cx="217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bIns="39600" lIns="79200" rIns="79200" tIns="39600"/>
              <a:lstStyle>
                <a:lvl1pPr defTabSz="801688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defTabSz="801688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defTabSz="801688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defTabSz="801688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defTabSz="801688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defTabSz="801688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defTabSz="801688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defTabSz="801688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defTabSz="801688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b="1" lang="zh-CN" sz="2400">
                  <a:solidFill>
                    <a:schemeClr val="bg1"/>
                  </a:solidFill>
                  <a:latin charset="-122" pitchFamily="2" typeface="宋体"/>
                </a:endParaRPr>
              </a:p>
            </p:txBody>
          </p:sp>
        </p:grpSp>
        <p:sp>
          <p:nvSpPr>
            <p:cNvPr id="16" name="圆角矩形 14"/>
            <p:cNvSpPr>
              <a:spLocks noChangeArrowheads="1"/>
            </p:cNvSpPr>
            <p:nvPr/>
          </p:nvSpPr>
          <p:spPr bwMode="auto">
            <a:xfrm>
              <a:off x="1463677" y="1506761"/>
              <a:ext cx="573089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  <a:latin charset="0" pitchFamily="34" typeface="Calibri"/>
                <a:sym charset="0" pitchFamily="34" typeface="Calibri"/>
              </a:endParaRPr>
            </a:p>
          </p:txBody>
        </p:sp>
      </p:grpSp>
      <p:sp>
        <p:nvSpPr>
          <p:cNvPr id="75" name="文本框 21"/>
          <p:cNvSpPr>
            <a:spLocks noChangeArrowheads="1"/>
          </p:cNvSpPr>
          <p:nvPr/>
        </p:nvSpPr>
        <p:spPr bwMode="auto">
          <a:xfrm>
            <a:off x="2195736" y="1830710"/>
            <a:ext cx="60325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altLang="en-US" lang="zh-CN" smtClean="0" sz="4400">
                <a:solidFill>
                  <a:schemeClr val="bg1"/>
                </a:solidFill>
                <a:latin charset="-122" pitchFamily="2" typeface="方正兰亭粗黑_GBK"/>
                <a:ea charset="-122" pitchFamily="34" typeface="微软雅黑"/>
                <a:sym charset="-122" pitchFamily="2" typeface="方正兰亭粗黑_GBK"/>
              </a:rPr>
              <a:t>素雅高洁通用商务模板</a:t>
            </a:r>
          </a:p>
        </p:txBody>
      </p:sp>
      <p:sp>
        <p:nvSpPr>
          <p:cNvPr id="76" name="矩形 17"/>
          <p:cNvSpPr>
            <a:spLocks noChangeArrowheads="1"/>
          </p:cNvSpPr>
          <p:nvPr/>
        </p:nvSpPr>
        <p:spPr bwMode="auto">
          <a:xfrm>
            <a:off x="2481203" y="2592710"/>
            <a:ext cx="527685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dist"/>
            <a:r>
              <a:rPr altLang="zh-CN" lang="en-US">
                <a:solidFill>
                  <a:schemeClr val="bg1"/>
                </a:solidFill>
                <a:latin charset="-122" pitchFamily="34" typeface="Microsoft YaHei UI"/>
                <a:ea charset="-122" pitchFamily="34" typeface="Microsoft YaHei UI"/>
                <a:sym charset="0" pitchFamily="2" typeface="ITC Avant Garde Std XLt"/>
              </a:rPr>
              <a:t>Business report template</a:t>
            </a:r>
          </a:p>
        </p:txBody>
      </p:sp>
      <p:grpSp>
        <p:nvGrpSpPr>
          <p:cNvPr id="77" name="组合 23"/>
          <p:cNvGrpSpPr/>
          <p:nvPr/>
        </p:nvGrpSpPr>
        <p:grpSpPr>
          <a:xfrm>
            <a:off x="4108390" y="3160142"/>
            <a:ext cx="2022475" cy="390917"/>
            <a:chOff x="0" y="0"/>
            <a:chExt cx="2022617" cy="390838"/>
          </a:xfrm>
        </p:grpSpPr>
        <p:sp>
          <p:nvSpPr>
            <p:cNvPr id="78" name="矩形 24"/>
            <p:cNvSpPr>
              <a:spLocks noChangeArrowheads="1"/>
            </p:cNvSpPr>
            <p:nvPr/>
          </p:nvSpPr>
          <p:spPr bwMode="auto">
            <a:xfrm>
              <a:off x="129302" y="0"/>
              <a:ext cx="1754484" cy="3745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altLang="zh-CN" lang="zh-CN">
                <a:solidFill>
                  <a:srgbClr val="7F7F7F"/>
                </a:solidFill>
                <a:latin charset="-122" pitchFamily="34" typeface="微软雅黑"/>
                <a:ea charset="-122" pitchFamily="34" typeface="微软雅黑"/>
                <a:sym charset="-122" pitchFamily="2" typeface="宋体"/>
              </a:endParaRPr>
            </a:p>
          </p:txBody>
        </p:sp>
        <p:sp>
          <p:nvSpPr>
            <p:cNvPr id="79" name="文本框 25"/>
            <p:cNvSpPr>
              <a:spLocks noChangeArrowheads="1"/>
            </p:cNvSpPr>
            <p:nvPr/>
          </p:nvSpPr>
          <p:spPr bwMode="auto">
            <a:xfrm>
              <a:off x="0" y="55627"/>
              <a:ext cx="2022617" cy="33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altLang="en-US" lang="zh-CN" sz="1600">
                  <a:solidFill>
                    <a:schemeClr val="bg1"/>
                  </a:solidFill>
                  <a:latin charset="-122" pitchFamily="2" typeface="方正正纤黑简体"/>
                  <a:ea charset="-122" pitchFamily="34" typeface="微软雅黑"/>
                  <a:sym charset="-122" pitchFamily="2" typeface="方正正纤黑简体"/>
                </a:rPr>
                <a:t>汇报人：器宇轩</a:t>
              </a:r>
            </a:p>
          </p:txBody>
        </p:sp>
      </p:grpSp>
      <p:grpSp>
        <p:nvGrpSpPr>
          <p:cNvPr id="85" name="圆角矩形 10"/>
          <p:cNvGrpSpPr/>
          <p:nvPr/>
        </p:nvGrpSpPr>
        <p:grpSpPr>
          <a:xfrm>
            <a:off x="1267242" y="123478"/>
            <a:ext cx="2080622" cy="2093367"/>
            <a:chExt cx="653" cy="657"/>
          </a:xfrm>
        </p:grpSpPr>
        <p:pic>
          <p:nvPicPr>
            <p:cNvPr id="86" name="圆角矩形 10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653" cy="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7" name="Text Box 25"/>
            <p:cNvSpPr txBox="1">
              <a:spLocks noChangeArrowheads="1"/>
            </p:cNvSpPr>
            <p:nvPr/>
          </p:nvSpPr>
          <p:spPr bwMode="auto">
            <a:xfrm>
              <a:off x="295" y="211"/>
              <a:ext cx="172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</p:spTree>
    <p:extLst>
      <p:ext uri="{BB962C8B-B14F-4D97-AF65-F5344CB8AC3E}">
        <p14:creationId val="812398570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3" name="圆角矩形 9"/>
          <p:cNvGrpSpPr/>
          <p:nvPr/>
        </p:nvGrpSpPr>
        <p:grpSpPr>
          <a:xfrm>
            <a:off x="1509041" y="1413198"/>
            <a:ext cx="798512" cy="798512"/>
            <a:chExt cx="503" cy="503"/>
          </a:xfrm>
        </p:grpSpPr>
        <p:pic>
          <p:nvPicPr>
            <p:cNvPr id="34" name="圆角矩形 9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503" cy="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Text Box 13"/>
            <p:cNvSpPr txBox="1">
              <a:spLocks noChangeArrowheads="1"/>
            </p:cNvSpPr>
            <p:nvPr/>
          </p:nvSpPr>
          <p:spPr bwMode="auto">
            <a:xfrm>
              <a:off x="58" y="57"/>
              <a:ext cx="389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  <p:grpSp>
        <p:nvGrpSpPr>
          <p:cNvPr id="5" name="圆角矩形 4"/>
          <p:cNvGrpSpPr/>
          <p:nvPr/>
        </p:nvGrpSpPr>
        <p:grpSpPr>
          <a:xfrm>
            <a:off x="607339" y="511497"/>
            <a:ext cx="1017588" cy="1017588"/>
            <a:chExt cx="641" cy="641"/>
          </a:xfrm>
        </p:grpSpPr>
        <p:pic>
          <p:nvPicPr>
            <p:cNvPr id="6" name="圆角矩形 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641" cy="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62" y="61"/>
              <a:ext cx="51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239551" y="1233215"/>
            <a:ext cx="573089" cy="571279"/>
            <a:chOff x="1463677" y="1506761"/>
            <a:chExt cx="573089" cy="571279"/>
          </a:xfrm>
        </p:grpSpPr>
        <p:grpSp>
          <p:nvGrpSpPr>
            <p:cNvPr id="9" name="圆角矩形 8"/>
            <p:cNvGrpSpPr/>
            <p:nvPr/>
          </p:nvGrpSpPr>
          <p:grpSpPr>
            <a:xfrm>
              <a:off x="1494634" y="1536813"/>
              <a:ext cx="511175" cy="511175"/>
              <a:chExt cx="322" cy="322"/>
            </a:xfrm>
          </p:grpSpPr>
          <p:pic>
            <p:nvPicPr>
              <p:cNvPr id="11" name="圆角矩形 8"/>
              <p:cNvPicPr>
                <a:picLocks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0" y="0"/>
                <a:ext cx="322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Text Box 22"/>
              <p:cNvSpPr txBox="1">
                <a:spLocks noChangeArrowheads="1"/>
              </p:cNvSpPr>
              <p:nvPr/>
            </p:nvSpPr>
            <p:spPr bwMode="auto">
              <a:xfrm>
                <a:off x="53" y="52"/>
                <a:ext cx="217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bIns="39600" lIns="79200" rIns="79200" tIns="39600"/>
              <a:lstStyle>
                <a:lvl1pPr defTabSz="801688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defTabSz="801688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defTabSz="801688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defTabSz="801688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defTabSz="801688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defTabSz="801688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defTabSz="801688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defTabSz="801688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defTabSz="801688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b="1" lang="zh-CN" sz="2400">
                  <a:solidFill>
                    <a:schemeClr val="bg1"/>
                  </a:solidFill>
                  <a:latin charset="-122" pitchFamily="2" typeface="宋体"/>
                </a:endParaRPr>
              </a:p>
            </p:txBody>
          </p:sp>
        </p:grpSp>
        <p:sp>
          <p:nvSpPr>
            <p:cNvPr id="10" name="圆角矩形 14"/>
            <p:cNvSpPr>
              <a:spLocks noChangeArrowheads="1"/>
            </p:cNvSpPr>
            <p:nvPr/>
          </p:nvSpPr>
          <p:spPr bwMode="auto">
            <a:xfrm>
              <a:off x="1463677" y="1506761"/>
              <a:ext cx="573089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  <a:latin charset="0" pitchFamily="34" typeface="Calibri"/>
                <a:sym charset="0" pitchFamily="34" typeface="Calibri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83568" y="771550"/>
            <a:ext cx="86935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mtClean="0" sz="2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目录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2267744" y="1779662"/>
            <a:ext cx="5184576" cy="571279"/>
            <a:chOff x="2267744" y="1633988"/>
            <a:chExt cx="5184576" cy="571279"/>
          </a:xfrm>
        </p:grpSpPr>
        <p:sp>
          <p:nvSpPr>
            <p:cNvPr id="16" name="圆角矩形 14"/>
            <p:cNvSpPr>
              <a:spLocks noChangeArrowheads="1"/>
            </p:cNvSpPr>
            <p:nvPr/>
          </p:nvSpPr>
          <p:spPr bwMode="auto">
            <a:xfrm>
              <a:off x="2267744" y="1633988"/>
              <a:ext cx="720080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r>
                <a:rPr altLang="en-US" lang="zh-CN" smtClean="0" sz="240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  <a:sym charset="0" pitchFamily="34" typeface="Calibri"/>
                </a:rPr>
                <a:t>一</a:t>
              </a:r>
            </a:p>
          </p:txBody>
        </p:sp>
        <p:sp>
          <p:nvSpPr>
            <p:cNvPr id="19" name="圆角矩形 14"/>
            <p:cNvSpPr>
              <a:spLocks noChangeArrowheads="1"/>
            </p:cNvSpPr>
            <p:nvPr/>
          </p:nvSpPr>
          <p:spPr bwMode="auto">
            <a:xfrm>
              <a:off x="2987824" y="1633988"/>
              <a:ext cx="4464496" cy="571279"/>
            </a:xfrm>
            <a:prstGeom prst="roundRect">
              <a:avLst>
                <a:gd fmla="val 634" name="adj"/>
              </a:avLst>
            </a:prstGeom>
            <a:noFill/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/>
              <a:r>
                <a:rPr altLang="en-US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单击此处添加文字单击此处添加文字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2267744" y="2429392"/>
            <a:ext cx="5184576" cy="571279"/>
            <a:chOff x="2267744" y="1633988"/>
            <a:chExt cx="5184576" cy="571279"/>
          </a:xfrm>
        </p:grpSpPr>
        <p:sp>
          <p:nvSpPr>
            <p:cNvPr id="22" name="圆角矩形 14"/>
            <p:cNvSpPr>
              <a:spLocks noChangeArrowheads="1"/>
            </p:cNvSpPr>
            <p:nvPr/>
          </p:nvSpPr>
          <p:spPr bwMode="auto">
            <a:xfrm>
              <a:off x="2267744" y="1633988"/>
              <a:ext cx="720080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r>
                <a:rPr altLang="en-US" lang="zh-CN" sz="240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  <a:sym charset="0" pitchFamily="34" typeface="Calibri"/>
                </a:rPr>
                <a:t>二</a:t>
              </a:r>
            </a:p>
          </p:txBody>
        </p:sp>
        <p:sp>
          <p:nvSpPr>
            <p:cNvPr id="23" name="圆角矩形 14"/>
            <p:cNvSpPr>
              <a:spLocks noChangeArrowheads="1"/>
            </p:cNvSpPr>
            <p:nvPr/>
          </p:nvSpPr>
          <p:spPr bwMode="auto">
            <a:xfrm>
              <a:off x="2987824" y="1633988"/>
              <a:ext cx="4464496" cy="571279"/>
            </a:xfrm>
            <a:prstGeom prst="roundRect">
              <a:avLst>
                <a:gd fmla="val 634" name="adj"/>
              </a:avLst>
            </a:prstGeom>
            <a:noFill/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/>
              <a:r>
                <a:rPr altLang="en-US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单击此处添加文字单击此处添加文字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2267744" y="3077464"/>
            <a:ext cx="5184576" cy="571279"/>
            <a:chOff x="2267744" y="1633988"/>
            <a:chExt cx="5184576" cy="571279"/>
          </a:xfrm>
        </p:grpSpPr>
        <p:sp>
          <p:nvSpPr>
            <p:cNvPr id="25" name="圆角矩形 14"/>
            <p:cNvSpPr>
              <a:spLocks noChangeArrowheads="1"/>
            </p:cNvSpPr>
            <p:nvPr/>
          </p:nvSpPr>
          <p:spPr bwMode="auto">
            <a:xfrm>
              <a:off x="2267744" y="1633988"/>
              <a:ext cx="720080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r>
                <a:rPr altLang="en-US" lang="zh-CN" smtClean="0" sz="240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  <a:sym charset="0" pitchFamily="34" typeface="Calibri"/>
                </a:rPr>
                <a:t>三</a:t>
              </a:r>
            </a:p>
          </p:txBody>
        </p:sp>
        <p:sp>
          <p:nvSpPr>
            <p:cNvPr id="26" name="圆角矩形 14"/>
            <p:cNvSpPr>
              <a:spLocks noChangeArrowheads="1"/>
            </p:cNvSpPr>
            <p:nvPr/>
          </p:nvSpPr>
          <p:spPr bwMode="auto">
            <a:xfrm>
              <a:off x="2987824" y="1633988"/>
              <a:ext cx="4464496" cy="571279"/>
            </a:xfrm>
            <a:prstGeom prst="roundRect">
              <a:avLst>
                <a:gd fmla="val 634" name="adj"/>
              </a:avLst>
            </a:prstGeom>
            <a:noFill/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/>
              <a:r>
                <a:rPr altLang="en-US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单击此处添加文字单击此处添加文字</a:t>
              </a:r>
            </a:p>
          </p:txBody>
        </p:sp>
      </p:grpSp>
      <p:grpSp>
        <p:nvGrpSpPr>
          <p:cNvPr id="30" name="圆角矩形 10"/>
          <p:cNvGrpSpPr/>
          <p:nvPr/>
        </p:nvGrpSpPr>
        <p:grpSpPr>
          <a:xfrm>
            <a:off x="1267242" y="123478"/>
            <a:ext cx="2080622" cy="2093367"/>
            <a:chExt cx="653" cy="657"/>
          </a:xfrm>
        </p:grpSpPr>
        <p:pic>
          <p:nvPicPr>
            <p:cNvPr id="31" name="圆角矩形 10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653" cy="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Text Box 25"/>
            <p:cNvSpPr txBox="1">
              <a:spLocks noChangeArrowheads="1"/>
            </p:cNvSpPr>
            <p:nvPr/>
          </p:nvSpPr>
          <p:spPr bwMode="auto">
            <a:xfrm>
              <a:off x="295" y="211"/>
              <a:ext cx="172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</p:spTree>
    <p:extLst>
      <p:ext uri="{BB962C8B-B14F-4D97-AF65-F5344CB8AC3E}">
        <p14:creationId val="2098300890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圆角矩形 4"/>
          <p:cNvGrpSpPr/>
          <p:nvPr/>
        </p:nvGrpSpPr>
        <p:grpSpPr>
          <a:xfrm>
            <a:off x="607339" y="511497"/>
            <a:ext cx="1017588" cy="1017588"/>
            <a:chExt cx="641" cy="641"/>
          </a:xfrm>
        </p:grpSpPr>
        <p:pic>
          <p:nvPicPr>
            <p:cNvPr id="6" name="圆角矩形 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641" cy="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62" y="61"/>
              <a:ext cx="51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223291" y="1097507"/>
            <a:ext cx="573089" cy="571279"/>
            <a:chOff x="1463677" y="1506761"/>
            <a:chExt cx="573089" cy="571279"/>
          </a:xfrm>
        </p:grpSpPr>
        <p:grpSp>
          <p:nvGrpSpPr>
            <p:cNvPr id="12" name="圆角矩形 8"/>
            <p:cNvGrpSpPr/>
            <p:nvPr/>
          </p:nvGrpSpPr>
          <p:grpSpPr>
            <a:xfrm>
              <a:off x="1494634" y="1536813"/>
              <a:ext cx="511175" cy="511175"/>
              <a:chExt cx="322" cy="322"/>
            </a:xfrm>
          </p:grpSpPr>
          <p:pic>
            <p:nvPicPr>
              <p:cNvPr id="14" name="圆角矩形 8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0" y="0"/>
                <a:ext cx="322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Text Box 22"/>
              <p:cNvSpPr txBox="1">
                <a:spLocks noChangeArrowheads="1"/>
              </p:cNvSpPr>
              <p:nvPr/>
            </p:nvSpPr>
            <p:spPr bwMode="auto">
              <a:xfrm>
                <a:off x="53" y="52"/>
                <a:ext cx="217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bIns="39600" lIns="79200" rIns="79200" tIns="39600"/>
              <a:lstStyle>
                <a:lvl1pPr defTabSz="801688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defTabSz="801688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defTabSz="801688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defTabSz="801688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defTabSz="801688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defTabSz="801688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defTabSz="801688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defTabSz="801688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defTabSz="801688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b="1" lang="zh-CN" sz="2400">
                  <a:solidFill>
                    <a:schemeClr val="bg1"/>
                  </a:solidFill>
                  <a:latin charset="-122" pitchFamily="2" typeface="宋体"/>
                </a:endParaRPr>
              </a:p>
            </p:txBody>
          </p:sp>
        </p:grpSp>
        <p:sp>
          <p:nvSpPr>
            <p:cNvPr id="13" name="圆角矩形 14"/>
            <p:cNvSpPr>
              <a:spLocks noChangeArrowheads="1"/>
            </p:cNvSpPr>
            <p:nvPr/>
          </p:nvSpPr>
          <p:spPr bwMode="auto">
            <a:xfrm>
              <a:off x="1463677" y="1506761"/>
              <a:ext cx="573089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  <a:latin charset="0" pitchFamily="34" typeface="Calibri"/>
                <a:sym charset="0" pitchFamily="34" typeface="Calibri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2123728" y="1784447"/>
            <a:ext cx="5184576" cy="571279"/>
            <a:chOff x="2267744" y="1633988"/>
            <a:chExt cx="5184576" cy="571279"/>
          </a:xfrm>
        </p:grpSpPr>
        <p:sp>
          <p:nvSpPr>
            <p:cNvPr id="17" name="圆角矩形 14"/>
            <p:cNvSpPr>
              <a:spLocks noChangeArrowheads="1"/>
            </p:cNvSpPr>
            <p:nvPr/>
          </p:nvSpPr>
          <p:spPr bwMode="auto">
            <a:xfrm>
              <a:off x="2267744" y="1633988"/>
              <a:ext cx="720080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r>
                <a:rPr altLang="en-US" lang="zh-CN" smtClean="0" sz="240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  <a:sym charset="0" pitchFamily="34" typeface="Calibri"/>
                </a:rPr>
                <a:t>一</a:t>
              </a:r>
            </a:p>
          </p:txBody>
        </p:sp>
        <p:sp>
          <p:nvSpPr>
            <p:cNvPr id="18" name="圆角矩形 14"/>
            <p:cNvSpPr>
              <a:spLocks noChangeArrowheads="1"/>
            </p:cNvSpPr>
            <p:nvPr/>
          </p:nvSpPr>
          <p:spPr bwMode="auto">
            <a:xfrm>
              <a:off x="2987824" y="1633988"/>
              <a:ext cx="4464496" cy="571279"/>
            </a:xfrm>
            <a:prstGeom prst="roundRect">
              <a:avLst>
                <a:gd fmla="val 634" name="adj"/>
              </a:avLst>
            </a:prstGeom>
            <a:noFill/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/>
              <a:r>
                <a:rPr altLang="en-US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单击此处添加文字单击此处添加文字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2427367" y="2571750"/>
            <a:ext cx="889695" cy="889695"/>
            <a:chOff x="2683080" y="2792591"/>
            <a:chExt cx="1017588" cy="1017588"/>
          </a:xfrm>
        </p:grpSpPr>
        <p:grpSp>
          <p:nvGrpSpPr>
            <p:cNvPr id="25" name="圆角矩形 4"/>
            <p:cNvGrpSpPr/>
            <p:nvPr/>
          </p:nvGrpSpPr>
          <p:grpSpPr>
            <a:xfrm>
              <a:off x="2683080" y="2792591"/>
              <a:ext cx="1017588" cy="1017588"/>
              <a:chExt cx="641" cy="641"/>
            </a:xfrm>
          </p:grpSpPr>
          <p:pic>
            <p:nvPicPr>
              <p:cNvPr id="26" name="圆角矩形 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0" y="0"/>
                <a:ext cx="641" cy="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" name="Text Box 16"/>
              <p:cNvSpPr txBox="1">
                <a:spLocks noChangeArrowheads="1"/>
              </p:cNvSpPr>
              <p:nvPr/>
            </p:nvSpPr>
            <p:spPr bwMode="auto">
              <a:xfrm>
                <a:off x="62" y="61"/>
                <a:ext cx="51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bIns="39600" lIns="79200" rIns="79200" tIns="39600"/>
              <a:lstStyle>
                <a:lvl1pPr defTabSz="801688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defTabSz="801688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defTabSz="801688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defTabSz="801688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defTabSz="801688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defTabSz="801688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defTabSz="801688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defTabSz="801688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defTabSz="801688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b="1" lang="zh-CN" sz="2400">
                  <a:solidFill>
                    <a:schemeClr val="bg1"/>
                  </a:solidFill>
                  <a:latin charset="-122" pitchFamily="2" typeface="宋体"/>
                </a:endParaRPr>
              </a:p>
            </p:txBody>
          </p:sp>
        </p:grpSp>
        <p:sp>
          <p:nvSpPr>
            <p:cNvPr id="21" name="圆角矩形 14"/>
            <p:cNvSpPr>
              <a:spLocks noChangeArrowheads="1"/>
            </p:cNvSpPr>
            <p:nvPr/>
          </p:nvSpPr>
          <p:spPr bwMode="auto">
            <a:xfrm>
              <a:off x="2905330" y="3015746"/>
              <a:ext cx="573089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  <a:latin charset="0" pitchFamily="34" typeface="Calibri"/>
                <a:sym charset="0" pitchFamily="34" typeface="Calibri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3698619" y="2571750"/>
            <a:ext cx="889695" cy="889695"/>
            <a:chOff x="2683080" y="2792591"/>
            <a:chExt cx="1017588" cy="1017588"/>
          </a:xfrm>
        </p:grpSpPr>
        <p:grpSp>
          <p:nvGrpSpPr>
            <p:cNvPr id="36" name="圆角矩形 4"/>
            <p:cNvGrpSpPr/>
            <p:nvPr/>
          </p:nvGrpSpPr>
          <p:grpSpPr>
            <a:xfrm>
              <a:off x="2683080" y="2792591"/>
              <a:ext cx="1017588" cy="1017588"/>
              <a:chExt cx="641" cy="641"/>
            </a:xfrm>
          </p:grpSpPr>
          <p:pic>
            <p:nvPicPr>
              <p:cNvPr id="38" name="圆角矩形 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0" y="0"/>
                <a:ext cx="641" cy="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9" name="Text Box 16"/>
              <p:cNvSpPr txBox="1">
                <a:spLocks noChangeArrowheads="1"/>
              </p:cNvSpPr>
              <p:nvPr/>
            </p:nvSpPr>
            <p:spPr bwMode="auto">
              <a:xfrm>
                <a:off x="62" y="61"/>
                <a:ext cx="51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bIns="39600" lIns="79200" rIns="79200" tIns="39600"/>
              <a:lstStyle>
                <a:lvl1pPr defTabSz="801688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defTabSz="801688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defTabSz="801688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defTabSz="801688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defTabSz="801688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defTabSz="801688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defTabSz="801688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defTabSz="801688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defTabSz="801688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b="1" lang="zh-CN" sz="2400">
                  <a:solidFill>
                    <a:schemeClr val="bg1"/>
                  </a:solidFill>
                  <a:latin charset="-122" pitchFamily="2" typeface="宋体"/>
                </a:endParaRPr>
              </a:p>
            </p:txBody>
          </p:sp>
        </p:grpSp>
        <p:sp>
          <p:nvSpPr>
            <p:cNvPr id="37" name="圆角矩形 14"/>
            <p:cNvSpPr>
              <a:spLocks noChangeArrowheads="1"/>
            </p:cNvSpPr>
            <p:nvPr/>
          </p:nvSpPr>
          <p:spPr bwMode="auto">
            <a:xfrm>
              <a:off x="2905330" y="3015746"/>
              <a:ext cx="573089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  <a:latin charset="0" pitchFamily="34" typeface="Calibri"/>
                <a:sym charset="0" pitchFamily="34" typeface="Calibri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4969871" y="2571750"/>
            <a:ext cx="889695" cy="889695"/>
            <a:chOff x="2683080" y="2792591"/>
            <a:chExt cx="1017588" cy="1017588"/>
          </a:xfrm>
        </p:grpSpPr>
        <p:grpSp>
          <p:nvGrpSpPr>
            <p:cNvPr id="41" name="圆角矩形 4"/>
            <p:cNvGrpSpPr/>
            <p:nvPr/>
          </p:nvGrpSpPr>
          <p:grpSpPr>
            <a:xfrm>
              <a:off x="2683080" y="2792591"/>
              <a:ext cx="1017588" cy="1017588"/>
              <a:chExt cx="641" cy="641"/>
            </a:xfrm>
          </p:grpSpPr>
          <p:pic>
            <p:nvPicPr>
              <p:cNvPr id="43" name="圆角矩形 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0" y="0"/>
                <a:ext cx="641" cy="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" name="Text Box 16"/>
              <p:cNvSpPr txBox="1">
                <a:spLocks noChangeArrowheads="1"/>
              </p:cNvSpPr>
              <p:nvPr/>
            </p:nvSpPr>
            <p:spPr bwMode="auto">
              <a:xfrm>
                <a:off x="62" y="61"/>
                <a:ext cx="51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bIns="39600" lIns="79200" rIns="79200" tIns="39600"/>
              <a:lstStyle>
                <a:lvl1pPr defTabSz="801688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defTabSz="801688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defTabSz="801688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defTabSz="801688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defTabSz="801688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defTabSz="801688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defTabSz="801688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defTabSz="801688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defTabSz="801688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b="1" lang="zh-CN" sz="2400">
                  <a:solidFill>
                    <a:schemeClr val="bg1"/>
                  </a:solidFill>
                  <a:latin charset="-122" pitchFamily="2" typeface="宋体"/>
                </a:endParaRPr>
              </a:p>
            </p:txBody>
          </p:sp>
        </p:grpSp>
        <p:sp>
          <p:nvSpPr>
            <p:cNvPr id="42" name="圆角矩形 14"/>
            <p:cNvSpPr>
              <a:spLocks noChangeArrowheads="1"/>
            </p:cNvSpPr>
            <p:nvPr/>
          </p:nvSpPr>
          <p:spPr bwMode="auto">
            <a:xfrm>
              <a:off x="2905330" y="3015746"/>
              <a:ext cx="573089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  <a:latin charset="0" pitchFamily="34" typeface="Calibri"/>
                <a:sym charset="0" pitchFamily="34" typeface="Calibri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6241124" y="2571055"/>
            <a:ext cx="889695" cy="889695"/>
            <a:chOff x="2683080" y="2792591"/>
            <a:chExt cx="1017588" cy="1017588"/>
          </a:xfrm>
        </p:grpSpPr>
        <p:grpSp>
          <p:nvGrpSpPr>
            <p:cNvPr id="46" name="圆角矩形 4"/>
            <p:cNvGrpSpPr/>
            <p:nvPr/>
          </p:nvGrpSpPr>
          <p:grpSpPr>
            <a:xfrm>
              <a:off x="2683080" y="2792591"/>
              <a:ext cx="1017588" cy="1017588"/>
              <a:chExt cx="641" cy="641"/>
            </a:xfrm>
          </p:grpSpPr>
          <p:pic>
            <p:nvPicPr>
              <p:cNvPr id="48" name="圆角矩形 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0" y="0"/>
                <a:ext cx="641" cy="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9" name="Text Box 16"/>
              <p:cNvSpPr txBox="1">
                <a:spLocks noChangeArrowheads="1"/>
              </p:cNvSpPr>
              <p:nvPr/>
            </p:nvSpPr>
            <p:spPr bwMode="auto">
              <a:xfrm>
                <a:off x="62" y="61"/>
                <a:ext cx="51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bIns="39600" lIns="79200" rIns="79200" tIns="39600"/>
              <a:lstStyle>
                <a:lvl1pPr defTabSz="801688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defTabSz="801688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defTabSz="801688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defTabSz="801688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defTabSz="801688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defTabSz="801688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defTabSz="801688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defTabSz="801688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defTabSz="801688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b="1" lang="zh-CN" sz="2400">
                  <a:solidFill>
                    <a:schemeClr val="bg1"/>
                  </a:solidFill>
                  <a:latin charset="-122" pitchFamily="2" typeface="宋体"/>
                </a:endParaRPr>
              </a:p>
            </p:txBody>
          </p:sp>
        </p:grpSp>
        <p:sp>
          <p:nvSpPr>
            <p:cNvPr id="47" name="圆角矩形 14"/>
            <p:cNvSpPr>
              <a:spLocks noChangeArrowheads="1"/>
            </p:cNvSpPr>
            <p:nvPr/>
          </p:nvSpPr>
          <p:spPr bwMode="auto">
            <a:xfrm>
              <a:off x="2905330" y="3015746"/>
              <a:ext cx="573089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  <a:latin charset="0" pitchFamily="34" typeface="Calibri"/>
                <a:sym charset="0" pitchFamily="34" typeface="Calibri"/>
              </a:endParaRPr>
            </a:p>
          </p:txBody>
        </p:sp>
      </p:grpSp>
      <p:sp>
        <p:nvSpPr>
          <p:cNvPr id="57" name="Freeform 23"/>
          <p:cNvSpPr>
            <a:spLocks noChangeArrowheads="1" noEditPoints="1"/>
          </p:cNvSpPr>
          <p:nvPr/>
        </p:nvSpPr>
        <p:spPr bwMode="auto">
          <a:xfrm>
            <a:off x="2724394" y="2812203"/>
            <a:ext cx="297028" cy="454134"/>
          </a:xfrm>
          <a:custGeom>
            <a:gdLst>
              <a:gd fmla="*/ 370 w 538" name="T0"/>
              <a:gd fmla="*/ 710 h 822" name="T1"/>
              <a:gd fmla="*/ 376 w 538" name="T2"/>
              <a:gd fmla="*/ 736 h 822" name="T3"/>
              <a:gd fmla="*/ 184 w 538" name="T4"/>
              <a:gd fmla="*/ 774 h 822" name="T5"/>
              <a:gd fmla="*/ 160 w 538" name="T6"/>
              <a:gd fmla="*/ 754 h 822" name="T7"/>
              <a:gd fmla="*/ 184 w 538" name="T8"/>
              <a:gd fmla="*/ 726 h 822" name="T9"/>
              <a:gd fmla="*/ 180 w 538" name="T10"/>
              <a:gd fmla="*/ 268 h 822" name="T11"/>
              <a:gd fmla="*/ 150 w 538" name="T12"/>
              <a:gd fmla="*/ 236 h 822" name="T13"/>
              <a:gd fmla="*/ 152 w 538" name="T14"/>
              <a:gd fmla="*/ 368 h 822" name="T15"/>
              <a:gd fmla="*/ 190 w 538" name="T16"/>
              <a:gd fmla="*/ 422 h 822" name="T17"/>
              <a:gd fmla="*/ 196 w 538" name="T18"/>
              <a:gd fmla="*/ 372 h 822" name="T19"/>
              <a:gd fmla="*/ 182 w 538" name="T20"/>
              <a:gd fmla="*/ 326 h 822" name="T21"/>
              <a:gd fmla="*/ 256 w 538" name="T22"/>
              <a:gd fmla="*/ 460 h 822" name="T23"/>
              <a:gd fmla="*/ 378 w 538" name="T24"/>
              <a:gd fmla="*/ 238 h 822" name="T25"/>
              <a:gd fmla="*/ 358 w 538" name="T26"/>
              <a:gd fmla="*/ 306 h 822" name="T27"/>
              <a:gd fmla="*/ 274 w 538" name="T28"/>
              <a:gd fmla="*/ 460 h 822" name="T29"/>
              <a:gd fmla="*/ 384 w 538" name="T30"/>
              <a:gd fmla="*/ 372 h 822" name="T31"/>
              <a:gd fmla="*/ 414 w 538" name="T32"/>
              <a:gd fmla="*/ 278 h 822" name="T33"/>
              <a:gd fmla="*/ 406 w 538" name="T34"/>
              <a:gd fmla="*/ 140 h 822" name="T35"/>
              <a:gd fmla="*/ 364 w 538" name="T36"/>
              <a:gd fmla="*/ 188 h 822" name="T37"/>
              <a:gd fmla="*/ 240 w 538" name="T38"/>
              <a:gd fmla="*/ 280 h 822" name="T39"/>
              <a:gd fmla="*/ 322 w 538" name="T40"/>
              <a:gd fmla="*/ 534 h 822" name="T41"/>
              <a:gd fmla="*/ 408 w 538" name="T42"/>
              <a:gd fmla="*/ 452 h 822" name="T43"/>
              <a:gd fmla="*/ 470 w 538" name="T44"/>
              <a:gd fmla="*/ 378 h 822" name="T45"/>
              <a:gd fmla="*/ 498 w 538" name="T46"/>
              <a:gd fmla="*/ 270 h 822" name="T47"/>
              <a:gd fmla="*/ 480 w 538" name="T48"/>
              <a:gd fmla="*/ 182 h 822" name="T49"/>
              <a:gd fmla="*/ 430 w 538" name="T50"/>
              <a:gd fmla="*/ 110 h 822" name="T51"/>
              <a:gd fmla="*/ 338 w 538" name="T52"/>
              <a:gd fmla="*/ 52 h 822" name="T53"/>
              <a:gd fmla="*/ 246 w 538" name="T54"/>
              <a:gd fmla="*/ 44 h 822" name="T55"/>
              <a:gd fmla="*/ 142 w 538" name="T56"/>
              <a:gd fmla="*/ 82 h 822" name="T57"/>
              <a:gd fmla="*/ 82 w 538" name="T58"/>
              <a:gd fmla="*/ 142 h 822" name="T59"/>
              <a:gd fmla="*/ 44 w 538" name="T60"/>
              <a:gd fmla="*/ 246 h 822" name="T61"/>
              <a:gd fmla="*/ 52 w 538" name="T62"/>
              <a:gd fmla="*/ 338 h 822" name="T63"/>
              <a:gd fmla="*/ 108 w 538" name="T64"/>
              <a:gd fmla="*/ 430 h 822" name="T65"/>
              <a:gd fmla="*/ 220 w 538" name="T66"/>
              <a:gd fmla="*/ 492 h 822" name="T67"/>
              <a:gd fmla="*/ 178 w 538" name="T68"/>
              <a:gd fmla="*/ 522 h 822" name="T69"/>
              <a:gd fmla="*/ 80 w 538" name="T70"/>
              <a:gd fmla="*/ 460 h 822" name="T71"/>
              <a:gd fmla="*/ 22 w 538" name="T72"/>
              <a:gd fmla="*/ 374 h 822" name="T73"/>
              <a:gd fmla="*/ 0 w 538" name="T74"/>
              <a:gd fmla="*/ 270 h 822" name="T75"/>
              <a:gd fmla="*/ 32 w 538" name="T76"/>
              <a:gd fmla="*/ 142 h 822" name="T77"/>
              <a:gd fmla="*/ 98 w 538" name="T78"/>
              <a:gd fmla="*/ 62 h 822" name="T79"/>
              <a:gd fmla="*/ 216 w 538" name="T80"/>
              <a:gd fmla="*/ 6 h 822" name="T81"/>
              <a:gd fmla="*/ 324 w 538" name="T82"/>
              <a:gd fmla="*/ 6 h 822" name="T83"/>
              <a:gd fmla="*/ 440 w 538" name="T84"/>
              <a:gd fmla="*/ 62 h 822" name="T85"/>
              <a:gd fmla="*/ 506 w 538" name="T86"/>
              <a:gd fmla="*/ 142 h 822" name="T87"/>
              <a:gd fmla="*/ 538 w 538" name="T88"/>
              <a:gd fmla="*/ 270 h 822" name="T89"/>
              <a:gd fmla="*/ 518 w 538" name="T90"/>
              <a:gd fmla="*/ 374 h 822" name="T91"/>
              <a:gd fmla="*/ 460 w 538" name="T92"/>
              <a:gd fmla="*/ 460 h 822" name="T93"/>
              <a:gd fmla="*/ 364 w 538" name="T94"/>
              <a:gd fmla="*/ 554 h 822" name="T95"/>
              <a:gd fmla="*/ 174 w 538" name="T96"/>
              <a:gd fmla="*/ 592 h 822" name="T97"/>
              <a:gd fmla="*/ 160 w 538" name="T98"/>
              <a:gd fmla="*/ 616 h 822" name="T99"/>
              <a:gd fmla="*/ 354 w 538" name="T100"/>
              <a:gd fmla="*/ 614 h 822" name="T101"/>
              <a:gd fmla="*/ 378 w 538" name="T102"/>
              <a:gd fmla="*/ 588 h 822" name="T103"/>
              <a:gd fmla="*/ 364 w 538" name="T104"/>
              <a:gd fmla="*/ 568 h 822" name="T105"/>
              <a:gd fmla="*/ 184 w 538" name="T106"/>
              <a:gd fmla="*/ 658 h 822" name="T107"/>
              <a:gd fmla="*/ 160 w 538" name="T108"/>
              <a:gd fmla="*/ 684 h 822" name="T109"/>
              <a:gd fmla="*/ 184 w 538" name="T110"/>
              <a:gd fmla="*/ 706 h 822" name="T111"/>
              <a:gd fmla="*/ 376 w 538" name="T112"/>
              <a:gd fmla="*/ 668 h 822" name="T113"/>
              <a:gd fmla="*/ 370 w 538" name="T114"/>
              <a:gd fmla="*/ 642 h 822" name="T115"/>
              <a:gd fmla="*/ 328 w 538" name="T116"/>
              <a:gd fmla="*/ 770 h 822" name="T117"/>
              <a:gd fmla="*/ 230 w 538" name="T118"/>
              <a:gd fmla="*/ 806 h 822" name="T119"/>
              <a:gd fmla="*/ 270 w 538" name="T120"/>
              <a:gd fmla="*/ 822 h 822" name="T121"/>
              <a:gd fmla="*/ 310 w 538" name="T122"/>
              <a:gd fmla="*/ 808 h 822" name="T123"/>
              <a:gd fmla="*/ 328 w 538" name="T124"/>
              <a:gd fmla="*/ 770 h 822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  <a:gd fmla="*/ 0 60000 65536" name="T186"/>
              <a:gd fmla="*/ 0 60000 65536" name="T187"/>
              <a:gd fmla="*/ 0 60000 65536" name="T188"/>
              <a:gd fmla="*/ 0 w 538" name="T189"/>
              <a:gd fmla="*/ 0 h 822" name="T190"/>
              <a:gd fmla="*/ 538 w 538" name="T191"/>
              <a:gd fmla="*/ 822 h 822" name="T192"/>
            </a:gdLst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b="T192" l="T189" r="T191" t="T190"/>
            <a:pathLst>
              <a:path h="822" w="538">
                <a:moveTo>
                  <a:pt x="184" y="726"/>
                </a:moveTo>
                <a:lnTo>
                  <a:pt x="354" y="706"/>
                </a:lnTo>
                <a:lnTo>
                  <a:pt x="354" y="706"/>
                </a:lnTo>
                <a:lnTo>
                  <a:pt x="364" y="706"/>
                </a:lnTo>
                <a:lnTo>
                  <a:pt x="370" y="710"/>
                </a:lnTo>
                <a:lnTo>
                  <a:pt x="376" y="716"/>
                </a:lnTo>
                <a:lnTo>
                  <a:pt x="378" y="726"/>
                </a:lnTo>
                <a:lnTo>
                  <a:pt x="378" y="726"/>
                </a:lnTo>
                <a:lnTo>
                  <a:pt x="378" y="726"/>
                </a:lnTo>
                <a:lnTo>
                  <a:pt x="376" y="736"/>
                </a:lnTo>
                <a:lnTo>
                  <a:pt x="370" y="744"/>
                </a:lnTo>
                <a:lnTo>
                  <a:pt x="364" y="750"/>
                </a:lnTo>
                <a:lnTo>
                  <a:pt x="354" y="752"/>
                </a:lnTo>
                <a:lnTo>
                  <a:pt x="184" y="774"/>
                </a:lnTo>
                <a:lnTo>
                  <a:pt x="184" y="774"/>
                </a:lnTo>
                <a:lnTo>
                  <a:pt x="174" y="774"/>
                </a:lnTo>
                <a:lnTo>
                  <a:pt x="166" y="768"/>
                </a:lnTo>
                <a:lnTo>
                  <a:pt x="162" y="762"/>
                </a:lnTo>
                <a:lnTo>
                  <a:pt x="160" y="754"/>
                </a:lnTo>
                <a:lnTo>
                  <a:pt x="160" y="754"/>
                </a:lnTo>
                <a:lnTo>
                  <a:pt x="160" y="754"/>
                </a:lnTo>
                <a:lnTo>
                  <a:pt x="162" y="744"/>
                </a:lnTo>
                <a:lnTo>
                  <a:pt x="166" y="736"/>
                </a:lnTo>
                <a:lnTo>
                  <a:pt x="174" y="730"/>
                </a:lnTo>
                <a:lnTo>
                  <a:pt x="184" y="726"/>
                </a:lnTo>
                <a:lnTo>
                  <a:pt x="184" y="726"/>
                </a:lnTo>
                <a:close/>
                <a:moveTo>
                  <a:pt x="228" y="298"/>
                </a:moveTo>
                <a:lnTo>
                  <a:pt x="228" y="298"/>
                </a:lnTo>
                <a:lnTo>
                  <a:pt x="204" y="284"/>
                </a:lnTo>
                <a:lnTo>
                  <a:pt x="180" y="268"/>
                </a:lnTo>
                <a:lnTo>
                  <a:pt x="180" y="268"/>
                </a:lnTo>
                <a:lnTo>
                  <a:pt x="166" y="256"/>
                </a:lnTo>
                <a:lnTo>
                  <a:pt x="158" y="246"/>
                </a:lnTo>
                <a:lnTo>
                  <a:pt x="150" y="236"/>
                </a:lnTo>
                <a:lnTo>
                  <a:pt x="150" y="236"/>
                </a:lnTo>
                <a:lnTo>
                  <a:pt x="150" y="250"/>
                </a:lnTo>
                <a:lnTo>
                  <a:pt x="146" y="288"/>
                </a:lnTo>
                <a:lnTo>
                  <a:pt x="146" y="332"/>
                </a:lnTo>
                <a:lnTo>
                  <a:pt x="148" y="352"/>
                </a:lnTo>
                <a:lnTo>
                  <a:pt x="152" y="368"/>
                </a:lnTo>
                <a:lnTo>
                  <a:pt x="152" y="368"/>
                </a:lnTo>
                <a:lnTo>
                  <a:pt x="158" y="384"/>
                </a:lnTo>
                <a:lnTo>
                  <a:pt x="168" y="398"/>
                </a:lnTo>
                <a:lnTo>
                  <a:pt x="178" y="410"/>
                </a:lnTo>
                <a:lnTo>
                  <a:pt x="190" y="422"/>
                </a:lnTo>
                <a:lnTo>
                  <a:pt x="218" y="440"/>
                </a:lnTo>
                <a:lnTo>
                  <a:pt x="244" y="460"/>
                </a:lnTo>
                <a:lnTo>
                  <a:pt x="244" y="460"/>
                </a:lnTo>
                <a:lnTo>
                  <a:pt x="218" y="416"/>
                </a:lnTo>
                <a:lnTo>
                  <a:pt x="196" y="372"/>
                </a:lnTo>
                <a:lnTo>
                  <a:pt x="176" y="328"/>
                </a:lnTo>
                <a:lnTo>
                  <a:pt x="168" y="304"/>
                </a:lnTo>
                <a:lnTo>
                  <a:pt x="160" y="280"/>
                </a:lnTo>
                <a:lnTo>
                  <a:pt x="160" y="280"/>
                </a:lnTo>
                <a:lnTo>
                  <a:pt x="182" y="326"/>
                </a:lnTo>
                <a:lnTo>
                  <a:pt x="204" y="370"/>
                </a:lnTo>
                <a:lnTo>
                  <a:pt x="228" y="412"/>
                </a:lnTo>
                <a:lnTo>
                  <a:pt x="254" y="456"/>
                </a:lnTo>
                <a:lnTo>
                  <a:pt x="254" y="456"/>
                </a:lnTo>
                <a:lnTo>
                  <a:pt x="256" y="460"/>
                </a:lnTo>
                <a:lnTo>
                  <a:pt x="256" y="460"/>
                </a:lnTo>
                <a:lnTo>
                  <a:pt x="294" y="396"/>
                </a:lnTo>
                <a:lnTo>
                  <a:pt x="330" y="334"/>
                </a:lnTo>
                <a:lnTo>
                  <a:pt x="364" y="270"/>
                </a:lnTo>
                <a:lnTo>
                  <a:pt x="378" y="238"/>
                </a:lnTo>
                <a:lnTo>
                  <a:pt x="392" y="204"/>
                </a:lnTo>
                <a:lnTo>
                  <a:pt x="392" y="204"/>
                </a:lnTo>
                <a:lnTo>
                  <a:pt x="382" y="238"/>
                </a:lnTo>
                <a:lnTo>
                  <a:pt x="370" y="272"/>
                </a:lnTo>
                <a:lnTo>
                  <a:pt x="358" y="306"/>
                </a:lnTo>
                <a:lnTo>
                  <a:pt x="342" y="338"/>
                </a:lnTo>
                <a:lnTo>
                  <a:pt x="328" y="368"/>
                </a:lnTo>
                <a:lnTo>
                  <a:pt x="310" y="398"/>
                </a:lnTo>
                <a:lnTo>
                  <a:pt x="274" y="460"/>
                </a:lnTo>
                <a:lnTo>
                  <a:pt x="274" y="460"/>
                </a:lnTo>
                <a:lnTo>
                  <a:pt x="312" y="434"/>
                </a:lnTo>
                <a:lnTo>
                  <a:pt x="332" y="420"/>
                </a:lnTo>
                <a:lnTo>
                  <a:pt x="350" y="406"/>
                </a:lnTo>
                <a:lnTo>
                  <a:pt x="368" y="390"/>
                </a:lnTo>
                <a:lnTo>
                  <a:pt x="384" y="372"/>
                </a:lnTo>
                <a:lnTo>
                  <a:pt x="396" y="354"/>
                </a:lnTo>
                <a:lnTo>
                  <a:pt x="406" y="332"/>
                </a:lnTo>
                <a:lnTo>
                  <a:pt x="406" y="332"/>
                </a:lnTo>
                <a:lnTo>
                  <a:pt x="410" y="306"/>
                </a:lnTo>
                <a:lnTo>
                  <a:pt x="414" y="278"/>
                </a:lnTo>
                <a:lnTo>
                  <a:pt x="414" y="246"/>
                </a:lnTo>
                <a:lnTo>
                  <a:pt x="412" y="214"/>
                </a:lnTo>
                <a:lnTo>
                  <a:pt x="410" y="162"/>
                </a:lnTo>
                <a:lnTo>
                  <a:pt x="406" y="140"/>
                </a:lnTo>
                <a:lnTo>
                  <a:pt x="406" y="140"/>
                </a:lnTo>
                <a:lnTo>
                  <a:pt x="404" y="144"/>
                </a:lnTo>
                <a:lnTo>
                  <a:pt x="398" y="156"/>
                </a:lnTo>
                <a:lnTo>
                  <a:pt x="384" y="170"/>
                </a:lnTo>
                <a:lnTo>
                  <a:pt x="364" y="188"/>
                </a:lnTo>
                <a:lnTo>
                  <a:pt x="364" y="188"/>
                </a:lnTo>
                <a:lnTo>
                  <a:pt x="328" y="210"/>
                </a:lnTo>
                <a:lnTo>
                  <a:pt x="290" y="236"/>
                </a:lnTo>
                <a:lnTo>
                  <a:pt x="270" y="248"/>
                </a:lnTo>
                <a:lnTo>
                  <a:pt x="254" y="264"/>
                </a:lnTo>
                <a:lnTo>
                  <a:pt x="240" y="280"/>
                </a:lnTo>
                <a:lnTo>
                  <a:pt x="228" y="298"/>
                </a:lnTo>
                <a:lnTo>
                  <a:pt x="228" y="298"/>
                </a:lnTo>
                <a:close/>
                <a:moveTo>
                  <a:pt x="322" y="554"/>
                </a:moveTo>
                <a:lnTo>
                  <a:pt x="322" y="550"/>
                </a:lnTo>
                <a:lnTo>
                  <a:pt x="322" y="534"/>
                </a:lnTo>
                <a:lnTo>
                  <a:pt x="322" y="492"/>
                </a:lnTo>
                <a:lnTo>
                  <a:pt x="322" y="492"/>
                </a:lnTo>
                <a:lnTo>
                  <a:pt x="352" y="482"/>
                </a:lnTo>
                <a:lnTo>
                  <a:pt x="380" y="468"/>
                </a:lnTo>
                <a:lnTo>
                  <a:pt x="408" y="452"/>
                </a:lnTo>
                <a:lnTo>
                  <a:pt x="430" y="430"/>
                </a:lnTo>
                <a:lnTo>
                  <a:pt x="430" y="430"/>
                </a:lnTo>
                <a:lnTo>
                  <a:pt x="446" y="414"/>
                </a:lnTo>
                <a:lnTo>
                  <a:pt x="458" y="398"/>
                </a:lnTo>
                <a:lnTo>
                  <a:pt x="470" y="378"/>
                </a:lnTo>
                <a:lnTo>
                  <a:pt x="480" y="358"/>
                </a:lnTo>
                <a:lnTo>
                  <a:pt x="486" y="338"/>
                </a:lnTo>
                <a:lnTo>
                  <a:pt x="492" y="316"/>
                </a:lnTo>
                <a:lnTo>
                  <a:pt x="496" y="294"/>
                </a:lnTo>
                <a:lnTo>
                  <a:pt x="498" y="270"/>
                </a:lnTo>
                <a:lnTo>
                  <a:pt x="498" y="270"/>
                </a:lnTo>
                <a:lnTo>
                  <a:pt x="496" y="246"/>
                </a:lnTo>
                <a:lnTo>
                  <a:pt x="492" y="224"/>
                </a:lnTo>
                <a:lnTo>
                  <a:pt x="486" y="202"/>
                </a:lnTo>
                <a:lnTo>
                  <a:pt x="480" y="182"/>
                </a:lnTo>
                <a:lnTo>
                  <a:pt x="470" y="162"/>
                </a:lnTo>
                <a:lnTo>
                  <a:pt x="458" y="142"/>
                </a:lnTo>
                <a:lnTo>
                  <a:pt x="446" y="126"/>
                </a:lnTo>
                <a:lnTo>
                  <a:pt x="430" y="110"/>
                </a:lnTo>
                <a:lnTo>
                  <a:pt x="430" y="110"/>
                </a:lnTo>
                <a:lnTo>
                  <a:pt x="414" y="94"/>
                </a:lnTo>
                <a:lnTo>
                  <a:pt x="396" y="82"/>
                </a:lnTo>
                <a:lnTo>
                  <a:pt x="378" y="70"/>
                </a:lnTo>
                <a:lnTo>
                  <a:pt x="358" y="60"/>
                </a:lnTo>
                <a:lnTo>
                  <a:pt x="338" y="52"/>
                </a:lnTo>
                <a:lnTo>
                  <a:pt x="316" y="48"/>
                </a:lnTo>
                <a:lnTo>
                  <a:pt x="292" y="44"/>
                </a:lnTo>
                <a:lnTo>
                  <a:pt x="270" y="42"/>
                </a:lnTo>
                <a:lnTo>
                  <a:pt x="270" y="42"/>
                </a:lnTo>
                <a:lnTo>
                  <a:pt x="246" y="44"/>
                </a:lnTo>
                <a:lnTo>
                  <a:pt x="224" y="48"/>
                </a:lnTo>
                <a:lnTo>
                  <a:pt x="202" y="52"/>
                </a:lnTo>
                <a:lnTo>
                  <a:pt x="182" y="60"/>
                </a:lnTo>
                <a:lnTo>
                  <a:pt x="162" y="70"/>
                </a:lnTo>
                <a:lnTo>
                  <a:pt x="142" y="82"/>
                </a:lnTo>
                <a:lnTo>
                  <a:pt x="126" y="94"/>
                </a:lnTo>
                <a:lnTo>
                  <a:pt x="108" y="110"/>
                </a:lnTo>
                <a:lnTo>
                  <a:pt x="108" y="110"/>
                </a:lnTo>
                <a:lnTo>
                  <a:pt x="94" y="126"/>
                </a:lnTo>
                <a:lnTo>
                  <a:pt x="82" y="142"/>
                </a:lnTo>
                <a:lnTo>
                  <a:pt x="70" y="162"/>
                </a:lnTo>
                <a:lnTo>
                  <a:pt x="60" y="182"/>
                </a:lnTo>
                <a:lnTo>
                  <a:pt x="52" y="202"/>
                </a:lnTo>
                <a:lnTo>
                  <a:pt x="46" y="224"/>
                </a:lnTo>
                <a:lnTo>
                  <a:pt x="44" y="246"/>
                </a:lnTo>
                <a:lnTo>
                  <a:pt x="42" y="270"/>
                </a:lnTo>
                <a:lnTo>
                  <a:pt x="42" y="270"/>
                </a:lnTo>
                <a:lnTo>
                  <a:pt x="44" y="294"/>
                </a:lnTo>
                <a:lnTo>
                  <a:pt x="46" y="316"/>
                </a:lnTo>
                <a:lnTo>
                  <a:pt x="52" y="338"/>
                </a:lnTo>
                <a:lnTo>
                  <a:pt x="60" y="358"/>
                </a:lnTo>
                <a:lnTo>
                  <a:pt x="70" y="378"/>
                </a:lnTo>
                <a:lnTo>
                  <a:pt x="82" y="398"/>
                </a:lnTo>
                <a:lnTo>
                  <a:pt x="94" y="414"/>
                </a:lnTo>
                <a:lnTo>
                  <a:pt x="108" y="430"/>
                </a:lnTo>
                <a:lnTo>
                  <a:pt x="108" y="430"/>
                </a:lnTo>
                <a:lnTo>
                  <a:pt x="132" y="452"/>
                </a:lnTo>
                <a:lnTo>
                  <a:pt x="160" y="468"/>
                </a:lnTo>
                <a:lnTo>
                  <a:pt x="188" y="482"/>
                </a:lnTo>
                <a:lnTo>
                  <a:pt x="220" y="492"/>
                </a:lnTo>
                <a:lnTo>
                  <a:pt x="220" y="534"/>
                </a:lnTo>
                <a:lnTo>
                  <a:pt x="220" y="550"/>
                </a:lnTo>
                <a:lnTo>
                  <a:pt x="220" y="566"/>
                </a:lnTo>
                <a:lnTo>
                  <a:pt x="178" y="566"/>
                </a:lnTo>
                <a:lnTo>
                  <a:pt x="178" y="522"/>
                </a:lnTo>
                <a:lnTo>
                  <a:pt x="178" y="522"/>
                </a:lnTo>
                <a:lnTo>
                  <a:pt x="150" y="512"/>
                </a:lnTo>
                <a:lnTo>
                  <a:pt x="124" y="496"/>
                </a:lnTo>
                <a:lnTo>
                  <a:pt x="100" y="480"/>
                </a:lnTo>
                <a:lnTo>
                  <a:pt x="80" y="460"/>
                </a:lnTo>
                <a:lnTo>
                  <a:pt x="80" y="460"/>
                </a:lnTo>
                <a:lnTo>
                  <a:pt x="62" y="442"/>
                </a:lnTo>
                <a:lnTo>
                  <a:pt x="46" y="420"/>
                </a:lnTo>
                <a:lnTo>
                  <a:pt x="32" y="398"/>
                </a:lnTo>
                <a:lnTo>
                  <a:pt x="22" y="374"/>
                </a:lnTo>
                <a:lnTo>
                  <a:pt x="12" y="350"/>
                </a:lnTo>
                <a:lnTo>
                  <a:pt x="6" y="324"/>
                </a:lnTo>
                <a:lnTo>
                  <a:pt x="2" y="298"/>
                </a:lnTo>
                <a:lnTo>
                  <a:pt x="0" y="270"/>
                </a:lnTo>
                <a:lnTo>
                  <a:pt x="0" y="270"/>
                </a:lnTo>
                <a:lnTo>
                  <a:pt x="2" y="242"/>
                </a:lnTo>
                <a:lnTo>
                  <a:pt x="6" y="216"/>
                </a:lnTo>
                <a:lnTo>
                  <a:pt x="12" y="190"/>
                </a:lnTo>
                <a:lnTo>
                  <a:pt x="22" y="166"/>
                </a:lnTo>
                <a:lnTo>
                  <a:pt x="32" y="142"/>
                </a:lnTo>
                <a:lnTo>
                  <a:pt x="46" y="120"/>
                </a:lnTo>
                <a:lnTo>
                  <a:pt x="62" y="98"/>
                </a:lnTo>
                <a:lnTo>
                  <a:pt x="80" y="80"/>
                </a:lnTo>
                <a:lnTo>
                  <a:pt x="80" y="80"/>
                </a:lnTo>
                <a:lnTo>
                  <a:pt x="98" y="62"/>
                </a:lnTo>
                <a:lnTo>
                  <a:pt x="120" y="46"/>
                </a:lnTo>
                <a:lnTo>
                  <a:pt x="142" y="34"/>
                </a:lnTo>
                <a:lnTo>
                  <a:pt x="164" y="22"/>
                </a:lnTo>
                <a:lnTo>
                  <a:pt x="190" y="12"/>
                </a:lnTo>
                <a:lnTo>
                  <a:pt x="216" y="6"/>
                </a:lnTo>
                <a:lnTo>
                  <a:pt x="242" y="2"/>
                </a:lnTo>
                <a:lnTo>
                  <a:pt x="270" y="0"/>
                </a:lnTo>
                <a:lnTo>
                  <a:pt x="270" y="0"/>
                </a:lnTo>
                <a:lnTo>
                  <a:pt x="298" y="2"/>
                </a:lnTo>
                <a:lnTo>
                  <a:pt x="324" y="6"/>
                </a:lnTo>
                <a:lnTo>
                  <a:pt x="350" y="12"/>
                </a:lnTo>
                <a:lnTo>
                  <a:pt x="374" y="22"/>
                </a:lnTo>
                <a:lnTo>
                  <a:pt x="398" y="34"/>
                </a:lnTo>
                <a:lnTo>
                  <a:pt x="420" y="46"/>
                </a:lnTo>
                <a:lnTo>
                  <a:pt x="440" y="62"/>
                </a:lnTo>
                <a:lnTo>
                  <a:pt x="460" y="80"/>
                </a:lnTo>
                <a:lnTo>
                  <a:pt x="460" y="80"/>
                </a:lnTo>
                <a:lnTo>
                  <a:pt x="478" y="98"/>
                </a:lnTo>
                <a:lnTo>
                  <a:pt x="492" y="120"/>
                </a:lnTo>
                <a:lnTo>
                  <a:pt x="506" y="142"/>
                </a:lnTo>
                <a:lnTo>
                  <a:pt x="518" y="166"/>
                </a:lnTo>
                <a:lnTo>
                  <a:pt x="526" y="190"/>
                </a:lnTo>
                <a:lnTo>
                  <a:pt x="534" y="216"/>
                </a:lnTo>
                <a:lnTo>
                  <a:pt x="538" y="242"/>
                </a:lnTo>
                <a:lnTo>
                  <a:pt x="538" y="270"/>
                </a:lnTo>
                <a:lnTo>
                  <a:pt x="538" y="270"/>
                </a:lnTo>
                <a:lnTo>
                  <a:pt x="538" y="298"/>
                </a:lnTo>
                <a:lnTo>
                  <a:pt x="534" y="324"/>
                </a:lnTo>
                <a:lnTo>
                  <a:pt x="526" y="350"/>
                </a:lnTo>
                <a:lnTo>
                  <a:pt x="518" y="374"/>
                </a:lnTo>
                <a:lnTo>
                  <a:pt x="506" y="398"/>
                </a:lnTo>
                <a:lnTo>
                  <a:pt x="492" y="420"/>
                </a:lnTo>
                <a:lnTo>
                  <a:pt x="478" y="442"/>
                </a:lnTo>
                <a:lnTo>
                  <a:pt x="460" y="460"/>
                </a:lnTo>
                <a:lnTo>
                  <a:pt x="460" y="460"/>
                </a:lnTo>
                <a:lnTo>
                  <a:pt x="438" y="480"/>
                </a:lnTo>
                <a:lnTo>
                  <a:pt x="416" y="496"/>
                </a:lnTo>
                <a:lnTo>
                  <a:pt x="390" y="510"/>
                </a:lnTo>
                <a:lnTo>
                  <a:pt x="364" y="522"/>
                </a:lnTo>
                <a:lnTo>
                  <a:pt x="364" y="554"/>
                </a:lnTo>
                <a:lnTo>
                  <a:pt x="322" y="554"/>
                </a:lnTo>
                <a:lnTo>
                  <a:pt x="322" y="554"/>
                </a:lnTo>
                <a:close/>
                <a:moveTo>
                  <a:pt x="184" y="590"/>
                </a:moveTo>
                <a:lnTo>
                  <a:pt x="184" y="590"/>
                </a:lnTo>
                <a:lnTo>
                  <a:pt x="174" y="592"/>
                </a:lnTo>
                <a:lnTo>
                  <a:pt x="166" y="598"/>
                </a:lnTo>
                <a:lnTo>
                  <a:pt x="162" y="606"/>
                </a:lnTo>
                <a:lnTo>
                  <a:pt x="160" y="616"/>
                </a:lnTo>
                <a:lnTo>
                  <a:pt x="160" y="616"/>
                </a:lnTo>
                <a:lnTo>
                  <a:pt x="160" y="616"/>
                </a:lnTo>
                <a:lnTo>
                  <a:pt x="162" y="624"/>
                </a:lnTo>
                <a:lnTo>
                  <a:pt x="166" y="632"/>
                </a:lnTo>
                <a:lnTo>
                  <a:pt x="174" y="636"/>
                </a:lnTo>
                <a:lnTo>
                  <a:pt x="184" y="636"/>
                </a:lnTo>
                <a:lnTo>
                  <a:pt x="354" y="614"/>
                </a:lnTo>
                <a:lnTo>
                  <a:pt x="354" y="614"/>
                </a:lnTo>
                <a:lnTo>
                  <a:pt x="364" y="612"/>
                </a:lnTo>
                <a:lnTo>
                  <a:pt x="370" y="606"/>
                </a:lnTo>
                <a:lnTo>
                  <a:pt x="376" y="598"/>
                </a:lnTo>
                <a:lnTo>
                  <a:pt x="378" y="588"/>
                </a:lnTo>
                <a:lnTo>
                  <a:pt x="378" y="588"/>
                </a:lnTo>
                <a:lnTo>
                  <a:pt x="378" y="588"/>
                </a:lnTo>
                <a:lnTo>
                  <a:pt x="376" y="580"/>
                </a:lnTo>
                <a:lnTo>
                  <a:pt x="370" y="572"/>
                </a:lnTo>
                <a:lnTo>
                  <a:pt x="364" y="568"/>
                </a:lnTo>
                <a:lnTo>
                  <a:pt x="354" y="568"/>
                </a:lnTo>
                <a:lnTo>
                  <a:pt x="184" y="590"/>
                </a:lnTo>
                <a:lnTo>
                  <a:pt x="184" y="590"/>
                </a:lnTo>
                <a:close/>
                <a:moveTo>
                  <a:pt x="184" y="658"/>
                </a:moveTo>
                <a:lnTo>
                  <a:pt x="184" y="658"/>
                </a:lnTo>
                <a:lnTo>
                  <a:pt x="174" y="662"/>
                </a:lnTo>
                <a:lnTo>
                  <a:pt x="166" y="668"/>
                </a:lnTo>
                <a:lnTo>
                  <a:pt x="162" y="676"/>
                </a:lnTo>
                <a:lnTo>
                  <a:pt x="160" y="684"/>
                </a:lnTo>
                <a:lnTo>
                  <a:pt x="160" y="684"/>
                </a:lnTo>
                <a:lnTo>
                  <a:pt x="160" y="684"/>
                </a:lnTo>
                <a:lnTo>
                  <a:pt x="162" y="694"/>
                </a:lnTo>
                <a:lnTo>
                  <a:pt x="166" y="700"/>
                </a:lnTo>
                <a:lnTo>
                  <a:pt x="174" y="704"/>
                </a:lnTo>
                <a:lnTo>
                  <a:pt x="184" y="706"/>
                </a:lnTo>
                <a:lnTo>
                  <a:pt x="354" y="684"/>
                </a:lnTo>
                <a:lnTo>
                  <a:pt x="354" y="684"/>
                </a:lnTo>
                <a:lnTo>
                  <a:pt x="364" y="682"/>
                </a:lnTo>
                <a:lnTo>
                  <a:pt x="370" y="676"/>
                </a:lnTo>
                <a:lnTo>
                  <a:pt x="376" y="668"/>
                </a:lnTo>
                <a:lnTo>
                  <a:pt x="378" y="658"/>
                </a:lnTo>
                <a:lnTo>
                  <a:pt x="378" y="658"/>
                </a:lnTo>
                <a:lnTo>
                  <a:pt x="378" y="658"/>
                </a:lnTo>
                <a:lnTo>
                  <a:pt x="376" y="648"/>
                </a:lnTo>
                <a:lnTo>
                  <a:pt x="370" y="642"/>
                </a:lnTo>
                <a:lnTo>
                  <a:pt x="364" y="638"/>
                </a:lnTo>
                <a:lnTo>
                  <a:pt x="354" y="638"/>
                </a:lnTo>
                <a:lnTo>
                  <a:pt x="184" y="658"/>
                </a:lnTo>
                <a:lnTo>
                  <a:pt x="184" y="658"/>
                </a:lnTo>
                <a:close/>
                <a:moveTo>
                  <a:pt x="328" y="770"/>
                </a:moveTo>
                <a:lnTo>
                  <a:pt x="216" y="784"/>
                </a:lnTo>
                <a:lnTo>
                  <a:pt x="216" y="784"/>
                </a:lnTo>
                <a:lnTo>
                  <a:pt x="220" y="792"/>
                </a:lnTo>
                <a:lnTo>
                  <a:pt x="224" y="800"/>
                </a:lnTo>
                <a:lnTo>
                  <a:pt x="230" y="806"/>
                </a:lnTo>
                <a:lnTo>
                  <a:pt x="236" y="812"/>
                </a:lnTo>
                <a:lnTo>
                  <a:pt x="244" y="816"/>
                </a:lnTo>
                <a:lnTo>
                  <a:pt x="252" y="820"/>
                </a:lnTo>
                <a:lnTo>
                  <a:pt x="262" y="822"/>
                </a:lnTo>
                <a:lnTo>
                  <a:pt x="270" y="822"/>
                </a:lnTo>
                <a:lnTo>
                  <a:pt x="270" y="822"/>
                </a:lnTo>
                <a:lnTo>
                  <a:pt x="282" y="822"/>
                </a:lnTo>
                <a:lnTo>
                  <a:pt x="292" y="818"/>
                </a:lnTo>
                <a:lnTo>
                  <a:pt x="300" y="814"/>
                </a:lnTo>
                <a:lnTo>
                  <a:pt x="310" y="808"/>
                </a:lnTo>
                <a:lnTo>
                  <a:pt x="316" y="800"/>
                </a:lnTo>
                <a:lnTo>
                  <a:pt x="322" y="790"/>
                </a:lnTo>
                <a:lnTo>
                  <a:pt x="326" y="780"/>
                </a:lnTo>
                <a:lnTo>
                  <a:pt x="328" y="770"/>
                </a:lnTo>
                <a:lnTo>
                  <a:pt x="328" y="77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zh-CN" lang="zh-CN">
              <a:solidFill>
                <a:srgbClr val="000000"/>
              </a:solidFill>
              <a:sym charset="-122" pitchFamily="2" typeface="宋体"/>
            </a:endParaRPr>
          </a:p>
        </p:txBody>
      </p:sp>
      <p:sp>
        <p:nvSpPr>
          <p:cNvPr id="58" name="Freeform 24"/>
          <p:cNvSpPr>
            <a:spLocks noChangeArrowheads="1" noEditPoints="1"/>
          </p:cNvSpPr>
          <p:nvPr/>
        </p:nvSpPr>
        <p:spPr bwMode="auto">
          <a:xfrm>
            <a:off x="4017739" y="2843297"/>
            <a:ext cx="252842" cy="423040"/>
          </a:xfrm>
          <a:custGeom>
            <a:gdLst>
              <a:gd fmla="*/ 14 w 458" name="T0"/>
              <a:gd fmla="*/ 544 h 766" name="T1"/>
              <a:gd fmla="*/ 44 w 458" name="T2"/>
              <a:gd fmla="*/ 460 h 766" name="T3"/>
              <a:gd fmla="*/ 92 w 458" name="T4"/>
              <a:gd fmla="*/ 362 h 766" name="T5"/>
              <a:gd fmla="*/ 96 w 458" name="T6"/>
              <a:gd fmla="*/ 306 h 766" name="T7"/>
              <a:gd fmla="*/ 68 w 458" name="T8"/>
              <a:gd fmla="*/ 232 h 766" name="T9"/>
              <a:gd fmla="*/ 74 w 458" name="T10"/>
              <a:gd fmla="*/ 216 h 766" name="T11"/>
              <a:gd fmla="*/ 142 w 458" name="T12"/>
              <a:gd fmla="*/ 270 h 766" name="T13"/>
              <a:gd fmla="*/ 178 w 458" name="T14"/>
              <a:gd fmla="*/ 316 h 766" name="T15"/>
              <a:gd fmla="*/ 196 w 458" name="T16"/>
              <a:gd fmla="*/ 372 h 766" name="T17"/>
              <a:gd fmla="*/ 192 w 458" name="T18"/>
              <a:gd fmla="*/ 428 h 766" name="T19"/>
              <a:gd fmla="*/ 176 w 458" name="T20"/>
              <a:gd fmla="*/ 518 h 766" name="T21"/>
              <a:gd fmla="*/ 178 w 458" name="T22"/>
              <a:gd fmla="*/ 552 h 766" name="T23"/>
              <a:gd fmla="*/ 196 w 458" name="T24"/>
              <a:gd fmla="*/ 560 h 766" name="T25"/>
              <a:gd fmla="*/ 212 w 458" name="T26"/>
              <a:gd fmla="*/ 560 h 766" name="T27"/>
              <a:gd fmla="*/ 228 w 458" name="T28"/>
              <a:gd fmla="*/ 546 h 766" name="T29"/>
              <a:gd fmla="*/ 236 w 458" name="T30"/>
              <a:gd fmla="*/ 514 h 766" name="T31"/>
              <a:gd fmla="*/ 218 w 458" name="T32"/>
              <a:gd fmla="*/ 406 h 766" name="T33"/>
              <a:gd fmla="*/ 198 w 458" name="T34"/>
              <a:gd fmla="*/ 300 h 766" name="T35"/>
              <a:gd fmla="*/ 190 w 458" name="T36"/>
              <a:gd fmla="*/ 196 h 766" name="T37"/>
              <a:gd fmla="*/ 200 w 458" name="T38"/>
              <a:gd fmla="*/ 136 h 766" name="T39"/>
              <a:gd fmla="*/ 214 w 458" name="T40"/>
              <a:gd fmla="*/ 106 h 766" name="T41"/>
              <a:gd fmla="*/ 270 w 458" name="T42"/>
              <a:gd fmla="*/ 38 h 766" name="T43"/>
              <a:gd fmla="*/ 318 w 458" name="T44"/>
              <a:gd fmla="*/ 0 h 766" name="T45"/>
              <a:gd fmla="*/ 304 w 458" name="T46"/>
              <a:gd fmla="*/ 20 h 766" name="T47"/>
              <a:gd fmla="*/ 272 w 458" name="T48"/>
              <a:gd fmla="*/ 122 h 766" name="T49"/>
              <a:gd fmla="*/ 270 w 458" name="T50"/>
              <a:gd fmla="*/ 184 h 766" name="T51"/>
              <a:gd fmla="*/ 278 w 458" name="T52"/>
              <a:gd fmla="*/ 248 h 766" name="T53"/>
              <a:gd fmla="*/ 292 w 458" name="T54"/>
              <a:gd fmla="*/ 286 h 766" name="T55"/>
              <a:gd fmla="*/ 312 w 458" name="T56"/>
              <a:gd fmla="*/ 314 h 766" name="T57"/>
              <a:gd fmla="*/ 318 w 458" name="T58"/>
              <a:gd fmla="*/ 292 h 766" name="T59"/>
              <a:gd fmla="*/ 328 w 458" name="T60"/>
              <a:gd fmla="*/ 202 h 766" name="T61"/>
              <a:gd fmla="*/ 338 w 458" name="T62"/>
              <a:gd fmla="*/ 176 h 766" name="T63"/>
              <a:gd fmla="*/ 376 w 458" name="T64"/>
              <a:gd fmla="*/ 132 h 766" name="T65"/>
              <a:gd fmla="*/ 420 w 458" name="T66"/>
              <a:gd fmla="*/ 102 h 766" name="T67"/>
              <a:gd fmla="*/ 428 w 458" name="T68"/>
              <a:gd fmla="*/ 102 h 766" name="T69"/>
              <a:gd fmla="*/ 398 w 458" name="T70"/>
              <a:gd fmla="*/ 154 h 766" name="T71"/>
              <a:gd fmla="*/ 384 w 458" name="T72"/>
              <a:gd fmla="*/ 218 h 766" name="T73"/>
              <a:gd fmla="*/ 388 w 458" name="T74"/>
              <a:gd fmla="*/ 306 h 766" name="T75"/>
              <a:gd fmla="*/ 420 w 458" name="T76"/>
              <a:gd fmla="*/ 424 h 766" name="T77"/>
              <a:gd fmla="*/ 448 w 458" name="T78"/>
              <a:gd fmla="*/ 518 h 766" name="T79"/>
              <a:gd fmla="*/ 458 w 458" name="T80"/>
              <a:gd fmla="*/ 610 h 766" name="T81"/>
              <a:gd fmla="*/ 454 w 458" name="T82"/>
              <a:gd fmla="*/ 656 h 766" name="T83"/>
              <a:gd fmla="*/ 430 w 458" name="T84"/>
              <a:gd fmla="*/ 704 h 766" name="T85"/>
              <a:gd fmla="*/ 392 w 458" name="T86"/>
              <a:gd fmla="*/ 736 h 766" name="T87"/>
              <a:gd fmla="*/ 344 w 458" name="T88"/>
              <a:gd fmla="*/ 754 h 766" name="T89"/>
              <a:gd fmla="*/ 252 w 458" name="T90"/>
              <a:gd fmla="*/ 764 h 766" name="T91"/>
              <a:gd fmla="*/ 164 w 458" name="T92"/>
              <a:gd fmla="*/ 762 h 766" name="T93"/>
              <a:gd fmla="*/ 96 w 458" name="T94"/>
              <a:gd fmla="*/ 748 h 766" name="T95"/>
              <a:gd fmla="*/ 40 w 458" name="T96"/>
              <a:gd fmla="*/ 716 h 766" name="T97"/>
              <a:gd fmla="*/ 6 w 458" name="T98"/>
              <a:gd fmla="*/ 662 h 766" name="T99"/>
              <a:gd fmla="*/ 4 w 458" name="T100"/>
              <a:gd fmla="*/ 580 h 766" name="T101"/>
              <a:gd fmla="*/ 128 w 458" name="T102"/>
              <a:gd fmla="*/ 224 h 766" name="T103"/>
              <a:gd fmla="*/ 74 w 458" name="T104"/>
              <a:gd fmla="*/ 128 h 766" name="T105"/>
              <a:gd fmla="*/ 50 w 458" name="T106"/>
              <a:gd fmla="*/ 46 h 766" name="T107"/>
              <a:gd fmla="*/ 52 w 458" name="T108"/>
              <a:gd fmla="*/ 0 h 766" name="T109"/>
              <a:gd fmla="*/ 28 w 458" name="T110"/>
              <a:gd fmla="*/ 52 h 766" name="T111"/>
              <a:gd fmla="*/ 20 w 458" name="T112"/>
              <a:gd fmla="*/ 110 h 766" name="T113"/>
              <a:gd fmla="*/ 30 w 458" name="T114"/>
              <a:gd fmla="*/ 142 h 766" name="T115"/>
              <a:gd fmla="*/ 60 w 458" name="T116"/>
              <a:gd fmla="*/ 176 h 766" name="T117"/>
              <a:gd fmla="*/ 118 w 458" name="T118"/>
              <a:gd fmla="*/ 218 h 76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w 458" name="T180"/>
              <a:gd fmla="*/ 0 h 766" name="T181"/>
              <a:gd fmla="*/ 458 w 458" name="T182"/>
              <a:gd fmla="*/ 766 h 766" name="T183"/>
            </a:gdLst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b="T183" l="T180" r="T182" t="T181"/>
            <a:pathLst>
              <a:path h="766" w="458">
                <a:moveTo>
                  <a:pt x="4" y="580"/>
                </a:moveTo>
                <a:lnTo>
                  <a:pt x="4" y="580"/>
                </a:lnTo>
                <a:lnTo>
                  <a:pt x="14" y="544"/>
                </a:lnTo>
                <a:lnTo>
                  <a:pt x="24" y="512"/>
                </a:lnTo>
                <a:lnTo>
                  <a:pt x="34" y="484"/>
                </a:lnTo>
                <a:lnTo>
                  <a:pt x="44" y="460"/>
                </a:lnTo>
                <a:lnTo>
                  <a:pt x="66" y="416"/>
                </a:lnTo>
                <a:lnTo>
                  <a:pt x="84" y="380"/>
                </a:lnTo>
                <a:lnTo>
                  <a:pt x="92" y="362"/>
                </a:lnTo>
                <a:lnTo>
                  <a:pt x="96" y="344"/>
                </a:lnTo>
                <a:lnTo>
                  <a:pt x="98" y="324"/>
                </a:lnTo>
                <a:lnTo>
                  <a:pt x="96" y="306"/>
                </a:lnTo>
                <a:lnTo>
                  <a:pt x="90" y="284"/>
                </a:lnTo>
                <a:lnTo>
                  <a:pt x="82" y="260"/>
                </a:lnTo>
                <a:lnTo>
                  <a:pt x="68" y="232"/>
                </a:lnTo>
                <a:lnTo>
                  <a:pt x="50" y="202"/>
                </a:lnTo>
                <a:lnTo>
                  <a:pt x="50" y="202"/>
                </a:lnTo>
                <a:lnTo>
                  <a:pt x="74" y="216"/>
                </a:lnTo>
                <a:lnTo>
                  <a:pt x="98" y="234"/>
                </a:lnTo>
                <a:lnTo>
                  <a:pt x="128" y="256"/>
                </a:lnTo>
                <a:lnTo>
                  <a:pt x="142" y="270"/>
                </a:lnTo>
                <a:lnTo>
                  <a:pt x="154" y="284"/>
                </a:lnTo>
                <a:lnTo>
                  <a:pt x="168" y="300"/>
                </a:lnTo>
                <a:lnTo>
                  <a:pt x="178" y="316"/>
                </a:lnTo>
                <a:lnTo>
                  <a:pt x="188" y="334"/>
                </a:lnTo>
                <a:lnTo>
                  <a:pt x="194" y="352"/>
                </a:lnTo>
                <a:lnTo>
                  <a:pt x="196" y="372"/>
                </a:lnTo>
                <a:lnTo>
                  <a:pt x="196" y="390"/>
                </a:lnTo>
                <a:lnTo>
                  <a:pt x="196" y="390"/>
                </a:lnTo>
                <a:lnTo>
                  <a:pt x="192" y="428"/>
                </a:lnTo>
                <a:lnTo>
                  <a:pt x="186" y="464"/>
                </a:lnTo>
                <a:lnTo>
                  <a:pt x="180" y="492"/>
                </a:lnTo>
                <a:lnTo>
                  <a:pt x="176" y="518"/>
                </a:lnTo>
                <a:lnTo>
                  <a:pt x="174" y="538"/>
                </a:lnTo>
                <a:lnTo>
                  <a:pt x="176" y="544"/>
                </a:lnTo>
                <a:lnTo>
                  <a:pt x="178" y="552"/>
                </a:lnTo>
                <a:lnTo>
                  <a:pt x="182" y="556"/>
                </a:lnTo>
                <a:lnTo>
                  <a:pt x="188" y="560"/>
                </a:lnTo>
                <a:lnTo>
                  <a:pt x="196" y="560"/>
                </a:lnTo>
                <a:lnTo>
                  <a:pt x="206" y="560"/>
                </a:lnTo>
                <a:lnTo>
                  <a:pt x="206" y="560"/>
                </a:lnTo>
                <a:lnTo>
                  <a:pt x="212" y="560"/>
                </a:lnTo>
                <a:lnTo>
                  <a:pt x="220" y="556"/>
                </a:lnTo>
                <a:lnTo>
                  <a:pt x="224" y="552"/>
                </a:lnTo>
                <a:lnTo>
                  <a:pt x="228" y="546"/>
                </a:lnTo>
                <a:lnTo>
                  <a:pt x="232" y="540"/>
                </a:lnTo>
                <a:lnTo>
                  <a:pt x="234" y="532"/>
                </a:lnTo>
                <a:lnTo>
                  <a:pt x="236" y="514"/>
                </a:lnTo>
                <a:lnTo>
                  <a:pt x="234" y="490"/>
                </a:lnTo>
                <a:lnTo>
                  <a:pt x="230" y="466"/>
                </a:lnTo>
                <a:lnTo>
                  <a:pt x="218" y="406"/>
                </a:lnTo>
                <a:lnTo>
                  <a:pt x="218" y="406"/>
                </a:lnTo>
                <a:lnTo>
                  <a:pt x="204" y="336"/>
                </a:lnTo>
                <a:lnTo>
                  <a:pt x="198" y="300"/>
                </a:lnTo>
                <a:lnTo>
                  <a:pt x="192" y="264"/>
                </a:lnTo>
                <a:lnTo>
                  <a:pt x="190" y="230"/>
                </a:lnTo>
                <a:lnTo>
                  <a:pt x="190" y="196"/>
                </a:lnTo>
                <a:lnTo>
                  <a:pt x="192" y="164"/>
                </a:lnTo>
                <a:lnTo>
                  <a:pt x="196" y="150"/>
                </a:lnTo>
                <a:lnTo>
                  <a:pt x="200" y="136"/>
                </a:lnTo>
                <a:lnTo>
                  <a:pt x="200" y="136"/>
                </a:lnTo>
                <a:lnTo>
                  <a:pt x="208" y="120"/>
                </a:lnTo>
                <a:lnTo>
                  <a:pt x="214" y="106"/>
                </a:lnTo>
                <a:lnTo>
                  <a:pt x="232" y="80"/>
                </a:lnTo>
                <a:lnTo>
                  <a:pt x="252" y="58"/>
                </a:lnTo>
                <a:lnTo>
                  <a:pt x="270" y="38"/>
                </a:lnTo>
                <a:lnTo>
                  <a:pt x="290" y="22"/>
                </a:lnTo>
                <a:lnTo>
                  <a:pt x="304" y="10"/>
                </a:lnTo>
                <a:lnTo>
                  <a:pt x="318" y="0"/>
                </a:lnTo>
                <a:lnTo>
                  <a:pt x="318" y="0"/>
                </a:lnTo>
                <a:lnTo>
                  <a:pt x="312" y="10"/>
                </a:lnTo>
                <a:lnTo>
                  <a:pt x="304" y="20"/>
                </a:lnTo>
                <a:lnTo>
                  <a:pt x="292" y="48"/>
                </a:lnTo>
                <a:lnTo>
                  <a:pt x="280" y="84"/>
                </a:lnTo>
                <a:lnTo>
                  <a:pt x="272" y="122"/>
                </a:lnTo>
                <a:lnTo>
                  <a:pt x="270" y="142"/>
                </a:lnTo>
                <a:lnTo>
                  <a:pt x="268" y="164"/>
                </a:lnTo>
                <a:lnTo>
                  <a:pt x="270" y="184"/>
                </a:lnTo>
                <a:lnTo>
                  <a:pt x="270" y="206"/>
                </a:lnTo>
                <a:lnTo>
                  <a:pt x="274" y="226"/>
                </a:lnTo>
                <a:lnTo>
                  <a:pt x="278" y="248"/>
                </a:lnTo>
                <a:lnTo>
                  <a:pt x="284" y="266"/>
                </a:lnTo>
                <a:lnTo>
                  <a:pt x="292" y="286"/>
                </a:lnTo>
                <a:lnTo>
                  <a:pt x="292" y="286"/>
                </a:lnTo>
                <a:lnTo>
                  <a:pt x="304" y="306"/>
                </a:lnTo>
                <a:lnTo>
                  <a:pt x="308" y="312"/>
                </a:lnTo>
                <a:lnTo>
                  <a:pt x="312" y="314"/>
                </a:lnTo>
                <a:lnTo>
                  <a:pt x="314" y="312"/>
                </a:lnTo>
                <a:lnTo>
                  <a:pt x="316" y="308"/>
                </a:lnTo>
                <a:lnTo>
                  <a:pt x="318" y="292"/>
                </a:lnTo>
                <a:lnTo>
                  <a:pt x="320" y="242"/>
                </a:lnTo>
                <a:lnTo>
                  <a:pt x="324" y="214"/>
                </a:lnTo>
                <a:lnTo>
                  <a:pt x="328" y="202"/>
                </a:lnTo>
                <a:lnTo>
                  <a:pt x="332" y="188"/>
                </a:lnTo>
                <a:lnTo>
                  <a:pt x="332" y="188"/>
                </a:lnTo>
                <a:lnTo>
                  <a:pt x="338" y="176"/>
                </a:lnTo>
                <a:lnTo>
                  <a:pt x="344" y="166"/>
                </a:lnTo>
                <a:lnTo>
                  <a:pt x="358" y="146"/>
                </a:lnTo>
                <a:lnTo>
                  <a:pt x="376" y="132"/>
                </a:lnTo>
                <a:lnTo>
                  <a:pt x="392" y="118"/>
                </a:lnTo>
                <a:lnTo>
                  <a:pt x="406" y="110"/>
                </a:lnTo>
                <a:lnTo>
                  <a:pt x="420" y="102"/>
                </a:lnTo>
                <a:lnTo>
                  <a:pt x="432" y="98"/>
                </a:lnTo>
                <a:lnTo>
                  <a:pt x="432" y="98"/>
                </a:lnTo>
                <a:lnTo>
                  <a:pt x="428" y="102"/>
                </a:lnTo>
                <a:lnTo>
                  <a:pt x="418" y="116"/>
                </a:lnTo>
                <a:lnTo>
                  <a:pt x="404" y="138"/>
                </a:lnTo>
                <a:lnTo>
                  <a:pt x="398" y="154"/>
                </a:lnTo>
                <a:lnTo>
                  <a:pt x="392" y="172"/>
                </a:lnTo>
                <a:lnTo>
                  <a:pt x="388" y="194"/>
                </a:lnTo>
                <a:lnTo>
                  <a:pt x="384" y="218"/>
                </a:lnTo>
                <a:lnTo>
                  <a:pt x="384" y="244"/>
                </a:lnTo>
                <a:lnTo>
                  <a:pt x="384" y="274"/>
                </a:lnTo>
                <a:lnTo>
                  <a:pt x="388" y="306"/>
                </a:lnTo>
                <a:lnTo>
                  <a:pt x="394" y="342"/>
                </a:lnTo>
                <a:lnTo>
                  <a:pt x="406" y="382"/>
                </a:lnTo>
                <a:lnTo>
                  <a:pt x="420" y="424"/>
                </a:lnTo>
                <a:lnTo>
                  <a:pt x="420" y="424"/>
                </a:lnTo>
                <a:lnTo>
                  <a:pt x="434" y="472"/>
                </a:lnTo>
                <a:lnTo>
                  <a:pt x="448" y="518"/>
                </a:lnTo>
                <a:lnTo>
                  <a:pt x="456" y="566"/>
                </a:lnTo>
                <a:lnTo>
                  <a:pt x="458" y="588"/>
                </a:lnTo>
                <a:lnTo>
                  <a:pt x="458" y="610"/>
                </a:lnTo>
                <a:lnTo>
                  <a:pt x="458" y="610"/>
                </a:lnTo>
                <a:lnTo>
                  <a:pt x="458" y="634"/>
                </a:lnTo>
                <a:lnTo>
                  <a:pt x="454" y="656"/>
                </a:lnTo>
                <a:lnTo>
                  <a:pt x="448" y="674"/>
                </a:lnTo>
                <a:lnTo>
                  <a:pt x="440" y="690"/>
                </a:lnTo>
                <a:lnTo>
                  <a:pt x="430" y="704"/>
                </a:lnTo>
                <a:lnTo>
                  <a:pt x="420" y="718"/>
                </a:lnTo>
                <a:lnTo>
                  <a:pt x="406" y="728"/>
                </a:lnTo>
                <a:lnTo>
                  <a:pt x="392" y="736"/>
                </a:lnTo>
                <a:lnTo>
                  <a:pt x="378" y="744"/>
                </a:lnTo>
                <a:lnTo>
                  <a:pt x="362" y="748"/>
                </a:lnTo>
                <a:lnTo>
                  <a:pt x="344" y="754"/>
                </a:lnTo>
                <a:lnTo>
                  <a:pt x="326" y="758"/>
                </a:lnTo>
                <a:lnTo>
                  <a:pt x="290" y="762"/>
                </a:lnTo>
                <a:lnTo>
                  <a:pt x="252" y="764"/>
                </a:lnTo>
                <a:lnTo>
                  <a:pt x="252" y="764"/>
                </a:lnTo>
                <a:lnTo>
                  <a:pt x="210" y="766"/>
                </a:lnTo>
                <a:lnTo>
                  <a:pt x="164" y="762"/>
                </a:lnTo>
                <a:lnTo>
                  <a:pt x="142" y="760"/>
                </a:lnTo>
                <a:lnTo>
                  <a:pt x="118" y="754"/>
                </a:lnTo>
                <a:lnTo>
                  <a:pt x="96" y="748"/>
                </a:lnTo>
                <a:lnTo>
                  <a:pt x="76" y="740"/>
                </a:lnTo>
                <a:lnTo>
                  <a:pt x="58" y="730"/>
                </a:lnTo>
                <a:lnTo>
                  <a:pt x="40" y="716"/>
                </a:lnTo>
                <a:lnTo>
                  <a:pt x="26" y="702"/>
                </a:lnTo>
                <a:lnTo>
                  <a:pt x="14" y="684"/>
                </a:lnTo>
                <a:lnTo>
                  <a:pt x="6" y="662"/>
                </a:lnTo>
                <a:lnTo>
                  <a:pt x="2" y="638"/>
                </a:lnTo>
                <a:lnTo>
                  <a:pt x="0" y="612"/>
                </a:lnTo>
                <a:lnTo>
                  <a:pt x="4" y="580"/>
                </a:lnTo>
                <a:lnTo>
                  <a:pt x="4" y="580"/>
                </a:lnTo>
                <a:close/>
                <a:moveTo>
                  <a:pt x="128" y="224"/>
                </a:moveTo>
                <a:lnTo>
                  <a:pt x="128" y="224"/>
                </a:lnTo>
                <a:lnTo>
                  <a:pt x="106" y="190"/>
                </a:lnTo>
                <a:lnTo>
                  <a:pt x="88" y="158"/>
                </a:lnTo>
                <a:lnTo>
                  <a:pt x="74" y="128"/>
                </a:lnTo>
                <a:lnTo>
                  <a:pt x="62" y="100"/>
                </a:lnTo>
                <a:lnTo>
                  <a:pt x="54" y="72"/>
                </a:lnTo>
                <a:lnTo>
                  <a:pt x="50" y="46"/>
                </a:lnTo>
                <a:lnTo>
                  <a:pt x="50" y="22"/>
                </a:lnTo>
                <a:lnTo>
                  <a:pt x="52" y="0"/>
                </a:lnTo>
                <a:lnTo>
                  <a:pt x="52" y="0"/>
                </a:lnTo>
                <a:lnTo>
                  <a:pt x="44" y="16"/>
                </a:lnTo>
                <a:lnTo>
                  <a:pt x="36" y="32"/>
                </a:lnTo>
                <a:lnTo>
                  <a:pt x="28" y="52"/>
                </a:lnTo>
                <a:lnTo>
                  <a:pt x="22" y="74"/>
                </a:lnTo>
                <a:lnTo>
                  <a:pt x="18" y="98"/>
                </a:lnTo>
                <a:lnTo>
                  <a:pt x="20" y="110"/>
                </a:lnTo>
                <a:lnTo>
                  <a:pt x="22" y="120"/>
                </a:lnTo>
                <a:lnTo>
                  <a:pt x="24" y="132"/>
                </a:lnTo>
                <a:lnTo>
                  <a:pt x="30" y="142"/>
                </a:lnTo>
                <a:lnTo>
                  <a:pt x="30" y="142"/>
                </a:lnTo>
                <a:lnTo>
                  <a:pt x="44" y="160"/>
                </a:lnTo>
                <a:lnTo>
                  <a:pt x="60" y="176"/>
                </a:lnTo>
                <a:lnTo>
                  <a:pt x="76" y="190"/>
                </a:lnTo>
                <a:lnTo>
                  <a:pt x="92" y="200"/>
                </a:lnTo>
                <a:lnTo>
                  <a:pt x="118" y="218"/>
                </a:lnTo>
                <a:lnTo>
                  <a:pt x="128" y="224"/>
                </a:lnTo>
                <a:lnTo>
                  <a:pt x="128" y="2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zh-CN" lang="zh-CN">
              <a:solidFill>
                <a:srgbClr val="000000"/>
              </a:solidFill>
              <a:sym charset="-122" pitchFamily="2" typeface="宋体"/>
            </a:endParaRPr>
          </a:p>
        </p:txBody>
      </p:sp>
      <p:sp>
        <p:nvSpPr>
          <p:cNvPr id="59" name="Freeform 29"/>
          <p:cNvSpPr>
            <a:spLocks noChangeArrowheads="1" noEditPoints="1"/>
          </p:cNvSpPr>
          <p:nvPr/>
        </p:nvSpPr>
        <p:spPr bwMode="auto">
          <a:xfrm>
            <a:off x="5245747" y="2822431"/>
            <a:ext cx="337941" cy="433677"/>
          </a:xfrm>
          <a:custGeom>
            <a:gdLst>
              <a:gd fmla="*/ 200 w 612" name="T0"/>
              <a:gd fmla="*/ 318 h 786" name="T1"/>
              <a:gd fmla="*/ 156 w 612" name="T2"/>
              <a:gd fmla="*/ 384 h 786" name="T3"/>
              <a:gd fmla="*/ 82 w 612" name="T4"/>
              <a:gd fmla="*/ 400 h 786" name="T5"/>
              <a:gd fmla="*/ 18 w 612" name="T6"/>
              <a:gd fmla="*/ 356 h 786" name="T7"/>
              <a:gd fmla="*/ 8 w 612" name="T8"/>
              <a:gd fmla="*/ 262 h 786" name="T9"/>
              <a:gd fmla="*/ 60 w 612" name="T10"/>
              <a:gd fmla="*/ 210 h 786" name="T11"/>
              <a:gd fmla="*/ 128 w 612" name="T12"/>
              <a:gd fmla="*/ 204 h 786" name="T13"/>
              <a:gd fmla="*/ 124 w 612" name="T14"/>
              <a:gd fmla="*/ 248 h 786" name="T15"/>
              <a:gd fmla="*/ 154 w 612" name="T16"/>
              <a:gd fmla="*/ 290 h 786" name="T17"/>
              <a:gd fmla="*/ 558 w 612" name="T18"/>
              <a:gd fmla="*/ 488 h 786" name="T19"/>
              <a:gd fmla="*/ 528 w 612" name="T20"/>
              <a:gd fmla="*/ 652 h 786" name="T21"/>
              <a:gd fmla="*/ 558 w 612" name="T22"/>
              <a:gd fmla="*/ 488 h 786" name="T23"/>
              <a:gd fmla="*/ 490 w 612" name="T24"/>
              <a:gd fmla="*/ 700 h 786" name="T25"/>
              <a:gd fmla="*/ 396 w 612" name="T26"/>
              <a:gd fmla="*/ 670 h 786" name="T27"/>
              <a:gd fmla="*/ 388 w 612" name="T28"/>
              <a:gd fmla="*/ 728 h 786" name="T29"/>
              <a:gd fmla="*/ 302 w 612" name="T30"/>
              <a:gd fmla="*/ 636 h 786" name="T31"/>
              <a:gd fmla="*/ 334 w 612" name="T32"/>
              <a:gd fmla="*/ 664 h 786" name="T33"/>
              <a:gd fmla="*/ 480 w 612" name="T34"/>
              <a:gd fmla="*/ 450 h 786" name="T35"/>
              <a:gd fmla="*/ 520 w 612" name="T36"/>
              <a:gd fmla="*/ 384 h 786" name="T37"/>
              <a:gd fmla="*/ 544 w 612" name="T38"/>
              <a:gd fmla="*/ 366 h 786" name="T39"/>
              <a:gd fmla="*/ 418 w 612" name="T40"/>
              <a:gd fmla="*/ 196 h 786" name="T41"/>
              <a:gd fmla="*/ 144 w 612" name="T42"/>
              <a:gd fmla="*/ 242 h 786" name="T43"/>
              <a:gd fmla="*/ 170 w 612" name="T44"/>
              <a:gd fmla="*/ 272 h 786" name="T45"/>
              <a:gd fmla="*/ 260 w 612" name="T46"/>
              <a:gd fmla="*/ 158 h 786" name="T47"/>
              <a:gd fmla="*/ 576 w 612" name="T48"/>
              <a:gd fmla="*/ 640 h 786" name="T49"/>
              <a:gd fmla="*/ 546 w 612" name="T50"/>
              <a:gd fmla="*/ 666 h 786" name="T51"/>
              <a:gd fmla="*/ 508 w 612" name="T52"/>
              <a:gd fmla="*/ 628 h 786" name="T53"/>
              <a:gd fmla="*/ 478 w 612" name="T54"/>
              <a:gd fmla="*/ 654 h 786" name="T55"/>
              <a:gd fmla="*/ 508 w 612" name="T56"/>
              <a:gd fmla="*/ 682 h 786" name="T57"/>
              <a:gd fmla="*/ 500 w 612" name="T58"/>
              <a:gd fmla="*/ 718 h 786" name="T59"/>
              <a:gd fmla="*/ 502 w 612" name="T60"/>
              <a:gd fmla="*/ 740 h 786" name="T61"/>
              <a:gd fmla="*/ 556 w 612" name="T62"/>
              <a:gd fmla="*/ 744 h 786" name="T63"/>
              <a:gd fmla="*/ 592 w 612" name="T64"/>
              <a:gd fmla="*/ 710 h 786" name="T65"/>
              <a:gd fmla="*/ 586 w 612" name="T66"/>
              <a:gd fmla="*/ 652 h 786" name="T67"/>
              <a:gd fmla="*/ 610 w 612" name="T68"/>
              <a:gd fmla="*/ 394 h 786" name="T69"/>
              <a:gd fmla="*/ 594 w 612" name="T70"/>
              <a:gd fmla="*/ 450 h 786" name="T71"/>
              <a:gd fmla="*/ 548 w 612" name="T72"/>
              <a:gd fmla="*/ 468 h 786" name="T73"/>
              <a:gd fmla="*/ 496 w 612" name="T74"/>
              <a:gd fmla="*/ 440 h 786" name="T75"/>
              <a:gd fmla="*/ 486 w 612" name="T76"/>
              <a:gd fmla="*/ 406 h 786" name="T77"/>
              <a:gd fmla="*/ 516 w 612" name="T78"/>
              <a:gd fmla="*/ 398 h 786" name="T79"/>
              <a:gd fmla="*/ 550 w 612" name="T80"/>
              <a:gd fmla="*/ 388 h 786" name="T81"/>
              <a:gd fmla="*/ 548 w 612" name="T82"/>
              <a:gd fmla="*/ 342 h 786" name="T83"/>
              <a:gd fmla="*/ 602 w 612" name="T84"/>
              <a:gd fmla="*/ 370 h 786" name="T85"/>
              <a:gd fmla="*/ 376 w 612" name="T86"/>
              <a:gd fmla="*/ 688 h 786" name="T87"/>
              <a:gd fmla="*/ 344 w 612" name="T88"/>
              <a:gd fmla="*/ 758 h 786" name="T89"/>
              <a:gd fmla="*/ 276 w 612" name="T90"/>
              <a:gd fmla="*/ 786 h 786" name="T91"/>
              <a:gd fmla="*/ 192 w 612" name="T92"/>
              <a:gd fmla="*/ 740 h 786" name="T93"/>
              <a:gd fmla="*/ 178 w 612" name="T94"/>
              <a:gd fmla="*/ 664 h 786" name="T95"/>
              <a:gd fmla="*/ 222 w 612" name="T96"/>
              <a:gd fmla="*/ 600 h 786" name="T97"/>
              <a:gd fmla="*/ 274 w 612" name="T98"/>
              <a:gd fmla="*/ 584 h 786" name="T99"/>
              <a:gd fmla="*/ 284 w 612" name="T100"/>
              <a:gd fmla="*/ 618 h 786" name="T101"/>
              <a:gd fmla="*/ 296 w 612" name="T102"/>
              <a:gd fmla="*/ 658 h 786" name="T103"/>
              <a:gd fmla="*/ 334 w 612" name="T104"/>
              <a:gd fmla="*/ 678 h 786" name="T105"/>
              <a:gd fmla="*/ 438 w 612" name="T106"/>
              <a:gd fmla="*/ 44 h 786" name="T107"/>
              <a:gd fmla="*/ 450 w 612" name="T108"/>
              <a:gd fmla="*/ 114 h 786" name="T109"/>
              <a:gd fmla="*/ 410 w 612" name="T110"/>
              <a:gd fmla="*/ 172 h 786" name="T111"/>
              <a:gd fmla="*/ 322 w 612" name="T112"/>
              <a:gd fmla="*/ 180 h 786" name="T113"/>
              <a:gd fmla="*/ 272 w 612" name="T114"/>
              <a:gd fmla="*/ 130 h 786" name="T115"/>
              <a:gd fmla="*/ 282 w 612" name="T116"/>
              <a:gd fmla="*/ 42 h 786" name="T117"/>
              <a:gd fmla="*/ 342 w 612" name="T118"/>
              <a:gd fmla="*/ 2 h 786" name="T119"/>
              <a:gd fmla="*/ 426 w 612" name="T120"/>
              <a:gd fmla="*/ 28 h 78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w 612" name="T183"/>
              <a:gd fmla="*/ 0 h 786" name="T184"/>
              <a:gd fmla="*/ 612 w 612" name="T185"/>
              <a:gd fmla="*/ 786 h 786" name="T186"/>
            </a:gdLst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b="T186" l="T183" r="T185" t="T184"/>
            <a:pathLst>
              <a:path h="786" w="612">
                <a:moveTo>
                  <a:pt x="196" y="270"/>
                </a:moveTo>
                <a:lnTo>
                  <a:pt x="196" y="270"/>
                </a:lnTo>
                <a:lnTo>
                  <a:pt x="200" y="286"/>
                </a:lnTo>
                <a:lnTo>
                  <a:pt x="202" y="302"/>
                </a:lnTo>
                <a:lnTo>
                  <a:pt x="200" y="318"/>
                </a:lnTo>
                <a:lnTo>
                  <a:pt x="196" y="334"/>
                </a:lnTo>
                <a:lnTo>
                  <a:pt x="190" y="348"/>
                </a:lnTo>
                <a:lnTo>
                  <a:pt x="182" y="362"/>
                </a:lnTo>
                <a:lnTo>
                  <a:pt x="170" y="374"/>
                </a:lnTo>
                <a:lnTo>
                  <a:pt x="156" y="384"/>
                </a:lnTo>
                <a:lnTo>
                  <a:pt x="156" y="384"/>
                </a:lnTo>
                <a:lnTo>
                  <a:pt x="138" y="394"/>
                </a:lnTo>
                <a:lnTo>
                  <a:pt x="120" y="400"/>
                </a:lnTo>
                <a:lnTo>
                  <a:pt x="100" y="402"/>
                </a:lnTo>
                <a:lnTo>
                  <a:pt x="82" y="400"/>
                </a:lnTo>
                <a:lnTo>
                  <a:pt x="62" y="394"/>
                </a:lnTo>
                <a:lnTo>
                  <a:pt x="46" y="384"/>
                </a:lnTo>
                <a:lnTo>
                  <a:pt x="30" y="372"/>
                </a:lnTo>
                <a:lnTo>
                  <a:pt x="18" y="356"/>
                </a:lnTo>
                <a:lnTo>
                  <a:pt x="18" y="356"/>
                </a:lnTo>
                <a:lnTo>
                  <a:pt x="8" y="338"/>
                </a:lnTo>
                <a:lnTo>
                  <a:pt x="2" y="320"/>
                </a:lnTo>
                <a:lnTo>
                  <a:pt x="0" y="300"/>
                </a:lnTo>
                <a:lnTo>
                  <a:pt x="4" y="280"/>
                </a:lnTo>
                <a:lnTo>
                  <a:pt x="8" y="262"/>
                </a:lnTo>
                <a:lnTo>
                  <a:pt x="18" y="246"/>
                </a:lnTo>
                <a:lnTo>
                  <a:pt x="30" y="230"/>
                </a:lnTo>
                <a:lnTo>
                  <a:pt x="46" y="216"/>
                </a:lnTo>
                <a:lnTo>
                  <a:pt x="46" y="216"/>
                </a:lnTo>
                <a:lnTo>
                  <a:pt x="60" y="210"/>
                </a:lnTo>
                <a:lnTo>
                  <a:pt x="72" y="204"/>
                </a:lnTo>
                <a:lnTo>
                  <a:pt x="86" y="202"/>
                </a:lnTo>
                <a:lnTo>
                  <a:pt x="100" y="200"/>
                </a:lnTo>
                <a:lnTo>
                  <a:pt x="114" y="202"/>
                </a:lnTo>
                <a:lnTo>
                  <a:pt x="128" y="204"/>
                </a:lnTo>
                <a:lnTo>
                  <a:pt x="140" y="208"/>
                </a:lnTo>
                <a:lnTo>
                  <a:pt x="154" y="214"/>
                </a:lnTo>
                <a:lnTo>
                  <a:pt x="122" y="242"/>
                </a:lnTo>
                <a:lnTo>
                  <a:pt x="124" y="248"/>
                </a:lnTo>
                <a:lnTo>
                  <a:pt x="124" y="248"/>
                </a:lnTo>
                <a:lnTo>
                  <a:pt x="128" y="262"/>
                </a:lnTo>
                <a:lnTo>
                  <a:pt x="136" y="276"/>
                </a:lnTo>
                <a:lnTo>
                  <a:pt x="140" y="282"/>
                </a:lnTo>
                <a:lnTo>
                  <a:pt x="146" y="286"/>
                </a:lnTo>
                <a:lnTo>
                  <a:pt x="154" y="290"/>
                </a:lnTo>
                <a:lnTo>
                  <a:pt x="162" y="292"/>
                </a:lnTo>
                <a:lnTo>
                  <a:pt x="166" y="292"/>
                </a:lnTo>
                <a:lnTo>
                  <a:pt x="196" y="270"/>
                </a:lnTo>
                <a:lnTo>
                  <a:pt x="196" y="270"/>
                </a:lnTo>
                <a:close/>
                <a:moveTo>
                  <a:pt x="558" y="488"/>
                </a:moveTo>
                <a:lnTo>
                  <a:pt x="544" y="648"/>
                </a:lnTo>
                <a:lnTo>
                  <a:pt x="544" y="648"/>
                </a:lnTo>
                <a:lnTo>
                  <a:pt x="538" y="652"/>
                </a:lnTo>
                <a:lnTo>
                  <a:pt x="534" y="652"/>
                </a:lnTo>
                <a:lnTo>
                  <a:pt x="528" y="652"/>
                </a:lnTo>
                <a:lnTo>
                  <a:pt x="524" y="650"/>
                </a:lnTo>
                <a:lnTo>
                  <a:pt x="526" y="486"/>
                </a:lnTo>
                <a:lnTo>
                  <a:pt x="526" y="486"/>
                </a:lnTo>
                <a:lnTo>
                  <a:pt x="542" y="488"/>
                </a:lnTo>
                <a:lnTo>
                  <a:pt x="558" y="488"/>
                </a:lnTo>
                <a:lnTo>
                  <a:pt x="558" y="488"/>
                </a:lnTo>
                <a:close/>
                <a:moveTo>
                  <a:pt x="388" y="728"/>
                </a:moveTo>
                <a:lnTo>
                  <a:pt x="486" y="706"/>
                </a:lnTo>
                <a:lnTo>
                  <a:pt x="486" y="706"/>
                </a:lnTo>
                <a:lnTo>
                  <a:pt x="490" y="700"/>
                </a:lnTo>
                <a:lnTo>
                  <a:pt x="492" y="692"/>
                </a:lnTo>
                <a:lnTo>
                  <a:pt x="490" y="684"/>
                </a:lnTo>
                <a:lnTo>
                  <a:pt x="486" y="676"/>
                </a:lnTo>
                <a:lnTo>
                  <a:pt x="396" y="670"/>
                </a:lnTo>
                <a:lnTo>
                  <a:pt x="396" y="670"/>
                </a:lnTo>
                <a:lnTo>
                  <a:pt x="398" y="686"/>
                </a:lnTo>
                <a:lnTo>
                  <a:pt x="398" y="700"/>
                </a:lnTo>
                <a:lnTo>
                  <a:pt x="394" y="716"/>
                </a:lnTo>
                <a:lnTo>
                  <a:pt x="388" y="728"/>
                </a:lnTo>
                <a:lnTo>
                  <a:pt x="388" y="728"/>
                </a:lnTo>
                <a:close/>
                <a:moveTo>
                  <a:pt x="476" y="442"/>
                </a:moveTo>
                <a:lnTo>
                  <a:pt x="298" y="620"/>
                </a:lnTo>
                <a:lnTo>
                  <a:pt x="298" y="620"/>
                </a:lnTo>
                <a:lnTo>
                  <a:pt x="298" y="628"/>
                </a:lnTo>
                <a:lnTo>
                  <a:pt x="302" y="636"/>
                </a:lnTo>
                <a:lnTo>
                  <a:pt x="306" y="644"/>
                </a:lnTo>
                <a:lnTo>
                  <a:pt x="312" y="650"/>
                </a:lnTo>
                <a:lnTo>
                  <a:pt x="318" y="656"/>
                </a:lnTo>
                <a:lnTo>
                  <a:pt x="326" y="660"/>
                </a:lnTo>
                <a:lnTo>
                  <a:pt x="334" y="664"/>
                </a:lnTo>
                <a:lnTo>
                  <a:pt x="344" y="664"/>
                </a:lnTo>
                <a:lnTo>
                  <a:pt x="500" y="470"/>
                </a:lnTo>
                <a:lnTo>
                  <a:pt x="500" y="470"/>
                </a:lnTo>
                <a:lnTo>
                  <a:pt x="490" y="460"/>
                </a:lnTo>
                <a:lnTo>
                  <a:pt x="480" y="450"/>
                </a:lnTo>
                <a:lnTo>
                  <a:pt x="480" y="450"/>
                </a:lnTo>
                <a:lnTo>
                  <a:pt x="476" y="442"/>
                </a:lnTo>
                <a:lnTo>
                  <a:pt x="476" y="442"/>
                </a:lnTo>
                <a:close/>
                <a:moveTo>
                  <a:pt x="394" y="208"/>
                </a:moveTo>
                <a:lnTo>
                  <a:pt x="520" y="384"/>
                </a:lnTo>
                <a:lnTo>
                  <a:pt x="520" y="384"/>
                </a:lnTo>
                <a:lnTo>
                  <a:pt x="528" y="382"/>
                </a:lnTo>
                <a:lnTo>
                  <a:pt x="534" y="380"/>
                </a:lnTo>
                <a:lnTo>
                  <a:pt x="540" y="374"/>
                </a:lnTo>
                <a:lnTo>
                  <a:pt x="544" y="366"/>
                </a:lnTo>
                <a:lnTo>
                  <a:pt x="436" y="182"/>
                </a:lnTo>
                <a:lnTo>
                  <a:pt x="436" y="182"/>
                </a:lnTo>
                <a:lnTo>
                  <a:pt x="428" y="190"/>
                </a:lnTo>
                <a:lnTo>
                  <a:pt x="418" y="196"/>
                </a:lnTo>
                <a:lnTo>
                  <a:pt x="418" y="196"/>
                </a:lnTo>
                <a:lnTo>
                  <a:pt x="406" y="204"/>
                </a:lnTo>
                <a:lnTo>
                  <a:pt x="394" y="208"/>
                </a:lnTo>
                <a:lnTo>
                  <a:pt x="394" y="208"/>
                </a:lnTo>
                <a:close/>
                <a:moveTo>
                  <a:pt x="254" y="146"/>
                </a:moveTo>
                <a:lnTo>
                  <a:pt x="144" y="242"/>
                </a:lnTo>
                <a:lnTo>
                  <a:pt x="144" y="242"/>
                </a:lnTo>
                <a:lnTo>
                  <a:pt x="146" y="252"/>
                </a:lnTo>
                <a:lnTo>
                  <a:pt x="152" y="262"/>
                </a:lnTo>
                <a:lnTo>
                  <a:pt x="160" y="268"/>
                </a:lnTo>
                <a:lnTo>
                  <a:pt x="170" y="272"/>
                </a:lnTo>
                <a:lnTo>
                  <a:pt x="286" y="184"/>
                </a:lnTo>
                <a:lnTo>
                  <a:pt x="286" y="184"/>
                </a:lnTo>
                <a:lnTo>
                  <a:pt x="272" y="172"/>
                </a:lnTo>
                <a:lnTo>
                  <a:pt x="260" y="158"/>
                </a:lnTo>
                <a:lnTo>
                  <a:pt x="260" y="158"/>
                </a:lnTo>
                <a:lnTo>
                  <a:pt x="254" y="146"/>
                </a:lnTo>
                <a:lnTo>
                  <a:pt x="254" y="146"/>
                </a:lnTo>
                <a:close/>
                <a:moveTo>
                  <a:pt x="586" y="652"/>
                </a:moveTo>
                <a:lnTo>
                  <a:pt x="586" y="652"/>
                </a:lnTo>
                <a:lnTo>
                  <a:pt x="576" y="640"/>
                </a:lnTo>
                <a:lnTo>
                  <a:pt x="562" y="630"/>
                </a:lnTo>
                <a:lnTo>
                  <a:pt x="560" y="656"/>
                </a:lnTo>
                <a:lnTo>
                  <a:pt x="556" y="660"/>
                </a:lnTo>
                <a:lnTo>
                  <a:pt x="556" y="660"/>
                </a:lnTo>
                <a:lnTo>
                  <a:pt x="546" y="666"/>
                </a:lnTo>
                <a:lnTo>
                  <a:pt x="534" y="668"/>
                </a:lnTo>
                <a:lnTo>
                  <a:pt x="524" y="666"/>
                </a:lnTo>
                <a:lnTo>
                  <a:pt x="514" y="660"/>
                </a:lnTo>
                <a:lnTo>
                  <a:pt x="508" y="656"/>
                </a:lnTo>
                <a:lnTo>
                  <a:pt x="508" y="628"/>
                </a:lnTo>
                <a:lnTo>
                  <a:pt x="508" y="628"/>
                </a:lnTo>
                <a:lnTo>
                  <a:pt x="498" y="634"/>
                </a:lnTo>
                <a:lnTo>
                  <a:pt x="498" y="634"/>
                </a:lnTo>
                <a:lnTo>
                  <a:pt x="486" y="642"/>
                </a:lnTo>
                <a:lnTo>
                  <a:pt x="478" y="654"/>
                </a:lnTo>
                <a:lnTo>
                  <a:pt x="494" y="654"/>
                </a:lnTo>
                <a:lnTo>
                  <a:pt x="500" y="660"/>
                </a:lnTo>
                <a:lnTo>
                  <a:pt x="500" y="660"/>
                </a:lnTo>
                <a:lnTo>
                  <a:pt x="506" y="674"/>
                </a:lnTo>
                <a:lnTo>
                  <a:pt x="508" y="682"/>
                </a:lnTo>
                <a:lnTo>
                  <a:pt x="510" y="690"/>
                </a:lnTo>
                <a:lnTo>
                  <a:pt x="510" y="696"/>
                </a:lnTo>
                <a:lnTo>
                  <a:pt x="508" y="704"/>
                </a:lnTo>
                <a:lnTo>
                  <a:pt x="504" y="712"/>
                </a:lnTo>
                <a:lnTo>
                  <a:pt x="500" y="718"/>
                </a:lnTo>
                <a:lnTo>
                  <a:pt x="496" y="722"/>
                </a:lnTo>
                <a:lnTo>
                  <a:pt x="484" y="726"/>
                </a:lnTo>
                <a:lnTo>
                  <a:pt x="484" y="726"/>
                </a:lnTo>
                <a:lnTo>
                  <a:pt x="492" y="734"/>
                </a:lnTo>
                <a:lnTo>
                  <a:pt x="502" y="740"/>
                </a:lnTo>
                <a:lnTo>
                  <a:pt x="512" y="746"/>
                </a:lnTo>
                <a:lnTo>
                  <a:pt x="522" y="748"/>
                </a:lnTo>
                <a:lnTo>
                  <a:pt x="534" y="750"/>
                </a:lnTo>
                <a:lnTo>
                  <a:pt x="546" y="748"/>
                </a:lnTo>
                <a:lnTo>
                  <a:pt x="556" y="744"/>
                </a:lnTo>
                <a:lnTo>
                  <a:pt x="568" y="738"/>
                </a:lnTo>
                <a:lnTo>
                  <a:pt x="568" y="738"/>
                </a:lnTo>
                <a:lnTo>
                  <a:pt x="578" y="730"/>
                </a:lnTo>
                <a:lnTo>
                  <a:pt x="586" y="722"/>
                </a:lnTo>
                <a:lnTo>
                  <a:pt x="592" y="710"/>
                </a:lnTo>
                <a:lnTo>
                  <a:pt x="594" y="698"/>
                </a:lnTo>
                <a:lnTo>
                  <a:pt x="596" y="686"/>
                </a:lnTo>
                <a:lnTo>
                  <a:pt x="596" y="674"/>
                </a:lnTo>
                <a:lnTo>
                  <a:pt x="592" y="662"/>
                </a:lnTo>
                <a:lnTo>
                  <a:pt x="586" y="652"/>
                </a:lnTo>
                <a:lnTo>
                  <a:pt x="586" y="652"/>
                </a:lnTo>
                <a:close/>
                <a:moveTo>
                  <a:pt x="602" y="370"/>
                </a:moveTo>
                <a:lnTo>
                  <a:pt x="602" y="370"/>
                </a:lnTo>
                <a:lnTo>
                  <a:pt x="608" y="382"/>
                </a:lnTo>
                <a:lnTo>
                  <a:pt x="610" y="394"/>
                </a:lnTo>
                <a:lnTo>
                  <a:pt x="612" y="406"/>
                </a:lnTo>
                <a:lnTo>
                  <a:pt x="610" y="418"/>
                </a:lnTo>
                <a:lnTo>
                  <a:pt x="606" y="430"/>
                </a:lnTo>
                <a:lnTo>
                  <a:pt x="600" y="440"/>
                </a:lnTo>
                <a:lnTo>
                  <a:pt x="594" y="450"/>
                </a:lnTo>
                <a:lnTo>
                  <a:pt x="584" y="458"/>
                </a:lnTo>
                <a:lnTo>
                  <a:pt x="584" y="458"/>
                </a:lnTo>
                <a:lnTo>
                  <a:pt x="572" y="464"/>
                </a:lnTo>
                <a:lnTo>
                  <a:pt x="560" y="468"/>
                </a:lnTo>
                <a:lnTo>
                  <a:pt x="548" y="468"/>
                </a:lnTo>
                <a:lnTo>
                  <a:pt x="536" y="466"/>
                </a:lnTo>
                <a:lnTo>
                  <a:pt x="524" y="464"/>
                </a:lnTo>
                <a:lnTo>
                  <a:pt x="514" y="458"/>
                </a:lnTo>
                <a:lnTo>
                  <a:pt x="504" y="450"/>
                </a:lnTo>
                <a:lnTo>
                  <a:pt x="496" y="440"/>
                </a:lnTo>
                <a:lnTo>
                  <a:pt x="496" y="440"/>
                </a:lnTo>
                <a:lnTo>
                  <a:pt x="490" y="432"/>
                </a:lnTo>
                <a:lnTo>
                  <a:pt x="488" y="424"/>
                </a:lnTo>
                <a:lnTo>
                  <a:pt x="486" y="414"/>
                </a:lnTo>
                <a:lnTo>
                  <a:pt x="486" y="406"/>
                </a:lnTo>
                <a:lnTo>
                  <a:pt x="486" y="390"/>
                </a:lnTo>
                <a:lnTo>
                  <a:pt x="494" y="374"/>
                </a:lnTo>
                <a:lnTo>
                  <a:pt x="510" y="398"/>
                </a:lnTo>
                <a:lnTo>
                  <a:pt x="516" y="398"/>
                </a:lnTo>
                <a:lnTo>
                  <a:pt x="516" y="398"/>
                </a:lnTo>
                <a:lnTo>
                  <a:pt x="524" y="400"/>
                </a:lnTo>
                <a:lnTo>
                  <a:pt x="530" y="398"/>
                </a:lnTo>
                <a:lnTo>
                  <a:pt x="538" y="396"/>
                </a:lnTo>
                <a:lnTo>
                  <a:pt x="544" y="392"/>
                </a:lnTo>
                <a:lnTo>
                  <a:pt x="550" y="388"/>
                </a:lnTo>
                <a:lnTo>
                  <a:pt x="554" y="382"/>
                </a:lnTo>
                <a:lnTo>
                  <a:pt x="558" y="376"/>
                </a:lnTo>
                <a:lnTo>
                  <a:pt x="560" y="368"/>
                </a:lnTo>
                <a:lnTo>
                  <a:pt x="562" y="362"/>
                </a:lnTo>
                <a:lnTo>
                  <a:pt x="548" y="342"/>
                </a:lnTo>
                <a:lnTo>
                  <a:pt x="548" y="342"/>
                </a:lnTo>
                <a:lnTo>
                  <a:pt x="564" y="344"/>
                </a:lnTo>
                <a:lnTo>
                  <a:pt x="578" y="348"/>
                </a:lnTo>
                <a:lnTo>
                  <a:pt x="590" y="358"/>
                </a:lnTo>
                <a:lnTo>
                  <a:pt x="602" y="370"/>
                </a:lnTo>
                <a:lnTo>
                  <a:pt x="602" y="370"/>
                </a:lnTo>
                <a:close/>
                <a:moveTo>
                  <a:pt x="372" y="656"/>
                </a:moveTo>
                <a:lnTo>
                  <a:pt x="372" y="656"/>
                </a:lnTo>
                <a:lnTo>
                  <a:pt x="376" y="672"/>
                </a:lnTo>
                <a:lnTo>
                  <a:pt x="376" y="688"/>
                </a:lnTo>
                <a:lnTo>
                  <a:pt x="376" y="702"/>
                </a:lnTo>
                <a:lnTo>
                  <a:pt x="372" y="718"/>
                </a:lnTo>
                <a:lnTo>
                  <a:pt x="364" y="732"/>
                </a:lnTo>
                <a:lnTo>
                  <a:pt x="356" y="746"/>
                </a:lnTo>
                <a:lnTo>
                  <a:pt x="344" y="758"/>
                </a:lnTo>
                <a:lnTo>
                  <a:pt x="332" y="768"/>
                </a:lnTo>
                <a:lnTo>
                  <a:pt x="332" y="768"/>
                </a:lnTo>
                <a:lnTo>
                  <a:pt x="314" y="778"/>
                </a:lnTo>
                <a:lnTo>
                  <a:pt x="294" y="784"/>
                </a:lnTo>
                <a:lnTo>
                  <a:pt x="276" y="786"/>
                </a:lnTo>
                <a:lnTo>
                  <a:pt x="256" y="784"/>
                </a:lnTo>
                <a:lnTo>
                  <a:pt x="238" y="778"/>
                </a:lnTo>
                <a:lnTo>
                  <a:pt x="220" y="768"/>
                </a:lnTo>
                <a:lnTo>
                  <a:pt x="206" y="756"/>
                </a:lnTo>
                <a:lnTo>
                  <a:pt x="192" y="740"/>
                </a:lnTo>
                <a:lnTo>
                  <a:pt x="192" y="740"/>
                </a:lnTo>
                <a:lnTo>
                  <a:pt x="184" y="722"/>
                </a:lnTo>
                <a:lnTo>
                  <a:pt x="178" y="702"/>
                </a:lnTo>
                <a:lnTo>
                  <a:pt x="176" y="684"/>
                </a:lnTo>
                <a:lnTo>
                  <a:pt x="178" y="664"/>
                </a:lnTo>
                <a:lnTo>
                  <a:pt x="184" y="646"/>
                </a:lnTo>
                <a:lnTo>
                  <a:pt x="194" y="628"/>
                </a:lnTo>
                <a:lnTo>
                  <a:pt x="206" y="614"/>
                </a:lnTo>
                <a:lnTo>
                  <a:pt x="222" y="600"/>
                </a:lnTo>
                <a:lnTo>
                  <a:pt x="222" y="600"/>
                </a:lnTo>
                <a:lnTo>
                  <a:pt x="232" y="596"/>
                </a:lnTo>
                <a:lnTo>
                  <a:pt x="242" y="590"/>
                </a:lnTo>
                <a:lnTo>
                  <a:pt x="252" y="588"/>
                </a:lnTo>
                <a:lnTo>
                  <a:pt x="264" y="586"/>
                </a:lnTo>
                <a:lnTo>
                  <a:pt x="274" y="584"/>
                </a:lnTo>
                <a:lnTo>
                  <a:pt x="286" y="584"/>
                </a:lnTo>
                <a:lnTo>
                  <a:pt x="296" y="586"/>
                </a:lnTo>
                <a:lnTo>
                  <a:pt x="308" y="590"/>
                </a:lnTo>
                <a:lnTo>
                  <a:pt x="284" y="612"/>
                </a:lnTo>
                <a:lnTo>
                  <a:pt x="284" y="618"/>
                </a:lnTo>
                <a:lnTo>
                  <a:pt x="284" y="618"/>
                </a:lnTo>
                <a:lnTo>
                  <a:pt x="284" y="630"/>
                </a:lnTo>
                <a:lnTo>
                  <a:pt x="286" y="640"/>
                </a:lnTo>
                <a:lnTo>
                  <a:pt x="290" y="648"/>
                </a:lnTo>
                <a:lnTo>
                  <a:pt x="296" y="658"/>
                </a:lnTo>
                <a:lnTo>
                  <a:pt x="304" y="666"/>
                </a:lnTo>
                <a:lnTo>
                  <a:pt x="314" y="672"/>
                </a:lnTo>
                <a:lnTo>
                  <a:pt x="324" y="676"/>
                </a:lnTo>
                <a:lnTo>
                  <a:pt x="334" y="678"/>
                </a:lnTo>
                <a:lnTo>
                  <a:pt x="334" y="678"/>
                </a:lnTo>
                <a:lnTo>
                  <a:pt x="346" y="680"/>
                </a:lnTo>
                <a:lnTo>
                  <a:pt x="352" y="680"/>
                </a:lnTo>
                <a:lnTo>
                  <a:pt x="372" y="656"/>
                </a:lnTo>
                <a:lnTo>
                  <a:pt x="372" y="656"/>
                </a:lnTo>
                <a:close/>
                <a:moveTo>
                  <a:pt x="438" y="44"/>
                </a:moveTo>
                <a:lnTo>
                  <a:pt x="438" y="44"/>
                </a:lnTo>
                <a:lnTo>
                  <a:pt x="446" y="60"/>
                </a:lnTo>
                <a:lnTo>
                  <a:pt x="452" y="78"/>
                </a:lnTo>
                <a:lnTo>
                  <a:pt x="452" y="96"/>
                </a:lnTo>
                <a:lnTo>
                  <a:pt x="450" y="114"/>
                </a:lnTo>
                <a:lnTo>
                  <a:pt x="446" y="130"/>
                </a:lnTo>
                <a:lnTo>
                  <a:pt x="436" y="146"/>
                </a:lnTo>
                <a:lnTo>
                  <a:pt x="426" y="160"/>
                </a:lnTo>
                <a:lnTo>
                  <a:pt x="410" y="172"/>
                </a:lnTo>
                <a:lnTo>
                  <a:pt x="410" y="172"/>
                </a:lnTo>
                <a:lnTo>
                  <a:pt x="394" y="182"/>
                </a:lnTo>
                <a:lnTo>
                  <a:pt x="376" y="186"/>
                </a:lnTo>
                <a:lnTo>
                  <a:pt x="358" y="188"/>
                </a:lnTo>
                <a:lnTo>
                  <a:pt x="340" y="186"/>
                </a:lnTo>
                <a:lnTo>
                  <a:pt x="322" y="180"/>
                </a:lnTo>
                <a:lnTo>
                  <a:pt x="306" y="172"/>
                </a:lnTo>
                <a:lnTo>
                  <a:pt x="292" y="160"/>
                </a:lnTo>
                <a:lnTo>
                  <a:pt x="280" y="146"/>
                </a:lnTo>
                <a:lnTo>
                  <a:pt x="280" y="146"/>
                </a:lnTo>
                <a:lnTo>
                  <a:pt x="272" y="130"/>
                </a:lnTo>
                <a:lnTo>
                  <a:pt x="266" y="112"/>
                </a:lnTo>
                <a:lnTo>
                  <a:pt x="266" y="94"/>
                </a:lnTo>
                <a:lnTo>
                  <a:pt x="268" y="76"/>
                </a:lnTo>
                <a:lnTo>
                  <a:pt x="272" y="58"/>
                </a:lnTo>
                <a:lnTo>
                  <a:pt x="282" y="42"/>
                </a:lnTo>
                <a:lnTo>
                  <a:pt x="292" y="28"/>
                </a:lnTo>
                <a:lnTo>
                  <a:pt x="308" y="16"/>
                </a:lnTo>
                <a:lnTo>
                  <a:pt x="308" y="16"/>
                </a:lnTo>
                <a:lnTo>
                  <a:pt x="324" y="8"/>
                </a:lnTo>
                <a:lnTo>
                  <a:pt x="342" y="2"/>
                </a:lnTo>
                <a:lnTo>
                  <a:pt x="360" y="0"/>
                </a:lnTo>
                <a:lnTo>
                  <a:pt x="378" y="2"/>
                </a:lnTo>
                <a:lnTo>
                  <a:pt x="396" y="8"/>
                </a:lnTo>
                <a:lnTo>
                  <a:pt x="412" y="16"/>
                </a:lnTo>
                <a:lnTo>
                  <a:pt x="426" y="28"/>
                </a:lnTo>
                <a:lnTo>
                  <a:pt x="438" y="44"/>
                </a:lnTo>
                <a:lnTo>
                  <a:pt x="438" y="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zh-CN" lang="zh-CN">
              <a:solidFill>
                <a:srgbClr val="000000"/>
              </a:solidFill>
              <a:sym charset="-122" pitchFamily="2" typeface="宋体"/>
            </a:endParaRPr>
          </a:p>
        </p:txBody>
      </p:sp>
      <p:sp>
        <p:nvSpPr>
          <p:cNvPr id="60" name="Freeform 41"/>
          <p:cNvSpPr>
            <a:spLocks noChangeArrowheads="1" noEditPoints="1"/>
          </p:cNvSpPr>
          <p:nvPr/>
        </p:nvSpPr>
        <p:spPr bwMode="auto">
          <a:xfrm>
            <a:off x="6562823" y="2800016"/>
            <a:ext cx="246296" cy="451679"/>
          </a:xfrm>
          <a:custGeom>
            <a:gdLst>
              <a:gd fmla="*/ 202 w 446" name="T0"/>
              <a:gd fmla="*/ 24 h 818" name="T1"/>
              <a:gd fmla="*/ 196 w 446" name="T2"/>
              <a:gd fmla="*/ 88 h 818" name="T3"/>
              <a:gd fmla="*/ 160 w 446" name="T4"/>
              <a:gd fmla="*/ 202 h 818" name="T5"/>
              <a:gd fmla="*/ 64 w 446" name="T6"/>
              <a:gd fmla="*/ 376 h 818" name="T7"/>
              <a:gd fmla="*/ 16 w 446" name="T8"/>
              <a:gd fmla="*/ 486 h 818" name="T9"/>
              <a:gd fmla="*/ 2 w 446" name="T10"/>
              <a:gd fmla="*/ 568 h 818" name="T11"/>
              <a:gd fmla="*/ 0 w 446" name="T12"/>
              <a:gd fmla="*/ 612 h 818" name="T13"/>
              <a:gd fmla="*/ 10 w 446" name="T14"/>
              <a:gd fmla="*/ 676 h 818" name="T15"/>
              <a:gd fmla="*/ 36 w 446" name="T16"/>
              <a:gd fmla="*/ 732 h 818" name="T17"/>
              <a:gd fmla="*/ 80 w 446" name="T18"/>
              <a:gd fmla="*/ 776 h 818" name="T19"/>
              <a:gd fmla="*/ 144 w 446" name="T20"/>
              <a:gd fmla="*/ 806 h 818" name="T21"/>
              <a:gd fmla="*/ 228 w 446" name="T22"/>
              <a:gd fmla="*/ 818 h 818" name="T23"/>
              <a:gd fmla="*/ 294 w 446" name="T24"/>
              <a:gd fmla="*/ 814 h 818" name="T25"/>
              <a:gd fmla="*/ 372 w 446" name="T26"/>
              <a:gd fmla="*/ 786 h 818" name="T27"/>
              <a:gd fmla="*/ 420 w 446" name="T28"/>
              <a:gd fmla="*/ 734 h 818" name="T29"/>
              <a:gd fmla="*/ 442 w 446" name="T30"/>
              <a:gd fmla="*/ 668 h 818" name="T31"/>
              <a:gd fmla="*/ 446 w 446" name="T32"/>
              <a:gd fmla="*/ 588 h 818" name="T33"/>
              <a:gd fmla="*/ 432 w 446" name="T34"/>
              <a:gd fmla="*/ 500 h 818" name="T35"/>
              <a:gd fmla="*/ 406 w 446" name="T36"/>
              <a:gd fmla="*/ 416 h 818" name="T37"/>
              <a:gd fmla="*/ 336 w 446" name="T38"/>
              <a:gd fmla="*/ 246 h 818" name="T39"/>
              <a:gd fmla="*/ 228 w 446" name="T40"/>
              <a:gd fmla="*/ 48 h 818" name="T41"/>
              <a:gd fmla="*/ 76 w 446" name="T42"/>
              <a:gd fmla="*/ 486 h 818" name="T43"/>
              <a:gd fmla="*/ 82 w 446" name="T44"/>
              <a:gd fmla="*/ 570 h 818" name="T45"/>
              <a:gd fmla="*/ 120 w 446" name="T46"/>
              <a:gd fmla="*/ 676 h 818" name="T47"/>
              <a:gd fmla="*/ 186 w 446" name="T48"/>
              <a:gd fmla="*/ 766 h 818" name="T49"/>
              <a:gd fmla="*/ 158 w 446" name="T50"/>
              <a:gd fmla="*/ 772 h 818" name="T51"/>
              <a:gd fmla="*/ 112 w 446" name="T52"/>
              <a:gd fmla="*/ 760 h 818" name="T53"/>
              <a:gd fmla="*/ 84 w 446" name="T54"/>
              <a:gd fmla="*/ 738 h 818" name="T55"/>
              <a:gd fmla="*/ 58 w 446" name="T56"/>
              <a:gd fmla="*/ 698 h 818" name="T57"/>
              <a:gd fmla="*/ 44 w 446" name="T58"/>
              <a:gd fmla="*/ 662 h 818" name="T59"/>
              <a:gd fmla="*/ 34 w 446" name="T60"/>
              <a:gd fmla="*/ 608 h 818" name="T61"/>
              <a:gd fmla="*/ 46 w 446" name="T62"/>
              <a:gd fmla="*/ 546 h 818" name="T63"/>
              <a:gd fmla="*/ 76 w 446" name="T64"/>
              <a:gd fmla="*/ 486 h 818" name="T65"/>
              <a:gd fmla="*/ 300 w 446" name="T66"/>
              <a:gd fmla="*/ 628 h 818" name="T67"/>
              <a:gd fmla="*/ 320 w 446" name="T68"/>
              <a:gd fmla="*/ 542 h 818" name="T69"/>
              <a:gd fmla="*/ 324 w 446" name="T70"/>
              <a:gd fmla="*/ 462 h 818" name="T71"/>
              <a:gd fmla="*/ 312 w 446" name="T72"/>
              <a:gd fmla="*/ 360 h 818" name="T73"/>
              <a:gd fmla="*/ 274 w 446" name="T74"/>
              <a:gd fmla="*/ 214 h 818" name="T75"/>
              <a:gd fmla="*/ 316 w 446" name="T76"/>
              <a:gd fmla="*/ 280 h 818" name="T77"/>
              <a:gd fmla="*/ 366 w 446" name="T78"/>
              <a:gd fmla="*/ 388 h 818" name="T79"/>
              <a:gd fmla="*/ 382 w 446" name="T80"/>
              <a:gd fmla="*/ 448 h 818" name="T81"/>
              <a:gd fmla="*/ 380 w 446" name="T82"/>
              <a:gd fmla="*/ 508 h 818" name="T83"/>
              <a:gd fmla="*/ 364 w 446" name="T84"/>
              <a:gd fmla="*/ 562 h 818" name="T85"/>
              <a:gd fmla="*/ 340 w 446" name="T86"/>
              <a:gd fmla="*/ 604 h 818" name="T87"/>
              <a:gd fmla="*/ 316 w 446" name="T88"/>
              <a:gd fmla="*/ 628 h 818" name="T89"/>
              <a:gd fmla="*/ 300 w 446" name="T90"/>
              <a:gd fmla="*/ 628 h 818" name="T91"/>
              <a:gd fmla="*/ 152 w 446" name="T92"/>
              <a:gd fmla="*/ 668 h 818" name="T93"/>
              <a:gd fmla="*/ 238 w 446" name="T94"/>
              <a:gd fmla="*/ 684 h 818" name="T95"/>
              <a:gd fmla="*/ 290 w 446" name="T96"/>
              <a:gd fmla="*/ 678 h 818" name="T97"/>
              <a:gd fmla="*/ 338 w 446" name="T98"/>
              <a:gd fmla="*/ 658 h 818" name="T99"/>
              <a:gd fmla="*/ 378 w 446" name="T100"/>
              <a:gd fmla="*/ 616 h 818" name="T101"/>
              <a:gd fmla="*/ 398 w 446" name="T102"/>
              <a:gd fmla="*/ 576 h 818" name="T103"/>
              <a:gd fmla="*/ 404 w 446" name="T104"/>
              <a:gd fmla="*/ 620 h 818" name="T105"/>
              <a:gd fmla="*/ 398 w 446" name="T106"/>
              <a:gd fmla="*/ 656 h 818" name="T107"/>
              <a:gd fmla="*/ 376 w 446" name="T108"/>
              <a:gd fmla="*/ 692 h 818" name="T109"/>
              <a:gd fmla="*/ 320 w 446" name="T110"/>
              <a:gd fmla="*/ 724 h 818" name="T111"/>
              <a:gd fmla="*/ 264 w 446" name="T112"/>
              <a:gd fmla="*/ 732 h 818" name="T113"/>
              <a:gd fmla="*/ 192 w 446" name="T114"/>
              <a:gd fmla="*/ 716 h 818" name="T115"/>
              <a:gd fmla="*/ 168 w 446" name="T116"/>
              <a:gd fmla="*/ 696 h 818" name="T117"/>
              <a:gd fmla="*/ 152 w 446" name="T118"/>
              <a:gd fmla="*/ 668 h 818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w 446" name="T180"/>
              <a:gd fmla="*/ 0 h 818" name="T181"/>
              <a:gd fmla="*/ 446 w 446" name="T182"/>
              <a:gd fmla="*/ 818 h 818" name="T183"/>
            </a:gdLst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b="T183" l="T180" r="T182" t="T181"/>
            <a:pathLst>
              <a:path h="818" w="446">
                <a:moveTo>
                  <a:pt x="200" y="0"/>
                </a:moveTo>
                <a:lnTo>
                  <a:pt x="200" y="0"/>
                </a:lnTo>
                <a:lnTo>
                  <a:pt x="202" y="24"/>
                </a:lnTo>
                <a:lnTo>
                  <a:pt x="200" y="46"/>
                </a:lnTo>
                <a:lnTo>
                  <a:pt x="198" y="66"/>
                </a:lnTo>
                <a:lnTo>
                  <a:pt x="196" y="88"/>
                </a:lnTo>
                <a:lnTo>
                  <a:pt x="188" y="128"/>
                </a:lnTo>
                <a:lnTo>
                  <a:pt x="174" y="166"/>
                </a:lnTo>
                <a:lnTo>
                  <a:pt x="160" y="202"/>
                </a:lnTo>
                <a:lnTo>
                  <a:pt x="142" y="238"/>
                </a:lnTo>
                <a:lnTo>
                  <a:pt x="102" y="306"/>
                </a:lnTo>
                <a:lnTo>
                  <a:pt x="64" y="376"/>
                </a:lnTo>
                <a:lnTo>
                  <a:pt x="46" y="412"/>
                </a:lnTo>
                <a:lnTo>
                  <a:pt x="30" y="448"/>
                </a:lnTo>
                <a:lnTo>
                  <a:pt x="16" y="486"/>
                </a:lnTo>
                <a:lnTo>
                  <a:pt x="8" y="526"/>
                </a:lnTo>
                <a:lnTo>
                  <a:pt x="4" y="546"/>
                </a:lnTo>
                <a:lnTo>
                  <a:pt x="2" y="568"/>
                </a:lnTo>
                <a:lnTo>
                  <a:pt x="0" y="590"/>
                </a:lnTo>
                <a:lnTo>
                  <a:pt x="0" y="612"/>
                </a:lnTo>
                <a:lnTo>
                  <a:pt x="0" y="612"/>
                </a:lnTo>
                <a:lnTo>
                  <a:pt x="2" y="634"/>
                </a:lnTo>
                <a:lnTo>
                  <a:pt x="6" y="656"/>
                </a:lnTo>
                <a:lnTo>
                  <a:pt x="10" y="676"/>
                </a:lnTo>
                <a:lnTo>
                  <a:pt x="18" y="696"/>
                </a:lnTo>
                <a:lnTo>
                  <a:pt x="26" y="714"/>
                </a:lnTo>
                <a:lnTo>
                  <a:pt x="36" y="732"/>
                </a:lnTo>
                <a:lnTo>
                  <a:pt x="50" y="748"/>
                </a:lnTo>
                <a:lnTo>
                  <a:pt x="64" y="762"/>
                </a:lnTo>
                <a:lnTo>
                  <a:pt x="80" y="776"/>
                </a:lnTo>
                <a:lnTo>
                  <a:pt x="98" y="788"/>
                </a:lnTo>
                <a:lnTo>
                  <a:pt x="120" y="798"/>
                </a:lnTo>
                <a:lnTo>
                  <a:pt x="144" y="806"/>
                </a:lnTo>
                <a:lnTo>
                  <a:pt x="168" y="812"/>
                </a:lnTo>
                <a:lnTo>
                  <a:pt x="198" y="816"/>
                </a:lnTo>
                <a:lnTo>
                  <a:pt x="228" y="818"/>
                </a:lnTo>
                <a:lnTo>
                  <a:pt x="262" y="816"/>
                </a:lnTo>
                <a:lnTo>
                  <a:pt x="262" y="816"/>
                </a:lnTo>
                <a:lnTo>
                  <a:pt x="294" y="814"/>
                </a:lnTo>
                <a:lnTo>
                  <a:pt x="324" y="806"/>
                </a:lnTo>
                <a:lnTo>
                  <a:pt x="348" y="798"/>
                </a:lnTo>
                <a:lnTo>
                  <a:pt x="372" y="786"/>
                </a:lnTo>
                <a:lnTo>
                  <a:pt x="390" y="770"/>
                </a:lnTo>
                <a:lnTo>
                  <a:pt x="406" y="754"/>
                </a:lnTo>
                <a:lnTo>
                  <a:pt x="420" y="734"/>
                </a:lnTo>
                <a:lnTo>
                  <a:pt x="430" y="714"/>
                </a:lnTo>
                <a:lnTo>
                  <a:pt x="438" y="692"/>
                </a:lnTo>
                <a:lnTo>
                  <a:pt x="442" y="668"/>
                </a:lnTo>
                <a:lnTo>
                  <a:pt x="446" y="642"/>
                </a:lnTo>
                <a:lnTo>
                  <a:pt x="446" y="616"/>
                </a:lnTo>
                <a:lnTo>
                  <a:pt x="446" y="588"/>
                </a:lnTo>
                <a:lnTo>
                  <a:pt x="442" y="560"/>
                </a:lnTo>
                <a:lnTo>
                  <a:pt x="438" y="530"/>
                </a:lnTo>
                <a:lnTo>
                  <a:pt x="432" y="500"/>
                </a:lnTo>
                <a:lnTo>
                  <a:pt x="432" y="500"/>
                </a:lnTo>
                <a:lnTo>
                  <a:pt x="420" y="458"/>
                </a:lnTo>
                <a:lnTo>
                  <a:pt x="406" y="416"/>
                </a:lnTo>
                <a:lnTo>
                  <a:pt x="390" y="372"/>
                </a:lnTo>
                <a:lnTo>
                  <a:pt x="374" y="330"/>
                </a:lnTo>
                <a:lnTo>
                  <a:pt x="336" y="246"/>
                </a:lnTo>
                <a:lnTo>
                  <a:pt x="296" y="168"/>
                </a:lnTo>
                <a:lnTo>
                  <a:pt x="260" y="100"/>
                </a:lnTo>
                <a:lnTo>
                  <a:pt x="228" y="48"/>
                </a:lnTo>
                <a:lnTo>
                  <a:pt x="200" y="0"/>
                </a:lnTo>
                <a:lnTo>
                  <a:pt x="200" y="0"/>
                </a:lnTo>
                <a:close/>
                <a:moveTo>
                  <a:pt x="76" y="486"/>
                </a:moveTo>
                <a:lnTo>
                  <a:pt x="76" y="486"/>
                </a:lnTo>
                <a:lnTo>
                  <a:pt x="76" y="530"/>
                </a:lnTo>
                <a:lnTo>
                  <a:pt x="82" y="570"/>
                </a:lnTo>
                <a:lnTo>
                  <a:pt x="92" y="608"/>
                </a:lnTo>
                <a:lnTo>
                  <a:pt x="104" y="644"/>
                </a:lnTo>
                <a:lnTo>
                  <a:pt x="120" y="676"/>
                </a:lnTo>
                <a:lnTo>
                  <a:pt x="140" y="708"/>
                </a:lnTo>
                <a:lnTo>
                  <a:pt x="162" y="738"/>
                </a:lnTo>
                <a:lnTo>
                  <a:pt x="186" y="766"/>
                </a:lnTo>
                <a:lnTo>
                  <a:pt x="186" y="766"/>
                </a:lnTo>
                <a:lnTo>
                  <a:pt x="174" y="770"/>
                </a:lnTo>
                <a:lnTo>
                  <a:pt x="158" y="772"/>
                </a:lnTo>
                <a:lnTo>
                  <a:pt x="140" y="770"/>
                </a:lnTo>
                <a:lnTo>
                  <a:pt x="122" y="764"/>
                </a:lnTo>
                <a:lnTo>
                  <a:pt x="112" y="760"/>
                </a:lnTo>
                <a:lnTo>
                  <a:pt x="104" y="754"/>
                </a:lnTo>
                <a:lnTo>
                  <a:pt x="94" y="746"/>
                </a:lnTo>
                <a:lnTo>
                  <a:pt x="84" y="738"/>
                </a:lnTo>
                <a:lnTo>
                  <a:pt x="76" y="726"/>
                </a:lnTo>
                <a:lnTo>
                  <a:pt x="66" y="714"/>
                </a:lnTo>
                <a:lnTo>
                  <a:pt x="58" y="698"/>
                </a:lnTo>
                <a:lnTo>
                  <a:pt x="50" y="682"/>
                </a:lnTo>
                <a:lnTo>
                  <a:pt x="50" y="682"/>
                </a:lnTo>
                <a:lnTo>
                  <a:pt x="44" y="662"/>
                </a:lnTo>
                <a:lnTo>
                  <a:pt x="38" y="644"/>
                </a:lnTo>
                <a:lnTo>
                  <a:pt x="36" y="626"/>
                </a:lnTo>
                <a:lnTo>
                  <a:pt x="34" y="608"/>
                </a:lnTo>
                <a:lnTo>
                  <a:pt x="36" y="590"/>
                </a:lnTo>
                <a:lnTo>
                  <a:pt x="38" y="574"/>
                </a:lnTo>
                <a:lnTo>
                  <a:pt x="46" y="546"/>
                </a:lnTo>
                <a:lnTo>
                  <a:pt x="56" y="520"/>
                </a:lnTo>
                <a:lnTo>
                  <a:pt x="64" y="502"/>
                </a:lnTo>
                <a:lnTo>
                  <a:pt x="76" y="486"/>
                </a:lnTo>
                <a:lnTo>
                  <a:pt x="76" y="486"/>
                </a:lnTo>
                <a:close/>
                <a:moveTo>
                  <a:pt x="300" y="628"/>
                </a:moveTo>
                <a:lnTo>
                  <a:pt x="300" y="628"/>
                </a:lnTo>
                <a:lnTo>
                  <a:pt x="308" y="598"/>
                </a:lnTo>
                <a:lnTo>
                  <a:pt x="314" y="570"/>
                </a:lnTo>
                <a:lnTo>
                  <a:pt x="320" y="542"/>
                </a:lnTo>
                <a:lnTo>
                  <a:pt x="322" y="516"/>
                </a:lnTo>
                <a:lnTo>
                  <a:pt x="324" y="488"/>
                </a:lnTo>
                <a:lnTo>
                  <a:pt x="324" y="462"/>
                </a:lnTo>
                <a:lnTo>
                  <a:pt x="324" y="436"/>
                </a:lnTo>
                <a:lnTo>
                  <a:pt x="320" y="410"/>
                </a:lnTo>
                <a:lnTo>
                  <a:pt x="312" y="360"/>
                </a:lnTo>
                <a:lnTo>
                  <a:pt x="302" y="312"/>
                </a:lnTo>
                <a:lnTo>
                  <a:pt x="288" y="262"/>
                </a:lnTo>
                <a:lnTo>
                  <a:pt x="274" y="214"/>
                </a:lnTo>
                <a:lnTo>
                  <a:pt x="274" y="214"/>
                </a:lnTo>
                <a:lnTo>
                  <a:pt x="286" y="232"/>
                </a:lnTo>
                <a:lnTo>
                  <a:pt x="316" y="280"/>
                </a:lnTo>
                <a:lnTo>
                  <a:pt x="332" y="312"/>
                </a:lnTo>
                <a:lnTo>
                  <a:pt x="350" y="348"/>
                </a:lnTo>
                <a:lnTo>
                  <a:pt x="366" y="388"/>
                </a:lnTo>
                <a:lnTo>
                  <a:pt x="380" y="428"/>
                </a:lnTo>
                <a:lnTo>
                  <a:pt x="380" y="428"/>
                </a:lnTo>
                <a:lnTo>
                  <a:pt x="382" y="448"/>
                </a:lnTo>
                <a:lnTo>
                  <a:pt x="384" y="468"/>
                </a:lnTo>
                <a:lnTo>
                  <a:pt x="384" y="490"/>
                </a:lnTo>
                <a:lnTo>
                  <a:pt x="380" y="508"/>
                </a:lnTo>
                <a:lnTo>
                  <a:pt x="376" y="528"/>
                </a:lnTo>
                <a:lnTo>
                  <a:pt x="370" y="546"/>
                </a:lnTo>
                <a:lnTo>
                  <a:pt x="364" y="562"/>
                </a:lnTo>
                <a:lnTo>
                  <a:pt x="356" y="578"/>
                </a:lnTo>
                <a:lnTo>
                  <a:pt x="348" y="592"/>
                </a:lnTo>
                <a:lnTo>
                  <a:pt x="340" y="604"/>
                </a:lnTo>
                <a:lnTo>
                  <a:pt x="330" y="614"/>
                </a:lnTo>
                <a:lnTo>
                  <a:pt x="322" y="622"/>
                </a:lnTo>
                <a:lnTo>
                  <a:pt x="316" y="628"/>
                </a:lnTo>
                <a:lnTo>
                  <a:pt x="308" y="630"/>
                </a:lnTo>
                <a:lnTo>
                  <a:pt x="304" y="630"/>
                </a:lnTo>
                <a:lnTo>
                  <a:pt x="300" y="628"/>
                </a:lnTo>
                <a:lnTo>
                  <a:pt x="300" y="628"/>
                </a:lnTo>
                <a:close/>
                <a:moveTo>
                  <a:pt x="152" y="668"/>
                </a:moveTo>
                <a:lnTo>
                  <a:pt x="152" y="668"/>
                </a:lnTo>
                <a:lnTo>
                  <a:pt x="184" y="676"/>
                </a:lnTo>
                <a:lnTo>
                  <a:pt x="220" y="682"/>
                </a:lnTo>
                <a:lnTo>
                  <a:pt x="238" y="684"/>
                </a:lnTo>
                <a:lnTo>
                  <a:pt x="256" y="682"/>
                </a:lnTo>
                <a:lnTo>
                  <a:pt x="272" y="682"/>
                </a:lnTo>
                <a:lnTo>
                  <a:pt x="290" y="678"/>
                </a:lnTo>
                <a:lnTo>
                  <a:pt x="306" y="674"/>
                </a:lnTo>
                <a:lnTo>
                  <a:pt x="322" y="666"/>
                </a:lnTo>
                <a:lnTo>
                  <a:pt x="338" y="658"/>
                </a:lnTo>
                <a:lnTo>
                  <a:pt x="352" y="646"/>
                </a:lnTo>
                <a:lnTo>
                  <a:pt x="366" y="632"/>
                </a:lnTo>
                <a:lnTo>
                  <a:pt x="378" y="616"/>
                </a:lnTo>
                <a:lnTo>
                  <a:pt x="390" y="598"/>
                </a:lnTo>
                <a:lnTo>
                  <a:pt x="398" y="576"/>
                </a:lnTo>
                <a:lnTo>
                  <a:pt x="398" y="576"/>
                </a:lnTo>
                <a:lnTo>
                  <a:pt x="402" y="592"/>
                </a:lnTo>
                <a:lnTo>
                  <a:pt x="404" y="606"/>
                </a:lnTo>
                <a:lnTo>
                  <a:pt x="404" y="620"/>
                </a:lnTo>
                <a:lnTo>
                  <a:pt x="404" y="634"/>
                </a:lnTo>
                <a:lnTo>
                  <a:pt x="402" y="646"/>
                </a:lnTo>
                <a:lnTo>
                  <a:pt x="398" y="656"/>
                </a:lnTo>
                <a:lnTo>
                  <a:pt x="394" y="668"/>
                </a:lnTo>
                <a:lnTo>
                  <a:pt x="388" y="676"/>
                </a:lnTo>
                <a:lnTo>
                  <a:pt x="376" y="692"/>
                </a:lnTo>
                <a:lnTo>
                  <a:pt x="358" y="706"/>
                </a:lnTo>
                <a:lnTo>
                  <a:pt x="340" y="716"/>
                </a:lnTo>
                <a:lnTo>
                  <a:pt x="320" y="724"/>
                </a:lnTo>
                <a:lnTo>
                  <a:pt x="320" y="724"/>
                </a:lnTo>
                <a:lnTo>
                  <a:pt x="292" y="730"/>
                </a:lnTo>
                <a:lnTo>
                  <a:pt x="264" y="732"/>
                </a:lnTo>
                <a:lnTo>
                  <a:pt x="238" y="730"/>
                </a:lnTo>
                <a:lnTo>
                  <a:pt x="214" y="724"/>
                </a:lnTo>
                <a:lnTo>
                  <a:pt x="192" y="716"/>
                </a:lnTo>
                <a:lnTo>
                  <a:pt x="184" y="710"/>
                </a:lnTo>
                <a:lnTo>
                  <a:pt x="174" y="702"/>
                </a:lnTo>
                <a:lnTo>
                  <a:pt x="168" y="696"/>
                </a:lnTo>
                <a:lnTo>
                  <a:pt x="160" y="686"/>
                </a:lnTo>
                <a:lnTo>
                  <a:pt x="156" y="678"/>
                </a:lnTo>
                <a:lnTo>
                  <a:pt x="152" y="668"/>
                </a:lnTo>
                <a:lnTo>
                  <a:pt x="152" y="66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zh-CN" lang="zh-CN">
              <a:solidFill>
                <a:srgbClr val="000000"/>
              </a:solidFill>
              <a:sym charset="-122" pitchFamily="2" typeface="宋体"/>
            </a:endParaRPr>
          </a:p>
        </p:txBody>
      </p:sp>
    </p:spTree>
    <p:extLst>
      <p:ext uri="{BB962C8B-B14F-4D97-AF65-F5344CB8AC3E}">
        <p14:creationId val="2703743726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圆角矩形 4"/>
          <p:cNvGrpSpPr/>
          <p:nvPr/>
        </p:nvGrpSpPr>
        <p:grpSpPr>
          <a:xfrm>
            <a:off x="607339" y="511497"/>
            <a:ext cx="1017588" cy="1017588"/>
            <a:chExt cx="641" cy="641"/>
          </a:xfrm>
        </p:grpSpPr>
        <p:pic>
          <p:nvPicPr>
            <p:cNvPr id="3" name="圆角矩形 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641" cy="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 Box 16"/>
            <p:cNvSpPr txBox="1">
              <a:spLocks noChangeArrowheads="1"/>
            </p:cNvSpPr>
            <p:nvPr/>
          </p:nvSpPr>
          <p:spPr bwMode="auto">
            <a:xfrm>
              <a:off x="62" y="61"/>
              <a:ext cx="51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241544" y="1095918"/>
            <a:ext cx="573089" cy="571279"/>
            <a:chOff x="2489753" y="1322985"/>
            <a:chExt cx="573089" cy="571279"/>
          </a:xfrm>
        </p:grpSpPr>
        <p:sp>
          <p:nvSpPr>
            <p:cNvPr id="7" name="圆角矩形 14"/>
            <p:cNvSpPr>
              <a:spLocks noChangeArrowheads="1"/>
            </p:cNvSpPr>
            <p:nvPr/>
          </p:nvSpPr>
          <p:spPr bwMode="auto">
            <a:xfrm>
              <a:off x="2489753" y="1322985"/>
              <a:ext cx="573089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  <a:latin charset="0" pitchFamily="34" typeface="Calibri"/>
                <a:sym charset="0" pitchFamily="34" typeface="Calibri"/>
              </a:endParaRPr>
            </a:p>
          </p:txBody>
        </p:sp>
        <p:sp>
          <p:nvSpPr>
            <p:cNvPr id="10" name="Freeform 23"/>
            <p:cNvSpPr>
              <a:spLocks noChangeArrowheads="1" noEditPoints="1"/>
            </p:cNvSpPr>
            <p:nvPr/>
          </p:nvSpPr>
          <p:spPr bwMode="auto">
            <a:xfrm>
              <a:off x="2627784" y="1381558"/>
              <a:ext cx="297028" cy="454134"/>
            </a:xfrm>
            <a:custGeom>
              <a:gdLst>
                <a:gd fmla="*/ 370 w 538" name="T0"/>
                <a:gd fmla="*/ 710 h 822" name="T1"/>
                <a:gd fmla="*/ 376 w 538" name="T2"/>
                <a:gd fmla="*/ 736 h 822" name="T3"/>
                <a:gd fmla="*/ 184 w 538" name="T4"/>
                <a:gd fmla="*/ 774 h 822" name="T5"/>
                <a:gd fmla="*/ 160 w 538" name="T6"/>
                <a:gd fmla="*/ 754 h 822" name="T7"/>
                <a:gd fmla="*/ 184 w 538" name="T8"/>
                <a:gd fmla="*/ 726 h 822" name="T9"/>
                <a:gd fmla="*/ 180 w 538" name="T10"/>
                <a:gd fmla="*/ 268 h 822" name="T11"/>
                <a:gd fmla="*/ 150 w 538" name="T12"/>
                <a:gd fmla="*/ 236 h 822" name="T13"/>
                <a:gd fmla="*/ 152 w 538" name="T14"/>
                <a:gd fmla="*/ 368 h 822" name="T15"/>
                <a:gd fmla="*/ 190 w 538" name="T16"/>
                <a:gd fmla="*/ 422 h 822" name="T17"/>
                <a:gd fmla="*/ 196 w 538" name="T18"/>
                <a:gd fmla="*/ 372 h 822" name="T19"/>
                <a:gd fmla="*/ 182 w 538" name="T20"/>
                <a:gd fmla="*/ 326 h 822" name="T21"/>
                <a:gd fmla="*/ 256 w 538" name="T22"/>
                <a:gd fmla="*/ 460 h 822" name="T23"/>
                <a:gd fmla="*/ 378 w 538" name="T24"/>
                <a:gd fmla="*/ 238 h 822" name="T25"/>
                <a:gd fmla="*/ 358 w 538" name="T26"/>
                <a:gd fmla="*/ 306 h 822" name="T27"/>
                <a:gd fmla="*/ 274 w 538" name="T28"/>
                <a:gd fmla="*/ 460 h 822" name="T29"/>
                <a:gd fmla="*/ 384 w 538" name="T30"/>
                <a:gd fmla="*/ 372 h 822" name="T31"/>
                <a:gd fmla="*/ 414 w 538" name="T32"/>
                <a:gd fmla="*/ 278 h 822" name="T33"/>
                <a:gd fmla="*/ 406 w 538" name="T34"/>
                <a:gd fmla="*/ 140 h 822" name="T35"/>
                <a:gd fmla="*/ 364 w 538" name="T36"/>
                <a:gd fmla="*/ 188 h 822" name="T37"/>
                <a:gd fmla="*/ 240 w 538" name="T38"/>
                <a:gd fmla="*/ 280 h 822" name="T39"/>
                <a:gd fmla="*/ 322 w 538" name="T40"/>
                <a:gd fmla="*/ 534 h 822" name="T41"/>
                <a:gd fmla="*/ 408 w 538" name="T42"/>
                <a:gd fmla="*/ 452 h 822" name="T43"/>
                <a:gd fmla="*/ 470 w 538" name="T44"/>
                <a:gd fmla="*/ 378 h 822" name="T45"/>
                <a:gd fmla="*/ 498 w 538" name="T46"/>
                <a:gd fmla="*/ 270 h 822" name="T47"/>
                <a:gd fmla="*/ 480 w 538" name="T48"/>
                <a:gd fmla="*/ 182 h 822" name="T49"/>
                <a:gd fmla="*/ 430 w 538" name="T50"/>
                <a:gd fmla="*/ 110 h 822" name="T51"/>
                <a:gd fmla="*/ 338 w 538" name="T52"/>
                <a:gd fmla="*/ 52 h 822" name="T53"/>
                <a:gd fmla="*/ 246 w 538" name="T54"/>
                <a:gd fmla="*/ 44 h 822" name="T55"/>
                <a:gd fmla="*/ 142 w 538" name="T56"/>
                <a:gd fmla="*/ 82 h 822" name="T57"/>
                <a:gd fmla="*/ 82 w 538" name="T58"/>
                <a:gd fmla="*/ 142 h 822" name="T59"/>
                <a:gd fmla="*/ 44 w 538" name="T60"/>
                <a:gd fmla="*/ 246 h 822" name="T61"/>
                <a:gd fmla="*/ 52 w 538" name="T62"/>
                <a:gd fmla="*/ 338 h 822" name="T63"/>
                <a:gd fmla="*/ 108 w 538" name="T64"/>
                <a:gd fmla="*/ 430 h 822" name="T65"/>
                <a:gd fmla="*/ 220 w 538" name="T66"/>
                <a:gd fmla="*/ 492 h 822" name="T67"/>
                <a:gd fmla="*/ 178 w 538" name="T68"/>
                <a:gd fmla="*/ 522 h 822" name="T69"/>
                <a:gd fmla="*/ 80 w 538" name="T70"/>
                <a:gd fmla="*/ 460 h 822" name="T71"/>
                <a:gd fmla="*/ 22 w 538" name="T72"/>
                <a:gd fmla="*/ 374 h 822" name="T73"/>
                <a:gd fmla="*/ 0 w 538" name="T74"/>
                <a:gd fmla="*/ 270 h 822" name="T75"/>
                <a:gd fmla="*/ 32 w 538" name="T76"/>
                <a:gd fmla="*/ 142 h 822" name="T77"/>
                <a:gd fmla="*/ 98 w 538" name="T78"/>
                <a:gd fmla="*/ 62 h 822" name="T79"/>
                <a:gd fmla="*/ 216 w 538" name="T80"/>
                <a:gd fmla="*/ 6 h 822" name="T81"/>
                <a:gd fmla="*/ 324 w 538" name="T82"/>
                <a:gd fmla="*/ 6 h 822" name="T83"/>
                <a:gd fmla="*/ 440 w 538" name="T84"/>
                <a:gd fmla="*/ 62 h 822" name="T85"/>
                <a:gd fmla="*/ 506 w 538" name="T86"/>
                <a:gd fmla="*/ 142 h 822" name="T87"/>
                <a:gd fmla="*/ 538 w 538" name="T88"/>
                <a:gd fmla="*/ 270 h 822" name="T89"/>
                <a:gd fmla="*/ 518 w 538" name="T90"/>
                <a:gd fmla="*/ 374 h 822" name="T91"/>
                <a:gd fmla="*/ 460 w 538" name="T92"/>
                <a:gd fmla="*/ 460 h 822" name="T93"/>
                <a:gd fmla="*/ 364 w 538" name="T94"/>
                <a:gd fmla="*/ 554 h 822" name="T95"/>
                <a:gd fmla="*/ 174 w 538" name="T96"/>
                <a:gd fmla="*/ 592 h 822" name="T97"/>
                <a:gd fmla="*/ 160 w 538" name="T98"/>
                <a:gd fmla="*/ 616 h 822" name="T99"/>
                <a:gd fmla="*/ 354 w 538" name="T100"/>
                <a:gd fmla="*/ 614 h 822" name="T101"/>
                <a:gd fmla="*/ 378 w 538" name="T102"/>
                <a:gd fmla="*/ 588 h 822" name="T103"/>
                <a:gd fmla="*/ 364 w 538" name="T104"/>
                <a:gd fmla="*/ 568 h 822" name="T105"/>
                <a:gd fmla="*/ 184 w 538" name="T106"/>
                <a:gd fmla="*/ 658 h 822" name="T107"/>
                <a:gd fmla="*/ 160 w 538" name="T108"/>
                <a:gd fmla="*/ 684 h 822" name="T109"/>
                <a:gd fmla="*/ 184 w 538" name="T110"/>
                <a:gd fmla="*/ 706 h 822" name="T111"/>
                <a:gd fmla="*/ 376 w 538" name="T112"/>
                <a:gd fmla="*/ 668 h 822" name="T113"/>
                <a:gd fmla="*/ 370 w 538" name="T114"/>
                <a:gd fmla="*/ 642 h 822" name="T115"/>
                <a:gd fmla="*/ 328 w 538" name="T116"/>
                <a:gd fmla="*/ 770 h 822" name="T117"/>
                <a:gd fmla="*/ 230 w 538" name="T118"/>
                <a:gd fmla="*/ 806 h 822" name="T119"/>
                <a:gd fmla="*/ 270 w 538" name="T120"/>
                <a:gd fmla="*/ 822 h 822" name="T121"/>
                <a:gd fmla="*/ 310 w 538" name="T122"/>
                <a:gd fmla="*/ 808 h 822" name="T123"/>
                <a:gd fmla="*/ 328 w 538" name="T124"/>
                <a:gd fmla="*/ 770 h 822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  <a:gd fmla="*/ 0 60000 65536" name="T186"/>
                <a:gd fmla="*/ 0 60000 65536" name="T187"/>
                <a:gd fmla="*/ 0 60000 65536" name="T188"/>
                <a:gd fmla="*/ 0 w 538" name="T189"/>
                <a:gd fmla="*/ 0 h 822" name="T190"/>
                <a:gd fmla="*/ 538 w 538" name="T191"/>
                <a:gd fmla="*/ 822 h 822" name="T192"/>
              </a:gdLst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b="T192" l="T189" r="T191" t="T190"/>
              <a:pathLst>
                <a:path h="822" w="538">
                  <a:moveTo>
                    <a:pt x="184" y="726"/>
                  </a:moveTo>
                  <a:lnTo>
                    <a:pt x="354" y="706"/>
                  </a:lnTo>
                  <a:lnTo>
                    <a:pt x="354" y="706"/>
                  </a:lnTo>
                  <a:lnTo>
                    <a:pt x="364" y="706"/>
                  </a:lnTo>
                  <a:lnTo>
                    <a:pt x="370" y="710"/>
                  </a:lnTo>
                  <a:lnTo>
                    <a:pt x="376" y="716"/>
                  </a:lnTo>
                  <a:lnTo>
                    <a:pt x="378" y="726"/>
                  </a:lnTo>
                  <a:lnTo>
                    <a:pt x="378" y="726"/>
                  </a:lnTo>
                  <a:lnTo>
                    <a:pt x="378" y="726"/>
                  </a:lnTo>
                  <a:lnTo>
                    <a:pt x="376" y="736"/>
                  </a:lnTo>
                  <a:lnTo>
                    <a:pt x="370" y="744"/>
                  </a:lnTo>
                  <a:lnTo>
                    <a:pt x="364" y="750"/>
                  </a:lnTo>
                  <a:lnTo>
                    <a:pt x="354" y="752"/>
                  </a:lnTo>
                  <a:lnTo>
                    <a:pt x="184" y="774"/>
                  </a:lnTo>
                  <a:lnTo>
                    <a:pt x="184" y="774"/>
                  </a:lnTo>
                  <a:lnTo>
                    <a:pt x="174" y="774"/>
                  </a:lnTo>
                  <a:lnTo>
                    <a:pt x="166" y="768"/>
                  </a:lnTo>
                  <a:lnTo>
                    <a:pt x="162" y="762"/>
                  </a:lnTo>
                  <a:lnTo>
                    <a:pt x="160" y="754"/>
                  </a:lnTo>
                  <a:lnTo>
                    <a:pt x="160" y="754"/>
                  </a:lnTo>
                  <a:lnTo>
                    <a:pt x="160" y="754"/>
                  </a:lnTo>
                  <a:lnTo>
                    <a:pt x="162" y="744"/>
                  </a:lnTo>
                  <a:lnTo>
                    <a:pt x="166" y="736"/>
                  </a:lnTo>
                  <a:lnTo>
                    <a:pt x="174" y="730"/>
                  </a:lnTo>
                  <a:lnTo>
                    <a:pt x="184" y="726"/>
                  </a:lnTo>
                  <a:lnTo>
                    <a:pt x="184" y="726"/>
                  </a:lnTo>
                  <a:close/>
                  <a:moveTo>
                    <a:pt x="228" y="298"/>
                  </a:moveTo>
                  <a:lnTo>
                    <a:pt x="228" y="298"/>
                  </a:lnTo>
                  <a:lnTo>
                    <a:pt x="204" y="284"/>
                  </a:lnTo>
                  <a:lnTo>
                    <a:pt x="180" y="268"/>
                  </a:lnTo>
                  <a:lnTo>
                    <a:pt x="180" y="268"/>
                  </a:lnTo>
                  <a:lnTo>
                    <a:pt x="166" y="256"/>
                  </a:lnTo>
                  <a:lnTo>
                    <a:pt x="158" y="246"/>
                  </a:lnTo>
                  <a:lnTo>
                    <a:pt x="150" y="236"/>
                  </a:lnTo>
                  <a:lnTo>
                    <a:pt x="150" y="236"/>
                  </a:lnTo>
                  <a:lnTo>
                    <a:pt x="150" y="250"/>
                  </a:lnTo>
                  <a:lnTo>
                    <a:pt x="146" y="288"/>
                  </a:lnTo>
                  <a:lnTo>
                    <a:pt x="146" y="332"/>
                  </a:lnTo>
                  <a:lnTo>
                    <a:pt x="148" y="352"/>
                  </a:lnTo>
                  <a:lnTo>
                    <a:pt x="152" y="368"/>
                  </a:lnTo>
                  <a:lnTo>
                    <a:pt x="152" y="368"/>
                  </a:lnTo>
                  <a:lnTo>
                    <a:pt x="158" y="384"/>
                  </a:lnTo>
                  <a:lnTo>
                    <a:pt x="168" y="398"/>
                  </a:lnTo>
                  <a:lnTo>
                    <a:pt x="178" y="410"/>
                  </a:lnTo>
                  <a:lnTo>
                    <a:pt x="190" y="422"/>
                  </a:lnTo>
                  <a:lnTo>
                    <a:pt x="218" y="440"/>
                  </a:lnTo>
                  <a:lnTo>
                    <a:pt x="244" y="460"/>
                  </a:lnTo>
                  <a:lnTo>
                    <a:pt x="244" y="460"/>
                  </a:lnTo>
                  <a:lnTo>
                    <a:pt x="218" y="416"/>
                  </a:lnTo>
                  <a:lnTo>
                    <a:pt x="196" y="372"/>
                  </a:lnTo>
                  <a:lnTo>
                    <a:pt x="176" y="328"/>
                  </a:lnTo>
                  <a:lnTo>
                    <a:pt x="168" y="304"/>
                  </a:lnTo>
                  <a:lnTo>
                    <a:pt x="160" y="280"/>
                  </a:lnTo>
                  <a:lnTo>
                    <a:pt x="160" y="280"/>
                  </a:lnTo>
                  <a:lnTo>
                    <a:pt x="182" y="326"/>
                  </a:lnTo>
                  <a:lnTo>
                    <a:pt x="204" y="370"/>
                  </a:lnTo>
                  <a:lnTo>
                    <a:pt x="228" y="412"/>
                  </a:lnTo>
                  <a:lnTo>
                    <a:pt x="254" y="456"/>
                  </a:lnTo>
                  <a:lnTo>
                    <a:pt x="254" y="456"/>
                  </a:lnTo>
                  <a:lnTo>
                    <a:pt x="256" y="460"/>
                  </a:lnTo>
                  <a:lnTo>
                    <a:pt x="256" y="460"/>
                  </a:lnTo>
                  <a:lnTo>
                    <a:pt x="294" y="396"/>
                  </a:lnTo>
                  <a:lnTo>
                    <a:pt x="330" y="334"/>
                  </a:lnTo>
                  <a:lnTo>
                    <a:pt x="364" y="270"/>
                  </a:lnTo>
                  <a:lnTo>
                    <a:pt x="378" y="238"/>
                  </a:lnTo>
                  <a:lnTo>
                    <a:pt x="392" y="204"/>
                  </a:lnTo>
                  <a:lnTo>
                    <a:pt x="392" y="204"/>
                  </a:lnTo>
                  <a:lnTo>
                    <a:pt x="382" y="238"/>
                  </a:lnTo>
                  <a:lnTo>
                    <a:pt x="370" y="272"/>
                  </a:lnTo>
                  <a:lnTo>
                    <a:pt x="358" y="306"/>
                  </a:lnTo>
                  <a:lnTo>
                    <a:pt x="342" y="338"/>
                  </a:lnTo>
                  <a:lnTo>
                    <a:pt x="328" y="368"/>
                  </a:lnTo>
                  <a:lnTo>
                    <a:pt x="310" y="398"/>
                  </a:lnTo>
                  <a:lnTo>
                    <a:pt x="274" y="460"/>
                  </a:lnTo>
                  <a:lnTo>
                    <a:pt x="274" y="460"/>
                  </a:lnTo>
                  <a:lnTo>
                    <a:pt x="312" y="434"/>
                  </a:lnTo>
                  <a:lnTo>
                    <a:pt x="332" y="420"/>
                  </a:lnTo>
                  <a:lnTo>
                    <a:pt x="350" y="406"/>
                  </a:lnTo>
                  <a:lnTo>
                    <a:pt x="368" y="390"/>
                  </a:lnTo>
                  <a:lnTo>
                    <a:pt x="384" y="372"/>
                  </a:lnTo>
                  <a:lnTo>
                    <a:pt x="396" y="354"/>
                  </a:lnTo>
                  <a:lnTo>
                    <a:pt x="406" y="332"/>
                  </a:lnTo>
                  <a:lnTo>
                    <a:pt x="406" y="332"/>
                  </a:lnTo>
                  <a:lnTo>
                    <a:pt x="410" y="306"/>
                  </a:lnTo>
                  <a:lnTo>
                    <a:pt x="414" y="278"/>
                  </a:lnTo>
                  <a:lnTo>
                    <a:pt x="414" y="246"/>
                  </a:lnTo>
                  <a:lnTo>
                    <a:pt x="412" y="214"/>
                  </a:lnTo>
                  <a:lnTo>
                    <a:pt x="410" y="162"/>
                  </a:lnTo>
                  <a:lnTo>
                    <a:pt x="406" y="140"/>
                  </a:lnTo>
                  <a:lnTo>
                    <a:pt x="406" y="140"/>
                  </a:lnTo>
                  <a:lnTo>
                    <a:pt x="404" y="144"/>
                  </a:lnTo>
                  <a:lnTo>
                    <a:pt x="398" y="156"/>
                  </a:lnTo>
                  <a:lnTo>
                    <a:pt x="384" y="170"/>
                  </a:lnTo>
                  <a:lnTo>
                    <a:pt x="364" y="188"/>
                  </a:lnTo>
                  <a:lnTo>
                    <a:pt x="364" y="188"/>
                  </a:lnTo>
                  <a:lnTo>
                    <a:pt x="328" y="210"/>
                  </a:lnTo>
                  <a:lnTo>
                    <a:pt x="290" y="236"/>
                  </a:lnTo>
                  <a:lnTo>
                    <a:pt x="270" y="248"/>
                  </a:lnTo>
                  <a:lnTo>
                    <a:pt x="254" y="264"/>
                  </a:lnTo>
                  <a:lnTo>
                    <a:pt x="240" y="280"/>
                  </a:lnTo>
                  <a:lnTo>
                    <a:pt x="228" y="298"/>
                  </a:lnTo>
                  <a:lnTo>
                    <a:pt x="228" y="298"/>
                  </a:lnTo>
                  <a:close/>
                  <a:moveTo>
                    <a:pt x="322" y="554"/>
                  </a:moveTo>
                  <a:lnTo>
                    <a:pt x="322" y="550"/>
                  </a:lnTo>
                  <a:lnTo>
                    <a:pt x="322" y="534"/>
                  </a:lnTo>
                  <a:lnTo>
                    <a:pt x="322" y="492"/>
                  </a:lnTo>
                  <a:lnTo>
                    <a:pt x="322" y="492"/>
                  </a:lnTo>
                  <a:lnTo>
                    <a:pt x="352" y="482"/>
                  </a:lnTo>
                  <a:lnTo>
                    <a:pt x="380" y="468"/>
                  </a:lnTo>
                  <a:lnTo>
                    <a:pt x="408" y="452"/>
                  </a:lnTo>
                  <a:lnTo>
                    <a:pt x="430" y="430"/>
                  </a:lnTo>
                  <a:lnTo>
                    <a:pt x="430" y="430"/>
                  </a:lnTo>
                  <a:lnTo>
                    <a:pt x="446" y="414"/>
                  </a:lnTo>
                  <a:lnTo>
                    <a:pt x="458" y="398"/>
                  </a:lnTo>
                  <a:lnTo>
                    <a:pt x="470" y="378"/>
                  </a:lnTo>
                  <a:lnTo>
                    <a:pt x="480" y="358"/>
                  </a:lnTo>
                  <a:lnTo>
                    <a:pt x="486" y="338"/>
                  </a:lnTo>
                  <a:lnTo>
                    <a:pt x="492" y="316"/>
                  </a:lnTo>
                  <a:lnTo>
                    <a:pt x="496" y="294"/>
                  </a:lnTo>
                  <a:lnTo>
                    <a:pt x="498" y="270"/>
                  </a:lnTo>
                  <a:lnTo>
                    <a:pt x="498" y="270"/>
                  </a:lnTo>
                  <a:lnTo>
                    <a:pt x="496" y="246"/>
                  </a:lnTo>
                  <a:lnTo>
                    <a:pt x="492" y="224"/>
                  </a:lnTo>
                  <a:lnTo>
                    <a:pt x="486" y="202"/>
                  </a:lnTo>
                  <a:lnTo>
                    <a:pt x="480" y="182"/>
                  </a:lnTo>
                  <a:lnTo>
                    <a:pt x="470" y="162"/>
                  </a:lnTo>
                  <a:lnTo>
                    <a:pt x="458" y="142"/>
                  </a:lnTo>
                  <a:lnTo>
                    <a:pt x="446" y="126"/>
                  </a:lnTo>
                  <a:lnTo>
                    <a:pt x="430" y="110"/>
                  </a:lnTo>
                  <a:lnTo>
                    <a:pt x="430" y="110"/>
                  </a:lnTo>
                  <a:lnTo>
                    <a:pt x="414" y="94"/>
                  </a:lnTo>
                  <a:lnTo>
                    <a:pt x="396" y="82"/>
                  </a:lnTo>
                  <a:lnTo>
                    <a:pt x="378" y="70"/>
                  </a:lnTo>
                  <a:lnTo>
                    <a:pt x="358" y="60"/>
                  </a:lnTo>
                  <a:lnTo>
                    <a:pt x="338" y="52"/>
                  </a:lnTo>
                  <a:lnTo>
                    <a:pt x="316" y="48"/>
                  </a:lnTo>
                  <a:lnTo>
                    <a:pt x="292" y="44"/>
                  </a:lnTo>
                  <a:lnTo>
                    <a:pt x="270" y="42"/>
                  </a:lnTo>
                  <a:lnTo>
                    <a:pt x="270" y="42"/>
                  </a:lnTo>
                  <a:lnTo>
                    <a:pt x="246" y="44"/>
                  </a:lnTo>
                  <a:lnTo>
                    <a:pt x="224" y="48"/>
                  </a:lnTo>
                  <a:lnTo>
                    <a:pt x="202" y="52"/>
                  </a:lnTo>
                  <a:lnTo>
                    <a:pt x="182" y="60"/>
                  </a:lnTo>
                  <a:lnTo>
                    <a:pt x="162" y="70"/>
                  </a:lnTo>
                  <a:lnTo>
                    <a:pt x="142" y="82"/>
                  </a:lnTo>
                  <a:lnTo>
                    <a:pt x="126" y="94"/>
                  </a:lnTo>
                  <a:lnTo>
                    <a:pt x="108" y="110"/>
                  </a:lnTo>
                  <a:lnTo>
                    <a:pt x="108" y="110"/>
                  </a:lnTo>
                  <a:lnTo>
                    <a:pt x="94" y="126"/>
                  </a:lnTo>
                  <a:lnTo>
                    <a:pt x="82" y="142"/>
                  </a:lnTo>
                  <a:lnTo>
                    <a:pt x="70" y="162"/>
                  </a:lnTo>
                  <a:lnTo>
                    <a:pt x="60" y="182"/>
                  </a:lnTo>
                  <a:lnTo>
                    <a:pt x="52" y="202"/>
                  </a:lnTo>
                  <a:lnTo>
                    <a:pt x="46" y="224"/>
                  </a:lnTo>
                  <a:lnTo>
                    <a:pt x="44" y="246"/>
                  </a:lnTo>
                  <a:lnTo>
                    <a:pt x="42" y="270"/>
                  </a:lnTo>
                  <a:lnTo>
                    <a:pt x="42" y="270"/>
                  </a:lnTo>
                  <a:lnTo>
                    <a:pt x="44" y="294"/>
                  </a:lnTo>
                  <a:lnTo>
                    <a:pt x="46" y="316"/>
                  </a:lnTo>
                  <a:lnTo>
                    <a:pt x="52" y="338"/>
                  </a:lnTo>
                  <a:lnTo>
                    <a:pt x="60" y="358"/>
                  </a:lnTo>
                  <a:lnTo>
                    <a:pt x="70" y="378"/>
                  </a:lnTo>
                  <a:lnTo>
                    <a:pt x="82" y="398"/>
                  </a:lnTo>
                  <a:lnTo>
                    <a:pt x="94" y="414"/>
                  </a:lnTo>
                  <a:lnTo>
                    <a:pt x="108" y="430"/>
                  </a:lnTo>
                  <a:lnTo>
                    <a:pt x="108" y="430"/>
                  </a:lnTo>
                  <a:lnTo>
                    <a:pt x="132" y="452"/>
                  </a:lnTo>
                  <a:lnTo>
                    <a:pt x="160" y="468"/>
                  </a:lnTo>
                  <a:lnTo>
                    <a:pt x="188" y="482"/>
                  </a:lnTo>
                  <a:lnTo>
                    <a:pt x="220" y="492"/>
                  </a:lnTo>
                  <a:lnTo>
                    <a:pt x="220" y="534"/>
                  </a:lnTo>
                  <a:lnTo>
                    <a:pt x="220" y="550"/>
                  </a:lnTo>
                  <a:lnTo>
                    <a:pt x="220" y="566"/>
                  </a:lnTo>
                  <a:lnTo>
                    <a:pt x="178" y="566"/>
                  </a:lnTo>
                  <a:lnTo>
                    <a:pt x="178" y="522"/>
                  </a:lnTo>
                  <a:lnTo>
                    <a:pt x="178" y="522"/>
                  </a:lnTo>
                  <a:lnTo>
                    <a:pt x="150" y="512"/>
                  </a:lnTo>
                  <a:lnTo>
                    <a:pt x="124" y="496"/>
                  </a:lnTo>
                  <a:lnTo>
                    <a:pt x="100" y="480"/>
                  </a:lnTo>
                  <a:lnTo>
                    <a:pt x="80" y="460"/>
                  </a:lnTo>
                  <a:lnTo>
                    <a:pt x="80" y="460"/>
                  </a:lnTo>
                  <a:lnTo>
                    <a:pt x="62" y="442"/>
                  </a:lnTo>
                  <a:lnTo>
                    <a:pt x="46" y="420"/>
                  </a:lnTo>
                  <a:lnTo>
                    <a:pt x="32" y="398"/>
                  </a:lnTo>
                  <a:lnTo>
                    <a:pt x="22" y="374"/>
                  </a:lnTo>
                  <a:lnTo>
                    <a:pt x="12" y="350"/>
                  </a:lnTo>
                  <a:lnTo>
                    <a:pt x="6" y="324"/>
                  </a:lnTo>
                  <a:lnTo>
                    <a:pt x="2" y="298"/>
                  </a:lnTo>
                  <a:lnTo>
                    <a:pt x="0" y="270"/>
                  </a:lnTo>
                  <a:lnTo>
                    <a:pt x="0" y="270"/>
                  </a:lnTo>
                  <a:lnTo>
                    <a:pt x="2" y="242"/>
                  </a:lnTo>
                  <a:lnTo>
                    <a:pt x="6" y="216"/>
                  </a:lnTo>
                  <a:lnTo>
                    <a:pt x="12" y="190"/>
                  </a:lnTo>
                  <a:lnTo>
                    <a:pt x="22" y="166"/>
                  </a:lnTo>
                  <a:lnTo>
                    <a:pt x="32" y="142"/>
                  </a:lnTo>
                  <a:lnTo>
                    <a:pt x="46" y="120"/>
                  </a:lnTo>
                  <a:lnTo>
                    <a:pt x="62" y="98"/>
                  </a:lnTo>
                  <a:lnTo>
                    <a:pt x="80" y="80"/>
                  </a:lnTo>
                  <a:lnTo>
                    <a:pt x="80" y="80"/>
                  </a:lnTo>
                  <a:lnTo>
                    <a:pt x="98" y="62"/>
                  </a:lnTo>
                  <a:lnTo>
                    <a:pt x="120" y="46"/>
                  </a:lnTo>
                  <a:lnTo>
                    <a:pt x="142" y="34"/>
                  </a:lnTo>
                  <a:lnTo>
                    <a:pt x="164" y="22"/>
                  </a:lnTo>
                  <a:lnTo>
                    <a:pt x="190" y="12"/>
                  </a:lnTo>
                  <a:lnTo>
                    <a:pt x="216" y="6"/>
                  </a:lnTo>
                  <a:lnTo>
                    <a:pt x="242" y="2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298" y="2"/>
                  </a:lnTo>
                  <a:lnTo>
                    <a:pt x="324" y="6"/>
                  </a:lnTo>
                  <a:lnTo>
                    <a:pt x="350" y="12"/>
                  </a:lnTo>
                  <a:lnTo>
                    <a:pt x="374" y="22"/>
                  </a:lnTo>
                  <a:lnTo>
                    <a:pt x="398" y="34"/>
                  </a:lnTo>
                  <a:lnTo>
                    <a:pt x="420" y="46"/>
                  </a:lnTo>
                  <a:lnTo>
                    <a:pt x="440" y="62"/>
                  </a:lnTo>
                  <a:lnTo>
                    <a:pt x="460" y="80"/>
                  </a:lnTo>
                  <a:lnTo>
                    <a:pt x="460" y="80"/>
                  </a:lnTo>
                  <a:lnTo>
                    <a:pt x="478" y="98"/>
                  </a:lnTo>
                  <a:lnTo>
                    <a:pt x="492" y="120"/>
                  </a:lnTo>
                  <a:lnTo>
                    <a:pt x="506" y="142"/>
                  </a:lnTo>
                  <a:lnTo>
                    <a:pt x="518" y="166"/>
                  </a:lnTo>
                  <a:lnTo>
                    <a:pt x="526" y="190"/>
                  </a:lnTo>
                  <a:lnTo>
                    <a:pt x="534" y="216"/>
                  </a:lnTo>
                  <a:lnTo>
                    <a:pt x="538" y="242"/>
                  </a:lnTo>
                  <a:lnTo>
                    <a:pt x="538" y="270"/>
                  </a:lnTo>
                  <a:lnTo>
                    <a:pt x="538" y="270"/>
                  </a:lnTo>
                  <a:lnTo>
                    <a:pt x="538" y="298"/>
                  </a:lnTo>
                  <a:lnTo>
                    <a:pt x="534" y="324"/>
                  </a:lnTo>
                  <a:lnTo>
                    <a:pt x="526" y="350"/>
                  </a:lnTo>
                  <a:lnTo>
                    <a:pt x="518" y="374"/>
                  </a:lnTo>
                  <a:lnTo>
                    <a:pt x="506" y="398"/>
                  </a:lnTo>
                  <a:lnTo>
                    <a:pt x="492" y="420"/>
                  </a:lnTo>
                  <a:lnTo>
                    <a:pt x="478" y="442"/>
                  </a:lnTo>
                  <a:lnTo>
                    <a:pt x="460" y="460"/>
                  </a:lnTo>
                  <a:lnTo>
                    <a:pt x="460" y="460"/>
                  </a:lnTo>
                  <a:lnTo>
                    <a:pt x="438" y="480"/>
                  </a:lnTo>
                  <a:lnTo>
                    <a:pt x="416" y="496"/>
                  </a:lnTo>
                  <a:lnTo>
                    <a:pt x="390" y="510"/>
                  </a:lnTo>
                  <a:lnTo>
                    <a:pt x="364" y="522"/>
                  </a:lnTo>
                  <a:lnTo>
                    <a:pt x="364" y="554"/>
                  </a:lnTo>
                  <a:lnTo>
                    <a:pt x="322" y="554"/>
                  </a:lnTo>
                  <a:lnTo>
                    <a:pt x="322" y="554"/>
                  </a:lnTo>
                  <a:close/>
                  <a:moveTo>
                    <a:pt x="184" y="590"/>
                  </a:moveTo>
                  <a:lnTo>
                    <a:pt x="184" y="590"/>
                  </a:lnTo>
                  <a:lnTo>
                    <a:pt x="174" y="592"/>
                  </a:lnTo>
                  <a:lnTo>
                    <a:pt x="166" y="598"/>
                  </a:lnTo>
                  <a:lnTo>
                    <a:pt x="162" y="606"/>
                  </a:lnTo>
                  <a:lnTo>
                    <a:pt x="160" y="616"/>
                  </a:lnTo>
                  <a:lnTo>
                    <a:pt x="160" y="616"/>
                  </a:lnTo>
                  <a:lnTo>
                    <a:pt x="160" y="616"/>
                  </a:lnTo>
                  <a:lnTo>
                    <a:pt x="162" y="624"/>
                  </a:lnTo>
                  <a:lnTo>
                    <a:pt x="166" y="632"/>
                  </a:lnTo>
                  <a:lnTo>
                    <a:pt x="174" y="636"/>
                  </a:lnTo>
                  <a:lnTo>
                    <a:pt x="184" y="636"/>
                  </a:lnTo>
                  <a:lnTo>
                    <a:pt x="354" y="614"/>
                  </a:lnTo>
                  <a:lnTo>
                    <a:pt x="354" y="614"/>
                  </a:lnTo>
                  <a:lnTo>
                    <a:pt x="364" y="612"/>
                  </a:lnTo>
                  <a:lnTo>
                    <a:pt x="370" y="606"/>
                  </a:lnTo>
                  <a:lnTo>
                    <a:pt x="376" y="598"/>
                  </a:lnTo>
                  <a:lnTo>
                    <a:pt x="378" y="588"/>
                  </a:lnTo>
                  <a:lnTo>
                    <a:pt x="378" y="588"/>
                  </a:lnTo>
                  <a:lnTo>
                    <a:pt x="378" y="588"/>
                  </a:lnTo>
                  <a:lnTo>
                    <a:pt x="376" y="580"/>
                  </a:lnTo>
                  <a:lnTo>
                    <a:pt x="370" y="572"/>
                  </a:lnTo>
                  <a:lnTo>
                    <a:pt x="364" y="568"/>
                  </a:lnTo>
                  <a:lnTo>
                    <a:pt x="354" y="568"/>
                  </a:lnTo>
                  <a:lnTo>
                    <a:pt x="184" y="590"/>
                  </a:lnTo>
                  <a:lnTo>
                    <a:pt x="184" y="590"/>
                  </a:lnTo>
                  <a:close/>
                  <a:moveTo>
                    <a:pt x="184" y="658"/>
                  </a:moveTo>
                  <a:lnTo>
                    <a:pt x="184" y="658"/>
                  </a:lnTo>
                  <a:lnTo>
                    <a:pt x="174" y="662"/>
                  </a:lnTo>
                  <a:lnTo>
                    <a:pt x="166" y="668"/>
                  </a:lnTo>
                  <a:lnTo>
                    <a:pt x="162" y="676"/>
                  </a:lnTo>
                  <a:lnTo>
                    <a:pt x="160" y="684"/>
                  </a:lnTo>
                  <a:lnTo>
                    <a:pt x="160" y="684"/>
                  </a:lnTo>
                  <a:lnTo>
                    <a:pt x="160" y="684"/>
                  </a:lnTo>
                  <a:lnTo>
                    <a:pt x="162" y="694"/>
                  </a:lnTo>
                  <a:lnTo>
                    <a:pt x="166" y="700"/>
                  </a:lnTo>
                  <a:lnTo>
                    <a:pt x="174" y="704"/>
                  </a:lnTo>
                  <a:lnTo>
                    <a:pt x="184" y="706"/>
                  </a:lnTo>
                  <a:lnTo>
                    <a:pt x="354" y="684"/>
                  </a:lnTo>
                  <a:lnTo>
                    <a:pt x="354" y="684"/>
                  </a:lnTo>
                  <a:lnTo>
                    <a:pt x="364" y="682"/>
                  </a:lnTo>
                  <a:lnTo>
                    <a:pt x="370" y="676"/>
                  </a:lnTo>
                  <a:lnTo>
                    <a:pt x="376" y="668"/>
                  </a:lnTo>
                  <a:lnTo>
                    <a:pt x="378" y="658"/>
                  </a:lnTo>
                  <a:lnTo>
                    <a:pt x="378" y="658"/>
                  </a:lnTo>
                  <a:lnTo>
                    <a:pt x="378" y="658"/>
                  </a:lnTo>
                  <a:lnTo>
                    <a:pt x="376" y="648"/>
                  </a:lnTo>
                  <a:lnTo>
                    <a:pt x="370" y="642"/>
                  </a:lnTo>
                  <a:lnTo>
                    <a:pt x="364" y="638"/>
                  </a:lnTo>
                  <a:lnTo>
                    <a:pt x="354" y="638"/>
                  </a:lnTo>
                  <a:lnTo>
                    <a:pt x="184" y="658"/>
                  </a:lnTo>
                  <a:lnTo>
                    <a:pt x="184" y="658"/>
                  </a:lnTo>
                  <a:close/>
                  <a:moveTo>
                    <a:pt x="328" y="770"/>
                  </a:moveTo>
                  <a:lnTo>
                    <a:pt x="216" y="784"/>
                  </a:lnTo>
                  <a:lnTo>
                    <a:pt x="216" y="784"/>
                  </a:lnTo>
                  <a:lnTo>
                    <a:pt x="220" y="792"/>
                  </a:lnTo>
                  <a:lnTo>
                    <a:pt x="224" y="800"/>
                  </a:lnTo>
                  <a:lnTo>
                    <a:pt x="230" y="806"/>
                  </a:lnTo>
                  <a:lnTo>
                    <a:pt x="236" y="812"/>
                  </a:lnTo>
                  <a:lnTo>
                    <a:pt x="244" y="816"/>
                  </a:lnTo>
                  <a:lnTo>
                    <a:pt x="252" y="820"/>
                  </a:lnTo>
                  <a:lnTo>
                    <a:pt x="262" y="822"/>
                  </a:lnTo>
                  <a:lnTo>
                    <a:pt x="270" y="822"/>
                  </a:lnTo>
                  <a:lnTo>
                    <a:pt x="270" y="822"/>
                  </a:lnTo>
                  <a:lnTo>
                    <a:pt x="282" y="822"/>
                  </a:lnTo>
                  <a:lnTo>
                    <a:pt x="292" y="818"/>
                  </a:lnTo>
                  <a:lnTo>
                    <a:pt x="300" y="814"/>
                  </a:lnTo>
                  <a:lnTo>
                    <a:pt x="310" y="808"/>
                  </a:lnTo>
                  <a:lnTo>
                    <a:pt x="316" y="800"/>
                  </a:lnTo>
                  <a:lnTo>
                    <a:pt x="322" y="790"/>
                  </a:lnTo>
                  <a:lnTo>
                    <a:pt x="326" y="780"/>
                  </a:lnTo>
                  <a:lnTo>
                    <a:pt x="328" y="770"/>
                  </a:lnTo>
                  <a:lnTo>
                    <a:pt x="328" y="77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zh-CN" lang="zh-CN">
                <a:solidFill>
                  <a:srgbClr val="000000"/>
                </a:solidFill>
                <a:sym charset="-122" pitchFamily="2" typeface="宋体"/>
              </a:endParaRPr>
            </a:p>
          </p:txBody>
        </p:sp>
      </p:grpSp>
      <p:sp>
        <p:nvSpPr>
          <p:cNvPr id="24" name="标题 1"/>
          <p:cNvSpPr txBox="1">
            <a:spLocks noChangeArrowheads="1"/>
          </p:cNvSpPr>
          <p:nvPr/>
        </p:nvSpPr>
        <p:spPr bwMode="auto">
          <a:xfrm>
            <a:off x="4811414" y="1429321"/>
            <a:ext cx="2928938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mtClean="0" sz="1800"/>
              <a:t>标题一</a:t>
            </a:r>
          </a:p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mtClean="0" sz="1800"/>
              <a:t>单击此处添加文字单击此处添加文字</a:t>
            </a:r>
          </a:p>
        </p:txBody>
      </p:sp>
      <p:sp>
        <p:nvSpPr>
          <p:cNvPr id="25" name="标题 1"/>
          <p:cNvSpPr txBox="1">
            <a:spLocks noChangeArrowheads="1"/>
          </p:cNvSpPr>
          <p:nvPr/>
        </p:nvSpPr>
        <p:spPr bwMode="auto">
          <a:xfrm>
            <a:off x="4811414" y="2365425"/>
            <a:ext cx="2928938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mtClean="0" sz="1800"/>
              <a:t>标题二</a:t>
            </a:r>
          </a:p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mtClean="0" sz="1800"/>
              <a:t>单击此处添加文字单击此处添加文字</a:t>
            </a:r>
          </a:p>
        </p:txBody>
      </p:sp>
      <p:sp>
        <p:nvSpPr>
          <p:cNvPr id="26" name="标题 1"/>
          <p:cNvSpPr txBox="1">
            <a:spLocks noChangeArrowheads="1"/>
          </p:cNvSpPr>
          <p:nvPr/>
        </p:nvSpPr>
        <p:spPr bwMode="auto">
          <a:xfrm>
            <a:off x="4811414" y="3291830"/>
            <a:ext cx="2928938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mtClean="0" sz="1800"/>
              <a:t>标题三</a:t>
            </a:r>
          </a:p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mtClean="0" sz="1800"/>
              <a:t>单击此处添加文字单击此处添加文字</a:t>
            </a:r>
          </a:p>
        </p:txBody>
      </p:sp>
      <p:grpSp>
        <p:nvGrpSpPr>
          <p:cNvPr id="61" name="组合 60"/>
          <p:cNvGrpSpPr/>
          <p:nvPr/>
        </p:nvGrpSpPr>
        <p:grpSpPr>
          <a:xfrm>
            <a:off x="2592909" y="1651435"/>
            <a:ext cx="1068386" cy="1071772"/>
            <a:chOff x="2592909" y="1651435"/>
            <a:chExt cx="1068386" cy="1071772"/>
          </a:xfrm>
        </p:grpSpPr>
        <p:sp>
          <p:nvSpPr>
            <p:cNvPr id="55" name="圆角矩形 14"/>
            <p:cNvSpPr>
              <a:spLocks noChangeArrowheads="1"/>
            </p:cNvSpPr>
            <p:nvPr/>
          </p:nvSpPr>
          <p:spPr bwMode="auto">
            <a:xfrm rot="2705914">
              <a:off x="2591216" y="1653128"/>
              <a:ext cx="1071772" cy="1068386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  <a:latin charset="0" pitchFamily="34" typeface="Calibri"/>
                <a:sym charset="0" pitchFamily="34" typeface="Calibri"/>
              </a:endParaRPr>
            </a:p>
          </p:txBody>
        </p:sp>
        <p:grpSp>
          <p:nvGrpSpPr>
            <p:cNvPr id="29" name="圆角矩形 4"/>
            <p:cNvGrpSpPr/>
            <p:nvPr/>
          </p:nvGrpSpPr>
          <p:grpSpPr>
            <a:xfrm rot="2681952">
              <a:off x="2618308" y="1678527"/>
              <a:ext cx="1017588" cy="1017588"/>
              <a:chExt cx="641" cy="641"/>
            </a:xfrm>
          </p:grpSpPr>
          <p:pic>
            <p:nvPicPr>
              <p:cNvPr id="30" name="圆角矩形 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0" y="0"/>
                <a:ext cx="641" cy="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Text Box 16"/>
              <p:cNvSpPr txBox="1">
                <a:spLocks noChangeArrowheads="1"/>
              </p:cNvSpPr>
              <p:nvPr/>
            </p:nvSpPr>
            <p:spPr bwMode="auto">
              <a:xfrm>
                <a:off x="62" y="61"/>
                <a:ext cx="51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bIns="39600" lIns="79200" rIns="79200" tIns="39600"/>
              <a:lstStyle>
                <a:lvl1pPr defTabSz="801688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defTabSz="801688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defTabSz="801688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defTabSz="801688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defTabSz="801688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defTabSz="801688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defTabSz="801688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defTabSz="801688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defTabSz="801688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b="1" lang="zh-CN" sz="2400">
                  <a:solidFill>
                    <a:schemeClr val="bg1"/>
                  </a:solidFill>
                  <a:latin charset="-122" pitchFamily="2" typeface="宋体"/>
                </a:endParaRPr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2674900" y="2026333"/>
              <a:ext cx="906648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标题一</a:t>
              </a: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1775422" y="2436082"/>
            <a:ext cx="1068386" cy="1071772"/>
            <a:chOff x="2592909" y="1651435"/>
            <a:chExt cx="1068386" cy="1071772"/>
          </a:xfrm>
        </p:grpSpPr>
        <p:sp>
          <p:nvSpPr>
            <p:cNvPr id="77" name="圆角矩形 14"/>
            <p:cNvSpPr>
              <a:spLocks noChangeArrowheads="1"/>
            </p:cNvSpPr>
            <p:nvPr/>
          </p:nvSpPr>
          <p:spPr bwMode="auto">
            <a:xfrm rot="2705914">
              <a:off x="2591216" y="1653128"/>
              <a:ext cx="1071772" cy="1068386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  <a:latin charset="0" pitchFamily="34" typeface="Calibri"/>
                <a:sym charset="0" pitchFamily="34" typeface="Calibri"/>
              </a:endParaRPr>
            </a:p>
          </p:txBody>
        </p:sp>
        <p:grpSp>
          <p:nvGrpSpPr>
            <p:cNvPr id="78" name="圆角矩形 4"/>
            <p:cNvGrpSpPr/>
            <p:nvPr/>
          </p:nvGrpSpPr>
          <p:grpSpPr>
            <a:xfrm rot="2681952">
              <a:off x="2618308" y="1678527"/>
              <a:ext cx="1017588" cy="1017588"/>
              <a:chExt cx="641" cy="641"/>
            </a:xfrm>
          </p:grpSpPr>
          <p:pic>
            <p:nvPicPr>
              <p:cNvPr id="80" name="圆角矩形 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0" y="0"/>
                <a:ext cx="641" cy="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1" name="Text Box 16"/>
              <p:cNvSpPr txBox="1">
                <a:spLocks noChangeArrowheads="1"/>
              </p:cNvSpPr>
              <p:nvPr/>
            </p:nvSpPr>
            <p:spPr bwMode="auto">
              <a:xfrm>
                <a:off x="62" y="61"/>
                <a:ext cx="51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bIns="39600" lIns="79200" rIns="79200" tIns="39600"/>
              <a:lstStyle>
                <a:lvl1pPr defTabSz="801688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defTabSz="801688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defTabSz="801688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defTabSz="801688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defTabSz="801688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defTabSz="801688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defTabSz="801688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defTabSz="801688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defTabSz="801688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b="1" lang="zh-CN" sz="2400">
                  <a:solidFill>
                    <a:schemeClr val="bg1"/>
                  </a:solidFill>
                  <a:latin charset="-122" pitchFamily="2" typeface="宋体"/>
                </a:endParaRPr>
              </a:p>
            </p:txBody>
          </p:sp>
        </p:grpSp>
        <p:sp>
          <p:nvSpPr>
            <p:cNvPr id="79" name="TextBox 78"/>
            <p:cNvSpPr txBox="1"/>
            <p:nvPr/>
          </p:nvSpPr>
          <p:spPr>
            <a:xfrm>
              <a:off x="2674900" y="2026333"/>
              <a:ext cx="906648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标题二</a:t>
              </a:r>
            </a:p>
          </p:txBody>
        </p:sp>
      </p:grpSp>
      <p:grpSp>
        <p:nvGrpSpPr>
          <p:cNvPr id="82" name="组合 81"/>
          <p:cNvGrpSpPr/>
          <p:nvPr/>
        </p:nvGrpSpPr>
        <p:grpSpPr>
          <a:xfrm>
            <a:off x="2594031" y="3228170"/>
            <a:ext cx="1068386" cy="1071772"/>
            <a:chOff x="2592909" y="1651435"/>
            <a:chExt cx="1068386" cy="1071772"/>
          </a:xfrm>
        </p:grpSpPr>
        <p:sp>
          <p:nvSpPr>
            <p:cNvPr id="83" name="圆角矩形 14"/>
            <p:cNvSpPr>
              <a:spLocks noChangeArrowheads="1"/>
            </p:cNvSpPr>
            <p:nvPr/>
          </p:nvSpPr>
          <p:spPr bwMode="auto">
            <a:xfrm rot="2705914">
              <a:off x="2591216" y="1653128"/>
              <a:ext cx="1071772" cy="1068386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  <a:latin charset="0" pitchFamily="34" typeface="Calibri"/>
                <a:sym charset="0" pitchFamily="34" typeface="Calibri"/>
              </a:endParaRPr>
            </a:p>
          </p:txBody>
        </p:sp>
        <p:grpSp>
          <p:nvGrpSpPr>
            <p:cNvPr id="84" name="圆角矩形 4"/>
            <p:cNvGrpSpPr/>
            <p:nvPr/>
          </p:nvGrpSpPr>
          <p:grpSpPr>
            <a:xfrm rot="2681952">
              <a:off x="2618308" y="1678527"/>
              <a:ext cx="1017588" cy="1017588"/>
              <a:chExt cx="641" cy="641"/>
            </a:xfrm>
          </p:grpSpPr>
          <p:pic>
            <p:nvPicPr>
              <p:cNvPr id="86" name="圆角矩形 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0" y="0"/>
                <a:ext cx="641" cy="6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7" name="Text Box 16"/>
              <p:cNvSpPr txBox="1">
                <a:spLocks noChangeArrowheads="1"/>
              </p:cNvSpPr>
              <p:nvPr/>
            </p:nvSpPr>
            <p:spPr bwMode="auto">
              <a:xfrm>
                <a:off x="62" y="61"/>
                <a:ext cx="51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bIns="39600" lIns="79200" rIns="79200" tIns="39600"/>
              <a:lstStyle>
                <a:lvl1pPr defTabSz="801688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defTabSz="801688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defTabSz="801688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defTabSz="801688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defTabSz="801688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defTabSz="801688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defTabSz="801688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defTabSz="801688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defTabSz="801688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b="1" lang="zh-CN" sz="2400">
                  <a:solidFill>
                    <a:schemeClr val="bg1"/>
                  </a:solidFill>
                  <a:latin charset="-122" pitchFamily="2" typeface="宋体"/>
                </a:endParaRPr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2674900" y="2026333"/>
              <a:ext cx="906648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标题三</a:t>
              </a:r>
            </a:p>
          </p:txBody>
        </p:sp>
      </p:grpSp>
      <p:sp>
        <p:nvSpPr>
          <p:cNvPr id="90" name="圆角矩形 14"/>
          <p:cNvSpPr>
            <a:spLocks noChangeArrowheads="1"/>
          </p:cNvSpPr>
          <p:nvPr/>
        </p:nvSpPr>
        <p:spPr bwMode="auto">
          <a:xfrm>
            <a:off x="1691680" y="791398"/>
            <a:ext cx="4464496" cy="481936"/>
          </a:xfrm>
          <a:prstGeom prst="roundRect">
            <a:avLst>
              <a:gd fmla="val 634" name="adj"/>
            </a:avLst>
          </a:prstGeom>
          <a:noFill/>
          <a:ln cap="flat" cmpd="sng" w="3175">
            <a:solidFill>
              <a:schemeClr val="bg1"/>
            </a:solidFill>
            <a:rou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/>
            <a:r>
              <a:rPr altLang="en-US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单击此处添加文字单击此处添加文字</a:t>
            </a:r>
          </a:p>
        </p:txBody>
      </p:sp>
    </p:spTree>
    <p:extLst>
      <p:ext uri="{BB962C8B-B14F-4D97-AF65-F5344CB8AC3E}">
        <p14:creationId val="732695657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3" name="圆角矩形 5"/>
          <p:cNvGrpSpPr/>
          <p:nvPr/>
        </p:nvGrpSpPr>
        <p:grpSpPr>
          <a:xfrm rot="2770070">
            <a:off x="5056358" y="2126368"/>
            <a:ext cx="1744782" cy="1750458"/>
            <a:chExt cx="922" cy="925"/>
          </a:xfrm>
        </p:grpSpPr>
        <p:pic>
          <p:nvPicPr>
            <p:cNvPr id="64" name="圆角矩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922" cy="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" name="Text Box 10"/>
            <p:cNvSpPr txBox="1">
              <a:spLocks noChangeArrowheads="1"/>
            </p:cNvSpPr>
            <p:nvPr/>
          </p:nvSpPr>
          <p:spPr bwMode="auto">
            <a:xfrm>
              <a:off x="301" y="217"/>
              <a:ext cx="43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  <p:grpSp>
        <p:nvGrpSpPr>
          <p:cNvPr id="56" name="圆角矩形 5"/>
          <p:cNvGrpSpPr/>
          <p:nvPr/>
        </p:nvGrpSpPr>
        <p:grpSpPr>
          <a:xfrm rot="2770070">
            <a:off x="3759355" y="2109586"/>
            <a:ext cx="1744782" cy="1750458"/>
            <a:chExt cx="922" cy="925"/>
          </a:xfrm>
        </p:grpSpPr>
        <p:pic>
          <p:nvPicPr>
            <p:cNvPr id="61" name="圆角矩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922" cy="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2" name="Text Box 10"/>
            <p:cNvSpPr txBox="1">
              <a:spLocks noChangeArrowheads="1"/>
            </p:cNvSpPr>
            <p:nvPr/>
          </p:nvSpPr>
          <p:spPr bwMode="auto">
            <a:xfrm>
              <a:off x="301" y="217"/>
              <a:ext cx="43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  <p:grpSp>
        <p:nvGrpSpPr>
          <p:cNvPr id="53" name="圆角矩形 5"/>
          <p:cNvGrpSpPr/>
          <p:nvPr/>
        </p:nvGrpSpPr>
        <p:grpSpPr>
          <a:xfrm rot="2770070">
            <a:off x="2486876" y="2126368"/>
            <a:ext cx="1744782" cy="1750458"/>
            <a:chExt cx="922" cy="925"/>
          </a:xfrm>
        </p:grpSpPr>
        <p:pic>
          <p:nvPicPr>
            <p:cNvPr id="54" name="圆角矩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922" cy="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" name="Text Box 10"/>
            <p:cNvSpPr txBox="1">
              <a:spLocks noChangeArrowheads="1"/>
            </p:cNvSpPr>
            <p:nvPr/>
          </p:nvSpPr>
          <p:spPr bwMode="auto">
            <a:xfrm>
              <a:off x="301" y="217"/>
              <a:ext cx="43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  <p:grpSp>
        <p:nvGrpSpPr>
          <p:cNvPr id="50" name="圆角矩形 5"/>
          <p:cNvGrpSpPr/>
          <p:nvPr/>
        </p:nvGrpSpPr>
        <p:grpSpPr>
          <a:xfrm>
            <a:off x="81089" y="123478"/>
            <a:ext cx="1744782" cy="1750458"/>
            <a:chExt cx="922" cy="925"/>
          </a:xfrm>
        </p:grpSpPr>
        <p:pic>
          <p:nvPicPr>
            <p:cNvPr id="51" name="圆角矩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922" cy="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" name="Text Box 10"/>
            <p:cNvSpPr txBox="1">
              <a:spLocks noChangeArrowheads="1"/>
            </p:cNvSpPr>
            <p:nvPr/>
          </p:nvSpPr>
          <p:spPr bwMode="auto">
            <a:xfrm>
              <a:off x="301" y="217"/>
              <a:ext cx="43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223291" y="1097507"/>
            <a:ext cx="573089" cy="571279"/>
            <a:chOff x="1463677" y="1506761"/>
            <a:chExt cx="573089" cy="571279"/>
          </a:xfrm>
        </p:grpSpPr>
        <p:grpSp>
          <p:nvGrpSpPr>
            <p:cNvPr id="12" name="圆角矩形 8"/>
            <p:cNvGrpSpPr/>
            <p:nvPr/>
          </p:nvGrpSpPr>
          <p:grpSpPr>
            <a:xfrm>
              <a:off x="1494634" y="1536813"/>
              <a:ext cx="511175" cy="511175"/>
              <a:chExt cx="322" cy="322"/>
            </a:xfrm>
          </p:grpSpPr>
          <p:pic>
            <p:nvPicPr>
              <p:cNvPr id="14" name="圆角矩形 8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0" y="0"/>
                <a:ext cx="322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Text Box 22"/>
              <p:cNvSpPr txBox="1">
                <a:spLocks noChangeArrowheads="1"/>
              </p:cNvSpPr>
              <p:nvPr/>
            </p:nvSpPr>
            <p:spPr bwMode="auto">
              <a:xfrm>
                <a:off x="53" y="52"/>
                <a:ext cx="217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bIns="39600" lIns="79200" rIns="79200" tIns="39600"/>
              <a:lstStyle>
                <a:lvl1pPr defTabSz="801688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defTabSz="801688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defTabSz="801688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defTabSz="801688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defTabSz="801688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defTabSz="801688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defTabSz="801688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defTabSz="801688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defTabSz="801688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b="1" lang="zh-CN" sz="2400">
                  <a:solidFill>
                    <a:schemeClr val="bg1"/>
                  </a:solidFill>
                  <a:latin charset="-122" pitchFamily="2" typeface="宋体"/>
                </a:endParaRPr>
              </a:p>
            </p:txBody>
          </p:sp>
        </p:grpSp>
        <p:sp>
          <p:nvSpPr>
            <p:cNvPr id="13" name="圆角矩形 14"/>
            <p:cNvSpPr>
              <a:spLocks noChangeArrowheads="1"/>
            </p:cNvSpPr>
            <p:nvPr/>
          </p:nvSpPr>
          <p:spPr bwMode="auto">
            <a:xfrm>
              <a:off x="1463677" y="1506761"/>
              <a:ext cx="573089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  <a:latin charset="0" pitchFamily="34" typeface="Calibri"/>
                <a:sym charset="0" pitchFamily="34" typeface="Calibri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2123728" y="1784447"/>
            <a:ext cx="5184576" cy="571279"/>
            <a:chOff x="2267744" y="1633988"/>
            <a:chExt cx="5184576" cy="571279"/>
          </a:xfrm>
        </p:grpSpPr>
        <p:sp>
          <p:nvSpPr>
            <p:cNvPr id="17" name="圆角矩形 14"/>
            <p:cNvSpPr>
              <a:spLocks noChangeArrowheads="1"/>
            </p:cNvSpPr>
            <p:nvPr/>
          </p:nvSpPr>
          <p:spPr bwMode="auto">
            <a:xfrm>
              <a:off x="2267744" y="1633988"/>
              <a:ext cx="720080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r>
                <a:rPr altLang="en-US" lang="zh-CN" smtClean="0" sz="240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  <a:sym charset="0" pitchFamily="34" typeface="Calibri"/>
                </a:rPr>
                <a:t>二</a:t>
              </a:r>
            </a:p>
          </p:txBody>
        </p:sp>
        <p:sp>
          <p:nvSpPr>
            <p:cNvPr id="18" name="圆角矩形 14"/>
            <p:cNvSpPr>
              <a:spLocks noChangeArrowheads="1"/>
            </p:cNvSpPr>
            <p:nvPr/>
          </p:nvSpPr>
          <p:spPr bwMode="auto">
            <a:xfrm>
              <a:off x="2987824" y="1633988"/>
              <a:ext cx="4464496" cy="571279"/>
            </a:xfrm>
            <a:prstGeom prst="roundRect">
              <a:avLst>
                <a:gd fmla="val 634" name="adj"/>
              </a:avLst>
            </a:prstGeom>
            <a:noFill/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/>
              <a:r>
                <a:rPr altLang="en-US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单击此处添加文字单击此处添加文字</a:t>
              </a:r>
            </a:p>
          </p:txBody>
        </p:sp>
      </p:grpSp>
      <p:sp>
        <p:nvSpPr>
          <p:cNvPr id="21" name="圆角矩形 14"/>
          <p:cNvSpPr>
            <a:spLocks noChangeArrowheads="1"/>
          </p:cNvSpPr>
          <p:nvPr/>
        </p:nvSpPr>
        <p:spPr bwMode="auto">
          <a:xfrm rot="2707095">
            <a:off x="3238107" y="2766859"/>
            <a:ext cx="501062" cy="499479"/>
          </a:xfrm>
          <a:prstGeom prst="roundRect">
            <a:avLst>
              <a:gd fmla="val 634" name="adj"/>
            </a:avLst>
          </a:prstGeom>
          <a:solidFill>
            <a:srgbClr val="FFFFFF">
              <a:alpha val="29999"/>
            </a:srgbClr>
          </a:solidFill>
          <a:ln cap="flat" cmpd="sng" w="3175">
            <a:solidFill>
              <a:schemeClr val="bg1"/>
            </a:solidFill>
            <a:rou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endParaRPr altLang="zh-CN" lang="zh-CN">
              <a:solidFill>
                <a:srgbClr val="FFFFFF"/>
              </a:solidFill>
              <a:latin charset="0" pitchFamily="34" typeface="Calibri"/>
              <a:sym charset="0" pitchFamily="34" typeface="Calibri"/>
            </a:endParaRPr>
          </a:p>
        </p:txBody>
      </p:sp>
      <p:sp>
        <p:nvSpPr>
          <p:cNvPr id="37" name="圆角矩形 14"/>
          <p:cNvSpPr>
            <a:spLocks noChangeArrowheads="1"/>
          </p:cNvSpPr>
          <p:nvPr/>
        </p:nvSpPr>
        <p:spPr bwMode="auto">
          <a:xfrm rot="2704315">
            <a:off x="4509359" y="2766859"/>
            <a:ext cx="501062" cy="499479"/>
          </a:xfrm>
          <a:prstGeom prst="roundRect">
            <a:avLst>
              <a:gd fmla="val 634" name="adj"/>
            </a:avLst>
          </a:prstGeom>
          <a:solidFill>
            <a:srgbClr val="FFFFFF">
              <a:alpha val="29999"/>
            </a:srgbClr>
          </a:solidFill>
          <a:ln cap="flat" cmpd="sng" w="3175">
            <a:solidFill>
              <a:schemeClr val="bg1"/>
            </a:solidFill>
            <a:rou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endParaRPr altLang="zh-CN" lang="zh-CN">
              <a:solidFill>
                <a:srgbClr val="FFFFFF"/>
              </a:solidFill>
              <a:latin charset="0" pitchFamily="34" typeface="Calibri"/>
              <a:sym charset="0" pitchFamily="34" typeface="Calibri"/>
            </a:endParaRPr>
          </a:p>
        </p:txBody>
      </p:sp>
      <p:sp>
        <p:nvSpPr>
          <p:cNvPr id="42" name="圆角矩形 14"/>
          <p:cNvSpPr>
            <a:spLocks noChangeArrowheads="1"/>
          </p:cNvSpPr>
          <p:nvPr/>
        </p:nvSpPr>
        <p:spPr bwMode="auto">
          <a:xfrm rot="2727240">
            <a:off x="5780611" y="2766859"/>
            <a:ext cx="501062" cy="499479"/>
          </a:xfrm>
          <a:prstGeom prst="roundRect">
            <a:avLst>
              <a:gd fmla="val 634" name="adj"/>
            </a:avLst>
          </a:prstGeom>
          <a:solidFill>
            <a:srgbClr val="FFFFFF">
              <a:alpha val="29999"/>
            </a:srgbClr>
          </a:solidFill>
          <a:ln cap="flat" cmpd="sng" w="3175">
            <a:solidFill>
              <a:schemeClr val="bg1"/>
            </a:solidFill>
            <a:rou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endParaRPr altLang="zh-CN" lang="zh-CN">
              <a:solidFill>
                <a:srgbClr val="FFFFFF"/>
              </a:solidFill>
              <a:latin charset="0" pitchFamily="34" typeface="Calibri"/>
              <a:sym charset="0" pitchFamily="34" typeface="Calibri"/>
            </a:endParaRPr>
          </a:p>
        </p:txBody>
      </p:sp>
      <p:sp>
        <p:nvSpPr>
          <p:cNvPr id="57" name="Freeform 23"/>
          <p:cNvSpPr>
            <a:spLocks noChangeArrowheads="1" noEditPoints="1"/>
          </p:cNvSpPr>
          <p:nvPr/>
        </p:nvSpPr>
        <p:spPr bwMode="auto">
          <a:xfrm>
            <a:off x="3340817" y="2812203"/>
            <a:ext cx="297028" cy="454134"/>
          </a:xfrm>
          <a:custGeom>
            <a:gdLst>
              <a:gd fmla="*/ 370 w 538" name="T0"/>
              <a:gd fmla="*/ 710 h 822" name="T1"/>
              <a:gd fmla="*/ 376 w 538" name="T2"/>
              <a:gd fmla="*/ 736 h 822" name="T3"/>
              <a:gd fmla="*/ 184 w 538" name="T4"/>
              <a:gd fmla="*/ 774 h 822" name="T5"/>
              <a:gd fmla="*/ 160 w 538" name="T6"/>
              <a:gd fmla="*/ 754 h 822" name="T7"/>
              <a:gd fmla="*/ 184 w 538" name="T8"/>
              <a:gd fmla="*/ 726 h 822" name="T9"/>
              <a:gd fmla="*/ 180 w 538" name="T10"/>
              <a:gd fmla="*/ 268 h 822" name="T11"/>
              <a:gd fmla="*/ 150 w 538" name="T12"/>
              <a:gd fmla="*/ 236 h 822" name="T13"/>
              <a:gd fmla="*/ 152 w 538" name="T14"/>
              <a:gd fmla="*/ 368 h 822" name="T15"/>
              <a:gd fmla="*/ 190 w 538" name="T16"/>
              <a:gd fmla="*/ 422 h 822" name="T17"/>
              <a:gd fmla="*/ 196 w 538" name="T18"/>
              <a:gd fmla="*/ 372 h 822" name="T19"/>
              <a:gd fmla="*/ 182 w 538" name="T20"/>
              <a:gd fmla="*/ 326 h 822" name="T21"/>
              <a:gd fmla="*/ 256 w 538" name="T22"/>
              <a:gd fmla="*/ 460 h 822" name="T23"/>
              <a:gd fmla="*/ 378 w 538" name="T24"/>
              <a:gd fmla="*/ 238 h 822" name="T25"/>
              <a:gd fmla="*/ 358 w 538" name="T26"/>
              <a:gd fmla="*/ 306 h 822" name="T27"/>
              <a:gd fmla="*/ 274 w 538" name="T28"/>
              <a:gd fmla="*/ 460 h 822" name="T29"/>
              <a:gd fmla="*/ 384 w 538" name="T30"/>
              <a:gd fmla="*/ 372 h 822" name="T31"/>
              <a:gd fmla="*/ 414 w 538" name="T32"/>
              <a:gd fmla="*/ 278 h 822" name="T33"/>
              <a:gd fmla="*/ 406 w 538" name="T34"/>
              <a:gd fmla="*/ 140 h 822" name="T35"/>
              <a:gd fmla="*/ 364 w 538" name="T36"/>
              <a:gd fmla="*/ 188 h 822" name="T37"/>
              <a:gd fmla="*/ 240 w 538" name="T38"/>
              <a:gd fmla="*/ 280 h 822" name="T39"/>
              <a:gd fmla="*/ 322 w 538" name="T40"/>
              <a:gd fmla="*/ 534 h 822" name="T41"/>
              <a:gd fmla="*/ 408 w 538" name="T42"/>
              <a:gd fmla="*/ 452 h 822" name="T43"/>
              <a:gd fmla="*/ 470 w 538" name="T44"/>
              <a:gd fmla="*/ 378 h 822" name="T45"/>
              <a:gd fmla="*/ 498 w 538" name="T46"/>
              <a:gd fmla="*/ 270 h 822" name="T47"/>
              <a:gd fmla="*/ 480 w 538" name="T48"/>
              <a:gd fmla="*/ 182 h 822" name="T49"/>
              <a:gd fmla="*/ 430 w 538" name="T50"/>
              <a:gd fmla="*/ 110 h 822" name="T51"/>
              <a:gd fmla="*/ 338 w 538" name="T52"/>
              <a:gd fmla="*/ 52 h 822" name="T53"/>
              <a:gd fmla="*/ 246 w 538" name="T54"/>
              <a:gd fmla="*/ 44 h 822" name="T55"/>
              <a:gd fmla="*/ 142 w 538" name="T56"/>
              <a:gd fmla="*/ 82 h 822" name="T57"/>
              <a:gd fmla="*/ 82 w 538" name="T58"/>
              <a:gd fmla="*/ 142 h 822" name="T59"/>
              <a:gd fmla="*/ 44 w 538" name="T60"/>
              <a:gd fmla="*/ 246 h 822" name="T61"/>
              <a:gd fmla="*/ 52 w 538" name="T62"/>
              <a:gd fmla="*/ 338 h 822" name="T63"/>
              <a:gd fmla="*/ 108 w 538" name="T64"/>
              <a:gd fmla="*/ 430 h 822" name="T65"/>
              <a:gd fmla="*/ 220 w 538" name="T66"/>
              <a:gd fmla="*/ 492 h 822" name="T67"/>
              <a:gd fmla="*/ 178 w 538" name="T68"/>
              <a:gd fmla="*/ 522 h 822" name="T69"/>
              <a:gd fmla="*/ 80 w 538" name="T70"/>
              <a:gd fmla="*/ 460 h 822" name="T71"/>
              <a:gd fmla="*/ 22 w 538" name="T72"/>
              <a:gd fmla="*/ 374 h 822" name="T73"/>
              <a:gd fmla="*/ 0 w 538" name="T74"/>
              <a:gd fmla="*/ 270 h 822" name="T75"/>
              <a:gd fmla="*/ 32 w 538" name="T76"/>
              <a:gd fmla="*/ 142 h 822" name="T77"/>
              <a:gd fmla="*/ 98 w 538" name="T78"/>
              <a:gd fmla="*/ 62 h 822" name="T79"/>
              <a:gd fmla="*/ 216 w 538" name="T80"/>
              <a:gd fmla="*/ 6 h 822" name="T81"/>
              <a:gd fmla="*/ 324 w 538" name="T82"/>
              <a:gd fmla="*/ 6 h 822" name="T83"/>
              <a:gd fmla="*/ 440 w 538" name="T84"/>
              <a:gd fmla="*/ 62 h 822" name="T85"/>
              <a:gd fmla="*/ 506 w 538" name="T86"/>
              <a:gd fmla="*/ 142 h 822" name="T87"/>
              <a:gd fmla="*/ 538 w 538" name="T88"/>
              <a:gd fmla="*/ 270 h 822" name="T89"/>
              <a:gd fmla="*/ 518 w 538" name="T90"/>
              <a:gd fmla="*/ 374 h 822" name="T91"/>
              <a:gd fmla="*/ 460 w 538" name="T92"/>
              <a:gd fmla="*/ 460 h 822" name="T93"/>
              <a:gd fmla="*/ 364 w 538" name="T94"/>
              <a:gd fmla="*/ 554 h 822" name="T95"/>
              <a:gd fmla="*/ 174 w 538" name="T96"/>
              <a:gd fmla="*/ 592 h 822" name="T97"/>
              <a:gd fmla="*/ 160 w 538" name="T98"/>
              <a:gd fmla="*/ 616 h 822" name="T99"/>
              <a:gd fmla="*/ 354 w 538" name="T100"/>
              <a:gd fmla="*/ 614 h 822" name="T101"/>
              <a:gd fmla="*/ 378 w 538" name="T102"/>
              <a:gd fmla="*/ 588 h 822" name="T103"/>
              <a:gd fmla="*/ 364 w 538" name="T104"/>
              <a:gd fmla="*/ 568 h 822" name="T105"/>
              <a:gd fmla="*/ 184 w 538" name="T106"/>
              <a:gd fmla="*/ 658 h 822" name="T107"/>
              <a:gd fmla="*/ 160 w 538" name="T108"/>
              <a:gd fmla="*/ 684 h 822" name="T109"/>
              <a:gd fmla="*/ 184 w 538" name="T110"/>
              <a:gd fmla="*/ 706 h 822" name="T111"/>
              <a:gd fmla="*/ 376 w 538" name="T112"/>
              <a:gd fmla="*/ 668 h 822" name="T113"/>
              <a:gd fmla="*/ 370 w 538" name="T114"/>
              <a:gd fmla="*/ 642 h 822" name="T115"/>
              <a:gd fmla="*/ 328 w 538" name="T116"/>
              <a:gd fmla="*/ 770 h 822" name="T117"/>
              <a:gd fmla="*/ 230 w 538" name="T118"/>
              <a:gd fmla="*/ 806 h 822" name="T119"/>
              <a:gd fmla="*/ 270 w 538" name="T120"/>
              <a:gd fmla="*/ 822 h 822" name="T121"/>
              <a:gd fmla="*/ 310 w 538" name="T122"/>
              <a:gd fmla="*/ 808 h 822" name="T123"/>
              <a:gd fmla="*/ 328 w 538" name="T124"/>
              <a:gd fmla="*/ 770 h 822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  <a:gd fmla="*/ 0 60000 65536" name="T186"/>
              <a:gd fmla="*/ 0 60000 65536" name="T187"/>
              <a:gd fmla="*/ 0 60000 65536" name="T188"/>
              <a:gd fmla="*/ 0 w 538" name="T189"/>
              <a:gd fmla="*/ 0 h 822" name="T190"/>
              <a:gd fmla="*/ 538 w 538" name="T191"/>
              <a:gd fmla="*/ 822 h 822" name="T192"/>
            </a:gdLst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b="T192" l="T189" r="T191" t="T190"/>
            <a:pathLst>
              <a:path h="822" w="538">
                <a:moveTo>
                  <a:pt x="184" y="726"/>
                </a:moveTo>
                <a:lnTo>
                  <a:pt x="354" y="706"/>
                </a:lnTo>
                <a:lnTo>
                  <a:pt x="354" y="706"/>
                </a:lnTo>
                <a:lnTo>
                  <a:pt x="364" y="706"/>
                </a:lnTo>
                <a:lnTo>
                  <a:pt x="370" y="710"/>
                </a:lnTo>
                <a:lnTo>
                  <a:pt x="376" y="716"/>
                </a:lnTo>
                <a:lnTo>
                  <a:pt x="378" y="726"/>
                </a:lnTo>
                <a:lnTo>
                  <a:pt x="378" y="726"/>
                </a:lnTo>
                <a:lnTo>
                  <a:pt x="378" y="726"/>
                </a:lnTo>
                <a:lnTo>
                  <a:pt x="376" y="736"/>
                </a:lnTo>
                <a:lnTo>
                  <a:pt x="370" y="744"/>
                </a:lnTo>
                <a:lnTo>
                  <a:pt x="364" y="750"/>
                </a:lnTo>
                <a:lnTo>
                  <a:pt x="354" y="752"/>
                </a:lnTo>
                <a:lnTo>
                  <a:pt x="184" y="774"/>
                </a:lnTo>
                <a:lnTo>
                  <a:pt x="184" y="774"/>
                </a:lnTo>
                <a:lnTo>
                  <a:pt x="174" y="774"/>
                </a:lnTo>
                <a:lnTo>
                  <a:pt x="166" y="768"/>
                </a:lnTo>
                <a:lnTo>
                  <a:pt x="162" y="762"/>
                </a:lnTo>
                <a:lnTo>
                  <a:pt x="160" y="754"/>
                </a:lnTo>
                <a:lnTo>
                  <a:pt x="160" y="754"/>
                </a:lnTo>
                <a:lnTo>
                  <a:pt x="160" y="754"/>
                </a:lnTo>
                <a:lnTo>
                  <a:pt x="162" y="744"/>
                </a:lnTo>
                <a:lnTo>
                  <a:pt x="166" y="736"/>
                </a:lnTo>
                <a:lnTo>
                  <a:pt x="174" y="730"/>
                </a:lnTo>
                <a:lnTo>
                  <a:pt x="184" y="726"/>
                </a:lnTo>
                <a:lnTo>
                  <a:pt x="184" y="726"/>
                </a:lnTo>
                <a:close/>
                <a:moveTo>
                  <a:pt x="228" y="298"/>
                </a:moveTo>
                <a:lnTo>
                  <a:pt x="228" y="298"/>
                </a:lnTo>
                <a:lnTo>
                  <a:pt x="204" y="284"/>
                </a:lnTo>
                <a:lnTo>
                  <a:pt x="180" y="268"/>
                </a:lnTo>
                <a:lnTo>
                  <a:pt x="180" y="268"/>
                </a:lnTo>
                <a:lnTo>
                  <a:pt x="166" y="256"/>
                </a:lnTo>
                <a:lnTo>
                  <a:pt x="158" y="246"/>
                </a:lnTo>
                <a:lnTo>
                  <a:pt x="150" y="236"/>
                </a:lnTo>
                <a:lnTo>
                  <a:pt x="150" y="236"/>
                </a:lnTo>
                <a:lnTo>
                  <a:pt x="150" y="250"/>
                </a:lnTo>
                <a:lnTo>
                  <a:pt x="146" y="288"/>
                </a:lnTo>
                <a:lnTo>
                  <a:pt x="146" y="332"/>
                </a:lnTo>
                <a:lnTo>
                  <a:pt x="148" y="352"/>
                </a:lnTo>
                <a:lnTo>
                  <a:pt x="152" y="368"/>
                </a:lnTo>
                <a:lnTo>
                  <a:pt x="152" y="368"/>
                </a:lnTo>
                <a:lnTo>
                  <a:pt x="158" y="384"/>
                </a:lnTo>
                <a:lnTo>
                  <a:pt x="168" y="398"/>
                </a:lnTo>
                <a:lnTo>
                  <a:pt x="178" y="410"/>
                </a:lnTo>
                <a:lnTo>
                  <a:pt x="190" y="422"/>
                </a:lnTo>
                <a:lnTo>
                  <a:pt x="218" y="440"/>
                </a:lnTo>
                <a:lnTo>
                  <a:pt x="244" y="460"/>
                </a:lnTo>
                <a:lnTo>
                  <a:pt x="244" y="460"/>
                </a:lnTo>
                <a:lnTo>
                  <a:pt x="218" y="416"/>
                </a:lnTo>
                <a:lnTo>
                  <a:pt x="196" y="372"/>
                </a:lnTo>
                <a:lnTo>
                  <a:pt x="176" y="328"/>
                </a:lnTo>
                <a:lnTo>
                  <a:pt x="168" y="304"/>
                </a:lnTo>
                <a:lnTo>
                  <a:pt x="160" y="280"/>
                </a:lnTo>
                <a:lnTo>
                  <a:pt x="160" y="280"/>
                </a:lnTo>
                <a:lnTo>
                  <a:pt x="182" y="326"/>
                </a:lnTo>
                <a:lnTo>
                  <a:pt x="204" y="370"/>
                </a:lnTo>
                <a:lnTo>
                  <a:pt x="228" y="412"/>
                </a:lnTo>
                <a:lnTo>
                  <a:pt x="254" y="456"/>
                </a:lnTo>
                <a:lnTo>
                  <a:pt x="254" y="456"/>
                </a:lnTo>
                <a:lnTo>
                  <a:pt x="256" y="460"/>
                </a:lnTo>
                <a:lnTo>
                  <a:pt x="256" y="460"/>
                </a:lnTo>
                <a:lnTo>
                  <a:pt x="294" y="396"/>
                </a:lnTo>
                <a:lnTo>
                  <a:pt x="330" y="334"/>
                </a:lnTo>
                <a:lnTo>
                  <a:pt x="364" y="270"/>
                </a:lnTo>
                <a:lnTo>
                  <a:pt x="378" y="238"/>
                </a:lnTo>
                <a:lnTo>
                  <a:pt x="392" y="204"/>
                </a:lnTo>
                <a:lnTo>
                  <a:pt x="392" y="204"/>
                </a:lnTo>
                <a:lnTo>
                  <a:pt x="382" y="238"/>
                </a:lnTo>
                <a:lnTo>
                  <a:pt x="370" y="272"/>
                </a:lnTo>
                <a:lnTo>
                  <a:pt x="358" y="306"/>
                </a:lnTo>
                <a:lnTo>
                  <a:pt x="342" y="338"/>
                </a:lnTo>
                <a:lnTo>
                  <a:pt x="328" y="368"/>
                </a:lnTo>
                <a:lnTo>
                  <a:pt x="310" y="398"/>
                </a:lnTo>
                <a:lnTo>
                  <a:pt x="274" y="460"/>
                </a:lnTo>
                <a:lnTo>
                  <a:pt x="274" y="460"/>
                </a:lnTo>
                <a:lnTo>
                  <a:pt x="312" y="434"/>
                </a:lnTo>
                <a:lnTo>
                  <a:pt x="332" y="420"/>
                </a:lnTo>
                <a:lnTo>
                  <a:pt x="350" y="406"/>
                </a:lnTo>
                <a:lnTo>
                  <a:pt x="368" y="390"/>
                </a:lnTo>
                <a:lnTo>
                  <a:pt x="384" y="372"/>
                </a:lnTo>
                <a:lnTo>
                  <a:pt x="396" y="354"/>
                </a:lnTo>
                <a:lnTo>
                  <a:pt x="406" y="332"/>
                </a:lnTo>
                <a:lnTo>
                  <a:pt x="406" y="332"/>
                </a:lnTo>
                <a:lnTo>
                  <a:pt x="410" y="306"/>
                </a:lnTo>
                <a:lnTo>
                  <a:pt x="414" y="278"/>
                </a:lnTo>
                <a:lnTo>
                  <a:pt x="414" y="246"/>
                </a:lnTo>
                <a:lnTo>
                  <a:pt x="412" y="214"/>
                </a:lnTo>
                <a:lnTo>
                  <a:pt x="410" y="162"/>
                </a:lnTo>
                <a:lnTo>
                  <a:pt x="406" y="140"/>
                </a:lnTo>
                <a:lnTo>
                  <a:pt x="406" y="140"/>
                </a:lnTo>
                <a:lnTo>
                  <a:pt x="404" y="144"/>
                </a:lnTo>
                <a:lnTo>
                  <a:pt x="398" y="156"/>
                </a:lnTo>
                <a:lnTo>
                  <a:pt x="384" y="170"/>
                </a:lnTo>
                <a:lnTo>
                  <a:pt x="364" y="188"/>
                </a:lnTo>
                <a:lnTo>
                  <a:pt x="364" y="188"/>
                </a:lnTo>
                <a:lnTo>
                  <a:pt x="328" y="210"/>
                </a:lnTo>
                <a:lnTo>
                  <a:pt x="290" y="236"/>
                </a:lnTo>
                <a:lnTo>
                  <a:pt x="270" y="248"/>
                </a:lnTo>
                <a:lnTo>
                  <a:pt x="254" y="264"/>
                </a:lnTo>
                <a:lnTo>
                  <a:pt x="240" y="280"/>
                </a:lnTo>
                <a:lnTo>
                  <a:pt x="228" y="298"/>
                </a:lnTo>
                <a:lnTo>
                  <a:pt x="228" y="298"/>
                </a:lnTo>
                <a:close/>
                <a:moveTo>
                  <a:pt x="322" y="554"/>
                </a:moveTo>
                <a:lnTo>
                  <a:pt x="322" y="550"/>
                </a:lnTo>
                <a:lnTo>
                  <a:pt x="322" y="534"/>
                </a:lnTo>
                <a:lnTo>
                  <a:pt x="322" y="492"/>
                </a:lnTo>
                <a:lnTo>
                  <a:pt x="322" y="492"/>
                </a:lnTo>
                <a:lnTo>
                  <a:pt x="352" y="482"/>
                </a:lnTo>
                <a:lnTo>
                  <a:pt x="380" y="468"/>
                </a:lnTo>
                <a:lnTo>
                  <a:pt x="408" y="452"/>
                </a:lnTo>
                <a:lnTo>
                  <a:pt x="430" y="430"/>
                </a:lnTo>
                <a:lnTo>
                  <a:pt x="430" y="430"/>
                </a:lnTo>
                <a:lnTo>
                  <a:pt x="446" y="414"/>
                </a:lnTo>
                <a:lnTo>
                  <a:pt x="458" y="398"/>
                </a:lnTo>
                <a:lnTo>
                  <a:pt x="470" y="378"/>
                </a:lnTo>
                <a:lnTo>
                  <a:pt x="480" y="358"/>
                </a:lnTo>
                <a:lnTo>
                  <a:pt x="486" y="338"/>
                </a:lnTo>
                <a:lnTo>
                  <a:pt x="492" y="316"/>
                </a:lnTo>
                <a:lnTo>
                  <a:pt x="496" y="294"/>
                </a:lnTo>
                <a:lnTo>
                  <a:pt x="498" y="270"/>
                </a:lnTo>
                <a:lnTo>
                  <a:pt x="498" y="270"/>
                </a:lnTo>
                <a:lnTo>
                  <a:pt x="496" y="246"/>
                </a:lnTo>
                <a:lnTo>
                  <a:pt x="492" y="224"/>
                </a:lnTo>
                <a:lnTo>
                  <a:pt x="486" y="202"/>
                </a:lnTo>
                <a:lnTo>
                  <a:pt x="480" y="182"/>
                </a:lnTo>
                <a:lnTo>
                  <a:pt x="470" y="162"/>
                </a:lnTo>
                <a:lnTo>
                  <a:pt x="458" y="142"/>
                </a:lnTo>
                <a:lnTo>
                  <a:pt x="446" y="126"/>
                </a:lnTo>
                <a:lnTo>
                  <a:pt x="430" y="110"/>
                </a:lnTo>
                <a:lnTo>
                  <a:pt x="430" y="110"/>
                </a:lnTo>
                <a:lnTo>
                  <a:pt x="414" y="94"/>
                </a:lnTo>
                <a:lnTo>
                  <a:pt x="396" y="82"/>
                </a:lnTo>
                <a:lnTo>
                  <a:pt x="378" y="70"/>
                </a:lnTo>
                <a:lnTo>
                  <a:pt x="358" y="60"/>
                </a:lnTo>
                <a:lnTo>
                  <a:pt x="338" y="52"/>
                </a:lnTo>
                <a:lnTo>
                  <a:pt x="316" y="48"/>
                </a:lnTo>
                <a:lnTo>
                  <a:pt x="292" y="44"/>
                </a:lnTo>
                <a:lnTo>
                  <a:pt x="270" y="42"/>
                </a:lnTo>
                <a:lnTo>
                  <a:pt x="270" y="42"/>
                </a:lnTo>
                <a:lnTo>
                  <a:pt x="246" y="44"/>
                </a:lnTo>
                <a:lnTo>
                  <a:pt x="224" y="48"/>
                </a:lnTo>
                <a:lnTo>
                  <a:pt x="202" y="52"/>
                </a:lnTo>
                <a:lnTo>
                  <a:pt x="182" y="60"/>
                </a:lnTo>
                <a:lnTo>
                  <a:pt x="162" y="70"/>
                </a:lnTo>
                <a:lnTo>
                  <a:pt x="142" y="82"/>
                </a:lnTo>
                <a:lnTo>
                  <a:pt x="126" y="94"/>
                </a:lnTo>
                <a:lnTo>
                  <a:pt x="108" y="110"/>
                </a:lnTo>
                <a:lnTo>
                  <a:pt x="108" y="110"/>
                </a:lnTo>
                <a:lnTo>
                  <a:pt x="94" y="126"/>
                </a:lnTo>
                <a:lnTo>
                  <a:pt x="82" y="142"/>
                </a:lnTo>
                <a:lnTo>
                  <a:pt x="70" y="162"/>
                </a:lnTo>
                <a:lnTo>
                  <a:pt x="60" y="182"/>
                </a:lnTo>
                <a:lnTo>
                  <a:pt x="52" y="202"/>
                </a:lnTo>
                <a:lnTo>
                  <a:pt x="46" y="224"/>
                </a:lnTo>
                <a:lnTo>
                  <a:pt x="44" y="246"/>
                </a:lnTo>
                <a:lnTo>
                  <a:pt x="42" y="270"/>
                </a:lnTo>
                <a:lnTo>
                  <a:pt x="42" y="270"/>
                </a:lnTo>
                <a:lnTo>
                  <a:pt x="44" y="294"/>
                </a:lnTo>
                <a:lnTo>
                  <a:pt x="46" y="316"/>
                </a:lnTo>
                <a:lnTo>
                  <a:pt x="52" y="338"/>
                </a:lnTo>
                <a:lnTo>
                  <a:pt x="60" y="358"/>
                </a:lnTo>
                <a:lnTo>
                  <a:pt x="70" y="378"/>
                </a:lnTo>
                <a:lnTo>
                  <a:pt x="82" y="398"/>
                </a:lnTo>
                <a:lnTo>
                  <a:pt x="94" y="414"/>
                </a:lnTo>
                <a:lnTo>
                  <a:pt x="108" y="430"/>
                </a:lnTo>
                <a:lnTo>
                  <a:pt x="108" y="430"/>
                </a:lnTo>
                <a:lnTo>
                  <a:pt x="132" y="452"/>
                </a:lnTo>
                <a:lnTo>
                  <a:pt x="160" y="468"/>
                </a:lnTo>
                <a:lnTo>
                  <a:pt x="188" y="482"/>
                </a:lnTo>
                <a:lnTo>
                  <a:pt x="220" y="492"/>
                </a:lnTo>
                <a:lnTo>
                  <a:pt x="220" y="534"/>
                </a:lnTo>
                <a:lnTo>
                  <a:pt x="220" y="550"/>
                </a:lnTo>
                <a:lnTo>
                  <a:pt x="220" y="566"/>
                </a:lnTo>
                <a:lnTo>
                  <a:pt x="178" y="566"/>
                </a:lnTo>
                <a:lnTo>
                  <a:pt x="178" y="522"/>
                </a:lnTo>
                <a:lnTo>
                  <a:pt x="178" y="522"/>
                </a:lnTo>
                <a:lnTo>
                  <a:pt x="150" y="512"/>
                </a:lnTo>
                <a:lnTo>
                  <a:pt x="124" y="496"/>
                </a:lnTo>
                <a:lnTo>
                  <a:pt x="100" y="480"/>
                </a:lnTo>
                <a:lnTo>
                  <a:pt x="80" y="460"/>
                </a:lnTo>
                <a:lnTo>
                  <a:pt x="80" y="460"/>
                </a:lnTo>
                <a:lnTo>
                  <a:pt x="62" y="442"/>
                </a:lnTo>
                <a:lnTo>
                  <a:pt x="46" y="420"/>
                </a:lnTo>
                <a:lnTo>
                  <a:pt x="32" y="398"/>
                </a:lnTo>
                <a:lnTo>
                  <a:pt x="22" y="374"/>
                </a:lnTo>
                <a:lnTo>
                  <a:pt x="12" y="350"/>
                </a:lnTo>
                <a:lnTo>
                  <a:pt x="6" y="324"/>
                </a:lnTo>
                <a:lnTo>
                  <a:pt x="2" y="298"/>
                </a:lnTo>
                <a:lnTo>
                  <a:pt x="0" y="270"/>
                </a:lnTo>
                <a:lnTo>
                  <a:pt x="0" y="270"/>
                </a:lnTo>
                <a:lnTo>
                  <a:pt x="2" y="242"/>
                </a:lnTo>
                <a:lnTo>
                  <a:pt x="6" y="216"/>
                </a:lnTo>
                <a:lnTo>
                  <a:pt x="12" y="190"/>
                </a:lnTo>
                <a:lnTo>
                  <a:pt x="22" y="166"/>
                </a:lnTo>
                <a:lnTo>
                  <a:pt x="32" y="142"/>
                </a:lnTo>
                <a:lnTo>
                  <a:pt x="46" y="120"/>
                </a:lnTo>
                <a:lnTo>
                  <a:pt x="62" y="98"/>
                </a:lnTo>
                <a:lnTo>
                  <a:pt x="80" y="80"/>
                </a:lnTo>
                <a:lnTo>
                  <a:pt x="80" y="80"/>
                </a:lnTo>
                <a:lnTo>
                  <a:pt x="98" y="62"/>
                </a:lnTo>
                <a:lnTo>
                  <a:pt x="120" y="46"/>
                </a:lnTo>
                <a:lnTo>
                  <a:pt x="142" y="34"/>
                </a:lnTo>
                <a:lnTo>
                  <a:pt x="164" y="22"/>
                </a:lnTo>
                <a:lnTo>
                  <a:pt x="190" y="12"/>
                </a:lnTo>
                <a:lnTo>
                  <a:pt x="216" y="6"/>
                </a:lnTo>
                <a:lnTo>
                  <a:pt x="242" y="2"/>
                </a:lnTo>
                <a:lnTo>
                  <a:pt x="270" y="0"/>
                </a:lnTo>
                <a:lnTo>
                  <a:pt x="270" y="0"/>
                </a:lnTo>
                <a:lnTo>
                  <a:pt x="298" y="2"/>
                </a:lnTo>
                <a:lnTo>
                  <a:pt x="324" y="6"/>
                </a:lnTo>
                <a:lnTo>
                  <a:pt x="350" y="12"/>
                </a:lnTo>
                <a:lnTo>
                  <a:pt x="374" y="22"/>
                </a:lnTo>
                <a:lnTo>
                  <a:pt x="398" y="34"/>
                </a:lnTo>
                <a:lnTo>
                  <a:pt x="420" y="46"/>
                </a:lnTo>
                <a:lnTo>
                  <a:pt x="440" y="62"/>
                </a:lnTo>
                <a:lnTo>
                  <a:pt x="460" y="80"/>
                </a:lnTo>
                <a:lnTo>
                  <a:pt x="460" y="80"/>
                </a:lnTo>
                <a:lnTo>
                  <a:pt x="478" y="98"/>
                </a:lnTo>
                <a:lnTo>
                  <a:pt x="492" y="120"/>
                </a:lnTo>
                <a:lnTo>
                  <a:pt x="506" y="142"/>
                </a:lnTo>
                <a:lnTo>
                  <a:pt x="518" y="166"/>
                </a:lnTo>
                <a:lnTo>
                  <a:pt x="526" y="190"/>
                </a:lnTo>
                <a:lnTo>
                  <a:pt x="534" y="216"/>
                </a:lnTo>
                <a:lnTo>
                  <a:pt x="538" y="242"/>
                </a:lnTo>
                <a:lnTo>
                  <a:pt x="538" y="270"/>
                </a:lnTo>
                <a:lnTo>
                  <a:pt x="538" y="270"/>
                </a:lnTo>
                <a:lnTo>
                  <a:pt x="538" y="298"/>
                </a:lnTo>
                <a:lnTo>
                  <a:pt x="534" y="324"/>
                </a:lnTo>
                <a:lnTo>
                  <a:pt x="526" y="350"/>
                </a:lnTo>
                <a:lnTo>
                  <a:pt x="518" y="374"/>
                </a:lnTo>
                <a:lnTo>
                  <a:pt x="506" y="398"/>
                </a:lnTo>
                <a:lnTo>
                  <a:pt x="492" y="420"/>
                </a:lnTo>
                <a:lnTo>
                  <a:pt x="478" y="442"/>
                </a:lnTo>
                <a:lnTo>
                  <a:pt x="460" y="460"/>
                </a:lnTo>
                <a:lnTo>
                  <a:pt x="460" y="460"/>
                </a:lnTo>
                <a:lnTo>
                  <a:pt x="438" y="480"/>
                </a:lnTo>
                <a:lnTo>
                  <a:pt x="416" y="496"/>
                </a:lnTo>
                <a:lnTo>
                  <a:pt x="390" y="510"/>
                </a:lnTo>
                <a:lnTo>
                  <a:pt x="364" y="522"/>
                </a:lnTo>
                <a:lnTo>
                  <a:pt x="364" y="554"/>
                </a:lnTo>
                <a:lnTo>
                  <a:pt x="322" y="554"/>
                </a:lnTo>
                <a:lnTo>
                  <a:pt x="322" y="554"/>
                </a:lnTo>
                <a:close/>
                <a:moveTo>
                  <a:pt x="184" y="590"/>
                </a:moveTo>
                <a:lnTo>
                  <a:pt x="184" y="590"/>
                </a:lnTo>
                <a:lnTo>
                  <a:pt x="174" y="592"/>
                </a:lnTo>
                <a:lnTo>
                  <a:pt x="166" y="598"/>
                </a:lnTo>
                <a:lnTo>
                  <a:pt x="162" y="606"/>
                </a:lnTo>
                <a:lnTo>
                  <a:pt x="160" y="616"/>
                </a:lnTo>
                <a:lnTo>
                  <a:pt x="160" y="616"/>
                </a:lnTo>
                <a:lnTo>
                  <a:pt x="160" y="616"/>
                </a:lnTo>
                <a:lnTo>
                  <a:pt x="162" y="624"/>
                </a:lnTo>
                <a:lnTo>
                  <a:pt x="166" y="632"/>
                </a:lnTo>
                <a:lnTo>
                  <a:pt x="174" y="636"/>
                </a:lnTo>
                <a:lnTo>
                  <a:pt x="184" y="636"/>
                </a:lnTo>
                <a:lnTo>
                  <a:pt x="354" y="614"/>
                </a:lnTo>
                <a:lnTo>
                  <a:pt x="354" y="614"/>
                </a:lnTo>
                <a:lnTo>
                  <a:pt x="364" y="612"/>
                </a:lnTo>
                <a:lnTo>
                  <a:pt x="370" y="606"/>
                </a:lnTo>
                <a:lnTo>
                  <a:pt x="376" y="598"/>
                </a:lnTo>
                <a:lnTo>
                  <a:pt x="378" y="588"/>
                </a:lnTo>
                <a:lnTo>
                  <a:pt x="378" y="588"/>
                </a:lnTo>
                <a:lnTo>
                  <a:pt x="378" y="588"/>
                </a:lnTo>
                <a:lnTo>
                  <a:pt x="376" y="580"/>
                </a:lnTo>
                <a:lnTo>
                  <a:pt x="370" y="572"/>
                </a:lnTo>
                <a:lnTo>
                  <a:pt x="364" y="568"/>
                </a:lnTo>
                <a:lnTo>
                  <a:pt x="354" y="568"/>
                </a:lnTo>
                <a:lnTo>
                  <a:pt x="184" y="590"/>
                </a:lnTo>
                <a:lnTo>
                  <a:pt x="184" y="590"/>
                </a:lnTo>
                <a:close/>
                <a:moveTo>
                  <a:pt x="184" y="658"/>
                </a:moveTo>
                <a:lnTo>
                  <a:pt x="184" y="658"/>
                </a:lnTo>
                <a:lnTo>
                  <a:pt x="174" y="662"/>
                </a:lnTo>
                <a:lnTo>
                  <a:pt x="166" y="668"/>
                </a:lnTo>
                <a:lnTo>
                  <a:pt x="162" y="676"/>
                </a:lnTo>
                <a:lnTo>
                  <a:pt x="160" y="684"/>
                </a:lnTo>
                <a:lnTo>
                  <a:pt x="160" y="684"/>
                </a:lnTo>
                <a:lnTo>
                  <a:pt x="160" y="684"/>
                </a:lnTo>
                <a:lnTo>
                  <a:pt x="162" y="694"/>
                </a:lnTo>
                <a:lnTo>
                  <a:pt x="166" y="700"/>
                </a:lnTo>
                <a:lnTo>
                  <a:pt x="174" y="704"/>
                </a:lnTo>
                <a:lnTo>
                  <a:pt x="184" y="706"/>
                </a:lnTo>
                <a:lnTo>
                  <a:pt x="354" y="684"/>
                </a:lnTo>
                <a:lnTo>
                  <a:pt x="354" y="684"/>
                </a:lnTo>
                <a:lnTo>
                  <a:pt x="364" y="682"/>
                </a:lnTo>
                <a:lnTo>
                  <a:pt x="370" y="676"/>
                </a:lnTo>
                <a:lnTo>
                  <a:pt x="376" y="668"/>
                </a:lnTo>
                <a:lnTo>
                  <a:pt x="378" y="658"/>
                </a:lnTo>
                <a:lnTo>
                  <a:pt x="378" y="658"/>
                </a:lnTo>
                <a:lnTo>
                  <a:pt x="378" y="658"/>
                </a:lnTo>
                <a:lnTo>
                  <a:pt x="376" y="648"/>
                </a:lnTo>
                <a:lnTo>
                  <a:pt x="370" y="642"/>
                </a:lnTo>
                <a:lnTo>
                  <a:pt x="364" y="638"/>
                </a:lnTo>
                <a:lnTo>
                  <a:pt x="354" y="638"/>
                </a:lnTo>
                <a:lnTo>
                  <a:pt x="184" y="658"/>
                </a:lnTo>
                <a:lnTo>
                  <a:pt x="184" y="658"/>
                </a:lnTo>
                <a:close/>
                <a:moveTo>
                  <a:pt x="328" y="770"/>
                </a:moveTo>
                <a:lnTo>
                  <a:pt x="216" y="784"/>
                </a:lnTo>
                <a:lnTo>
                  <a:pt x="216" y="784"/>
                </a:lnTo>
                <a:lnTo>
                  <a:pt x="220" y="792"/>
                </a:lnTo>
                <a:lnTo>
                  <a:pt x="224" y="800"/>
                </a:lnTo>
                <a:lnTo>
                  <a:pt x="230" y="806"/>
                </a:lnTo>
                <a:lnTo>
                  <a:pt x="236" y="812"/>
                </a:lnTo>
                <a:lnTo>
                  <a:pt x="244" y="816"/>
                </a:lnTo>
                <a:lnTo>
                  <a:pt x="252" y="820"/>
                </a:lnTo>
                <a:lnTo>
                  <a:pt x="262" y="822"/>
                </a:lnTo>
                <a:lnTo>
                  <a:pt x="270" y="822"/>
                </a:lnTo>
                <a:lnTo>
                  <a:pt x="270" y="822"/>
                </a:lnTo>
                <a:lnTo>
                  <a:pt x="282" y="822"/>
                </a:lnTo>
                <a:lnTo>
                  <a:pt x="292" y="818"/>
                </a:lnTo>
                <a:lnTo>
                  <a:pt x="300" y="814"/>
                </a:lnTo>
                <a:lnTo>
                  <a:pt x="310" y="808"/>
                </a:lnTo>
                <a:lnTo>
                  <a:pt x="316" y="800"/>
                </a:lnTo>
                <a:lnTo>
                  <a:pt x="322" y="790"/>
                </a:lnTo>
                <a:lnTo>
                  <a:pt x="326" y="780"/>
                </a:lnTo>
                <a:lnTo>
                  <a:pt x="328" y="770"/>
                </a:lnTo>
                <a:lnTo>
                  <a:pt x="328" y="77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zh-CN" lang="zh-CN">
              <a:solidFill>
                <a:srgbClr val="000000"/>
              </a:solidFill>
              <a:sym charset="-122" pitchFamily="2" typeface="宋体"/>
            </a:endParaRPr>
          </a:p>
        </p:txBody>
      </p:sp>
      <p:sp>
        <p:nvSpPr>
          <p:cNvPr id="58" name="Freeform 24"/>
          <p:cNvSpPr>
            <a:spLocks noChangeArrowheads="1" noEditPoints="1"/>
          </p:cNvSpPr>
          <p:nvPr/>
        </p:nvSpPr>
        <p:spPr bwMode="auto">
          <a:xfrm>
            <a:off x="4634162" y="2843297"/>
            <a:ext cx="252842" cy="423040"/>
          </a:xfrm>
          <a:custGeom>
            <a:gdLst>
              <a:gd fmla="*/ 14 w 458" name="T0"/>
              <a:gd fmla="*/ 544 h 766" name="T1"/>
              <a:gd fmla="*/ 44 w 458" name="T2"/>
              <a:gd fmla="*/ 460 h 766" name="T3"/>
              <a:gd fmla="*/ 92 w 458" name="T4"/>
              <a:gd fmla="*/ 362 h 766" name="T5"/>
              <a:gd fmla="*/ 96 w 458" name="T6"/>
              <a:gd fmla="*/ 306 h 766" name="T7"/>
              <a:gd fmla="*/ 68 w 458" name="T8"/>
              <a:gd fmla="*/ 232 h 766" name="T9"/>
              <a:gd fmla="*/ 74 w 458" name="T10"/>
              <a:gd fmla="*/ 216 h 766" name="T11"/>
              <a:gd fmla="*/ 142 w 458" name="T12"/>
              <a:gd fmla="*/ 270 h 766" name="T13"/>
              <a:gd fmla="*/ 178 w 458" name="T14"/>
              <a:gd fmla="*/ 316 h 766" name="T15"/>
              <a:gd fmla="*/ 196 w 458" name="T16"/>
              <a:gd fmla="*/ 372 h 766" name="T17"/>
              <a:gd fmla="*/ 192 w 458" name="T18"/>
              <a:gd fmla="*/ 428 h 766" name="T19"/>
              <a:gd fmla="*/ 176 w 458" name="T20"/>
              <a:gd fmla="*/ 518 h 766" name="T21"/>
              <a:gd fmla="*/ 178 w 458" name="T22"/>
              <a:gd fmla="*/ 552 h 766" name="T23"/>
              <a:gd fmla="*/ 196 w 458" name="T24"/>
              <a:gd fmla="*/ 560 h 766" name="T25"/>
              <a:gd fmla="*/ 212 w 458" name="T26"/>
              <a:gd fmla="*/ 560 h 766" name="T27"/>
              <a:gd fmla="*/ 228 w 458" name="T28"/>
              <a:gd fmla="*/ 546 h 766" name="T29"/>
              <a:gd fmla="*/ 236 w 458" name="T30"/>
              <a:gd fmla="*/ 514 h 766" name="T31"/>
              <a:gd fmla="*/ 218 w 458" name="T32"/>
              <a:gd fmla="*/ 406 h 766" name="T33"/>
              <a:gd fmla="*/ 198 w 458" name="T34"/>
              <a:gd fmla="*/ 300 h 766" name="T35"/>
              <a:gd fmla="*/ 190 w 458" name="T36"/>
              <a:gd fmla="*/ 196 h 766" name="T37"/>
              <a:gd fmla="*/ 200 w 458" name="T38"/>
              <a:gd fmla="*/ 136 h 766" name="T39"/>
              <a:gd fmla="*/ 214 w 458" name="T40"/>
              <a:gd fmla="*/ 106 h 766" name="T41"/>
              <a:gd fmla="*/ 270 w 458" name="T42"/>
              <a:gd fmla="*/ 38 h 766" name="T43"/>
              <a:gd fmla="*/ 318 w 458" name="T44"/>
              <a:gd fmla="*/ 0 h 766" name="T45"/>
              <a:gd fmla="*/ 304 w 458" name="T46"/>
              <a:gd fmla="*/ 20 h 766" name="T47"/>
              <a:gd fmla="*/ 272 w 458" name="T48"/>
              <a:gd fmla="*/ 122 h 766" name="T49"/>
              <a:gd fmla="*/ 270 w 458" name="T50"/>
              <a:gd fmla="*/ 184 h 766" name="T51"/>
              <a:gd fmla="*/ 278 w 458" name="T52"/>
              <a:gd fmla="*/ 248 h 766" name="T53"/>
              <a:gd fmla="*/ 292 w 458" name="T54"/>
              <a:gd fmla="*/ 286 h 766" name="T55"/>
              <a:gd fmla="*/ 312 w 458" name="T56"/>
              <a:gd fmla="*/ 314 h 766" name="T57"/>
              <a:gd fmla="*/ 318 w 458" name="T58"/>
              <a:gd fmla="*/ 292 h 766" name="T59"/>
              <a:gd fmla="*/ 328 w 458" name="T60"/>
              <a:gd fmla="*/ 202 h 766" name="T61"/>
              <a:gd fmla="*/ 338 w 458" name="T62"/>
              <a:gd fmla="*/ 176 h 766" name="T63"/>
              <a:gd fmla="*/ 376 w 458" name="T64"/>
              <a:gd fmla="*/ 132 h 766" name="T65"/>
              <a:gd fmla="*/ 420 w 458" name="T66"/>
              <a:gd fmla="*/ 102 h 766" name="T67"/>
              <a:gd fmla="*/ 428 w 458" name="T68"/>
              <a:gd fmla="*/ 102 h 766" name="T69"/>
              <a:gd fmla="*/ 398 w 458" name="T70"/>
              <a:gd fmla="*/ 154 h 766" name="T71"/>
              <a:gd fmla="*/ 384 w 458" name="T72"/>
              <a:gd fmla="*/ 218 h 766" name="T73"/>
              <a:gd fmla="*/ 388 w 458" name="T74"/>
              <a:gd fmla="*/ 306 h 766" name="T75"/>
              <a:gd fmla="*/ 420 w 458" name="T76"/>
              <a:gd fmla="*/ 424 h 766" name="T77"/>
              <a:gd fmla="*/ 448 w 458" name="T78"/>
              <a:gd fmla="*/ 518 h 766" name="T79"/>
              <a:gd fmla="*/ 458 w 458" name="T80"/>
              <a:gd fmla="*/ 610 h 766" name="T81"/>
              <a:gd fmla="*/ 454 w 458" name="T82"/>
              <a:gd fmla="*/ 656 h 766" name="T83"/>
              <a:gd fmla="*/ 430 w 458" name="T84"/>
              <a:gd fmla="*/ 704 h 766" name="T85"/>
              <a:gd fmla="*/ 392 w 458" name="T86"/>
              <a:gd fmla="*/ 736 h 766" name="T87"/>
              <a:gd fmla="*/ 344 w 458" name="T88"/>
              <a:gd fmla="*/ 754 h 766" name="T89"/>
              <a:gd fmla="*/ 252 w 458" name="T90"/>
              <a:gd fmla="*/ 764 h 766" name="T91"/>
              <a:gd fmla="*/ 164 w 458" name="T92"/>
              <a:gd fmla="*/ 762 h 766" name="T93"/>
              <a:gd fmla="*/ 96 w 458" name="T94"/>
              <a:gd fmla="*/ 748 h 766" name="T95"/>
              <a:gd fmla="*/ 40 w 458" name="T96"/>
              <a:gd fmla="*/ 716 h 766" name="T97"/>
              <a:gd fmla="*/ 6 w 458" name="T98"/>
              <a:gd fmla="*/ 662 h 766" name="T99"/>
              <a:gd fmla="*/ 4 w 458" name="T100"/>
              <a:gd fmla="*/ 580 h 766" name="T101"/>
              <a:gd fmla="*/ 128 w 458" name="T102"/>
              <a:gd fmla="*/ 224 h 766" name="T103"/>
              <a:gd fmla="*/ 74 w 458" name="T104"/>
              <a:gd fmla="*/ 128 h 766" name="T105"/>
              <a:gd fmla="*/ 50 w 458" name="T106"/>
              <a:gd fmla="*/ 46 h 766" name="T107"/>
              <a:gd fmla="*/ 52 w 458" name="T108"/>
              <a:gd fmla="*/ 0 h 766" name="T109"/>
              <a:gd fmla="*/ 28 w 458" name="T110"/>
              <a:gd fmla="*/ 52 h 766" name="T111"/>
              <a:gd fmla="*/ 20 w 458" name="T112"/>
              <a:gd fmla="*/ 110 h 766" name="T113"/>
              <a:gd fmla="*/ 30 w 458" name="T114"/>
              <a:gd fmla="*/ 142 h 766" name="T115"/>
              <a:gd fmla="*/ 60 w 458" name="T116"/>
              <a:gd fmla="*/ 176 h 766" name="T117"/>
              <a:gd fmla="*/ 118 w 458" name="T118"/>
              <a:gd fmla="*/ 218 h 76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w 458" name="T180"/>
              <a:gd fmla="*/ 0 h 766" name="T181"/>
              <a:gd fmla="*/ 458 w 458" name="T182"/>
              <a:gd fmla="*/ 766 h 766" name="T183"/>
            </a:gdLst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b="T183" l="T180" r="T182" t="T181"/>
            <a:pathLst>
              <a:path h="766" w="458">
                <a:moveTo>
                  <a:pt x="4" y="580"/>
                </a:moveTo>
                <a:lnTo>
                  <a:pt x="4" y="580"/>
                </a:lnTo>
                <a:lnTo>
                  <a:pt x="14" y="544"/>
                </a:lnTo>
                <a:lnTo>
                  <a:pt x="24" y="512"/>
                </a:lnTo>
                <a:lnTo>
                  <a:pt x="34" y="484"/>
                </a:lnTo>
                <a:lnTo>
                  <a:pt x="44" y="460"/>
                </a:lnTo>
                <a:lnTo>
                  <a:pt x="66" y="416"/>
                </a:lnTo>
                <a:lnTo>
                  <a:pt x="84" y="380"/>
                </a:lnTo>
                <a:lnTo>
                  <a:pt x="92" y="362"/>
                </a:lnTo>
                <a:lnTo>
                  <a:pt x="96" y="344"/>
                </a:lnTo>
                <a:lnTo>
                  <a:pt x="98" y="324"/>
                </a:lnTo>
                <a:lnTo>
                  <a:pt x="96" y="306"/>
                </a:lnTo>
                <a:lnTo>
                  <a:pt x="90" y="284"/>
                </a:lnTo>
                <a:lnTo>
                  <a:pt x="82" y="260"/>
                </a:lnTo>
                <a:lnTo>
                  <a:pt x="68" y="232"/>
                </a:lnTo>
                <a:lnTo>
                  <a:pt x="50" y="202"/>
                </a:lnTo>
                <a:lnTo>
                  <a:pt x="50" y="202"/>
                </a:lnTo>
                <a:lnTo>
                  <a:pt x="74" y="216"/>
                </a:lnTo>
                <a:lnTo>
                  <a:pt x="98" y="234"/>
                </a:lnTo>
                <a:lnTo>
                  <a:pt x="128" y="256"/>
                </a:lnTo>
                <a:lnTo>
                  <a:pt x="142" y="270"/>
                </a:lnTo>
                <a:lnTo>
                  <a:pt x="154" y="284"/>
                </a:lnTo>
                <a:lnTo>
                  <a:pt x="168" y="300"/>
                </a:lnTo>
                <a:lnTo>
                  <a:pt x="178" y="316"/>
                </a:lnTo>
                <a:lnTo>
                  <a:pt x="188" y="334"/>
                </a:lnTo>
                <a:lnTo>
                  <a:pt x="194" y="352"/>
                </a:lnTo>
                <a:lnTo>
                  <a:pt x="196" y="372"/>
                </a:lnTo>
                <a:lnTo>
                  <a:pt x="196" y="390"/>
                </a:lnTo>
                <a:lnTo>
                  <a:pt x="196" y="390"/>
                </a:lnTo>
                <a:lnTo>
                  <a:pt x="192" y="428"/>
                </a:lnTo>
                <a:lnTo>
                  <a:pt x="186" y="464"/>
                </a:lnTo>
                <a:lnTo>
                  <a:pt x="180" y="492"/>
                </a:lnTo>
                <a:lnTo>
                  <a:pt x="176" y="518"/>
                </a:lnTo>
                <a:lnTo>
                  <a:pt x="174" y="538"/>
                </a:lnTo>
                <a:lnTo>
                  <a:pt x="176" y="544"/>
                </a:lnTo>
                <a:lnTo>
                  <a:pt x="178" y="552"/>
                </a:lnTo>
                <a:lnTo>
                  <a:pt x="182" y="556"/>
                </a:lnTo>
                <a:lnTo>
                  <a:pt x="188" y="560"/>
                </a:lnTo>
                <a:lnTo>
                  <a:pt x="196" y="560"/>
                </a:lnTo>
                <a:lnTo>
                  <a:pt x="206" y="560"/>
                </a:lnTo>
                <a:lnTo>
                  <a:pt x="206" y="560"/>
                </a:lnTo>
                <a:lnTo>
                  <a:pt x="212" y="560"/>
                </a:lnTo>
                <a:lnTo>
                  <a:pt x="220" y="556"/>
                </a:lnTo>
                <a:lnTo>
                  <a:pt x="224" y="552"/>
                </a:lnTo>
                <a:lnTo>
                  <a:pt x="228" y="546"/>
                </a:lnTo>
                <a:lnTo>
                  <a:pt x="232" y="540"/>
                </a:lnTo>
                <a:lnTo>
                  <a:pt x="234" y="532"/>
                </a:lnTo>
                <a:lnTo>
                  <a:pt x="236" y="514"/>
                </a:lnTo>
                <a:lnTo>
                  <a:pt x="234" y="490"/>
                </a:lnTo>
                <a:lnTo>
                  <a:pt x="230" y="466"/>
                </a:lnTo>
                <a:lnTo>
                  <a:pt x="218" y="406"/>
                </a:lnTo>
                <a:lnTo>
                  <a:pt x="218" y="406"/>
                </a:lnTo>
                <a:lnTo>
                  <a:pt x="204" y="336"/>
                </a:lnTo>
                <a:lnTo>
                  <a:pt x="198" y="300"/>
                </a:lnTo>
                <a:lnTo>
                  <a:pt x="192" y="264"/>
                </a:lnTo>
                <a:lnTo>
                  <a:pt x="190" y="230"/>
                </a:lnTo>
                <a:lnTo>
                  <a:pt x="190" y="196"/>
                </a:lnTo>
                <a:lnTo>
                  <a:pt x="192" y="164"/>
                </a:lnTo>
                <a:lnTo>
                  <a:pt x="196" y="150"/>
                </a:lnTo>
                <a:lnTo>
                  <a:pt x="200" y="136"/>
                </a:lnTo>
                <a:lnTo>
                  <a:pt x="200" y="136"/>
                </a:lnTo>
                <a:lnTo>
                  <a:pt x="208" y="120"/>
                </a:lnTo>
                <a:lnTo>
                  <a:pt x="214" y="106"/>
                </a:lnTo>
                <a:lnTo>
                  <a:pt x="232" y="80"/>
                </a:lnTo>
                <a:lnTo>
                  <a:pt x="252" y="58"/>
                </a:lnTo>
                <a:lnTo>
                  <a:pt x="270" y="38"/>
                </a:lnTo>
                <a:lnTo>
                  <a:pt x="290" y="22"/>
                </a:lnTo>
                <a:lnTo>
                  <a:pt x="304" y="10"/>
                </a:lnTo>
                <a:lnTo>
                  <a:pt x="318" y="0"/>
                </a:lnTo>
                <a:lnTo>
                  <a:pt x="318" y="0"/>
                </a:lnTo>
                <a:lnTo>
                  <a:pt x="312" y="10"/>
                </a:lnTo>
                <a:lnTo>
                  <a:pt x="304" y="20"/>
                </a:lnTo>
                <a:lnTo>
                  <a:pt x="292" y="48"/>
                </a:lnTo>
                <a:lnTo>
                  <a:pt x="280" y="84"/>
                </a:lnTo>
                <a:lnTo>
                  <a:pt x="272" y="122"/>
                </a:lnTo>
                <a:lnTo>
                  <a:pt x="270" y="142"/>
                </a:lnTo>
                <a:lnTo>
                  <a:pt x="268" y="164"/>
                </a:lnTo>
                <a:lnTo>
                  <a:pt x="270" y="184"/>
                </a:lnTo>
                <a:lnTo>
                  <a:pt x="270" y="206"/>
                </a:lnTo>
                <a:lnTo>
                  <a:pt x="274" y="226"/>
                </a:lnTo>
                <a:lnTo>
                  <a:pt x="278" y="248"/>
                </a:lnTo>
                <a:lnTo>
                  <a:pt x="284" y="266"/>
                </a:lnTo>
                <a:lnTo>
                  <a:pt x="292" y="286"/>
                </a:lnTo>
                <a:lnTo>
                  <a:pt x="292" y="286"/>
                </a:lnTo>
                <a:lnTo>
                  <a:pt x="304" y="306"/>
                </a:lnTo>
                <a:lnTo>
                  <a:pt x="308" y="312"/>
                </a:lnTo>
                <a:lnTo>
                  <a:pt x="312" y="314"/>
                </a:lnTo>
                <a:lnTo>
                  <a:pt x="314" y="312"/>
                </a:lnTo>
                <a:lnTo>
                  <a:pt x="316" y="308"/>
                </a:lnTo>
                <a:lnTo>
                  <a:pt x="318" y="292"/>
                </a:lnTo>
                <a:lnTo>
                  <a:pt x="320" y="242"/>
                </a:lnTo>
                <a:lnTo>
                  <a:pt x="324" y="214"/>
                </a:lnTo>
                <a:lnTo>
                  <a:pt x="328" y="202"/>
                </a:lnTo>
                <a:lnTo>
                  <a:pt x="332" y="188"/>
                </a:lnTo>
                <a:lnTo>
                  <a:pt x="332" y="188"/>
                </a:lnTo>
                <a:lnTo>
                  <a:pt x="338" y="176"/>
                </a:lnTo>
                <a:lnTo>
                  <a:pt x="344" y="166"/>
                </a:lnTo>
                <a:lnTo>
                  <a:pt x="358" y="146"/>
                </a:lnTo>
                <a:lnTo>
                  <a:pt x="376" y="132"/>
                </a:lnTo>
                <a:lnTo>
                  <a:pt x="392" y="118"/>
                </a:lnTo>
                <a:lnTo>
                  <a:pt x="406" y="110"/>
                </a:lnTo>
                <a:lnTo>
                  <a:pt x="420" y="102"/>
                </a:lnTo>
                <a:lnTo>
                  <a:pt x="432" y="98"/>
                </a:lnTo>
                <a:lnTo>
                  <a:pt x="432" y="98"/>
                </a:lnTo>
                <a:lnTo>
                  <a:pt x="428" y="102"/>
                </a:lnTo>
                <a:lnTo>
                  <a:pt x="418" y="116"/>
                </a:lnTo>
                <a:lnTo>
                  <a:pt x="404" y="138"/>
                </a:lnTo>
                <a:lnTo>
                  <a:pt x="398" y="154"/>
                </a:lnTo>
                <a:lnTo>
                  <a:pt x="392" y="172"/>
                </a:lnTo>
                <a:lnTo>
                  <a:pt x="388" y="194"/>
                </a:lnTo>
                <a:lnTo>
                  <a:pt x="384" y="218"/>
                </a:lnTo>
                <a:lnTo>
                  <a:pt x="384" y="244"/>
                </a:lnTo>
                <a:lnTo>
                  <a:pt x="384" y="274"/>
                </a:lnTo>
                <a:lnTo>
                  <a:pt x="388" y="306"/>
                </a:lnTo>
                <a:lnTo>
                  <a:pt x="394" y="342"/>
                </a:lnTo>
                <a:lnTo>
                  <a:pt x="406" y="382"/>
                </a:lnTo>
                <a:lnTo>
                  <a:pt x="420" y="424"/>
                </a:lnTo>
                <a:lnTo>
                  <a:pt x="420" y="424"/>
                </a:lnTo>
                <a:lnTo>
                  <a:pt x="434" y="472"/>
                </a:lnTo>
                <a:lnTo>
                  <a:pt x="448" y="518"/>
                </a:lnTo>
                <a:lnTo>
                  <a:pt x="456" y="566"/>
                </a:lnTo>
                <a:lnTo>
                  <a:pt x="458" y="588"/>
                </a:lnTo>
                <a:lnTo>
                  <a:pt x="458" y="610"/>
                </a:lnTo>
                <a:lnTo>
                  <a:pt x="458" y="610"/>
                </a:lnTo>
                <a:lnTo>
                  <a:pt x="458" y="634"/>
                </a:lnTo>
                <a:lnTo>
                  <a:pt x="454" y="656"/>
                </a:lnTo>
                <a:lnTo>
                  <a:pt x="448" y="674"/>
                </a:lnTo>
                <a:lnTo>
                  <a:pt x="440" y="690"/>
                </a:lnTo>
                <a:lnTo>
                  <a:pt x="430" y="704"/>
                </a:lnTo>
                <a:lnTo>
                  <a:pt x="420" y="718"/>
                </a:lnTo>
                <a:lnTo>
                  <a:pt x="406" y="728"/>
                </a:lnTo>
                <a:lnTo>
                  <a:pt x="392" y="736"/>
                </a:lnTo>
                <a:lnTo>
                  <a:pt x="378" y="744"/>
                </a:lnTo>
                <a:lnTo>
                  <a:pt x="362" y="748"/>
                </a:lnTo>
                <a:lnTo>
                  <a:pt x="344" y="754"/>
                </a:lnTo>
                <a:lnTo>
                  <a:pt x="326" y="758"/>
                </a:lnTo>
                <a:lnTo>
                  <a:pt x="290" y="762"/>
                </a:lnTo>
                <a:lnTo>
                  <a:pt x="252" y="764"/>
                </a:lnTo>
                <a:lnTo>
                  <a:pt x="252" y="764"/>
                </a:lnTo>
                <a:lnTo>
                  <a:pt x="210" y="766"/>
                </a:lnTo>
                <a:lnTo>
                  <a:pt x="164" y="762"/>
                </a:lnTo>
                <a:lnTo>
                  <a:pt x="142" y="760"/>
                </a:lnTo>
                <a:lnTo>
                  <a:pt x="118" y="754"/>
                </a:lnTo>
                <a:lnTo>
                  <a:pt x="96" y="748"/>
                </a:lnTo>
                <a:lnTo>
                  <a:pt x="76" y="740"/>
                </a:lnTo>
                <a:lnTo>
                  <a:pt x="58" y="730"/>
                </a:lnTo>
                <a:lnTo>
                  <a:pt x="40" y="716"/>
                </a:lnTo>
                <a:lnTo>
                  <a:pt x="26" y="702"/>
                </a:lnTo>
                <a:lnTo>
                  <a:pt x="14" y="684"/>
                </a:lnTo>
                <a:lnTo>
                  <a:pt x="6" y="662"/>
                </a:lnTo>
                <a:lnTo>
                  <a:pt x="2" y="638"/>
                </a:lnTo>
                <a:lnTo>
                  <a:pt x="0" y="612"/>
                </a:lnTo>
                <a:lnTo>
                  <a:pt x="4" y="580"/>
                </a:lnTo>
                <a:lnTo>
                  <a:pt x="4" y="580"/>
                </a:lnTo>
                <a:close/>
                <a:moveTo>
                  <a:pt x="128" y="224"/>
                </a:moveTo>
                <a:lnTo>
                  <a:pt x="128" y="224"/>
                </a:lnTo>
                <a:lnTo>
                  <a:pt x="106" y="190"/>
                </a:lnTo>
                <a:lnTo>
                  <a:pt x="88" y="158"/>
                </a:lnTo>
                <a:lnTo>
                  <a:pt x="74" y="128"/>
                </a:lnTo>
                <a:lnTo>
                  <a:pt x="62" y="100"/>
                </a:lnTo>
                <a:lnTo>
                  <a:pt x="54" y="72"/>
                </a:lnTo>
                <a:lnTo>
                  <a:pt x="50" y="46"/>
                </a:lnTo>
                <a:lnTo>
                  <a:pt x="50" y="22"/>
                </a:lnTo>
                <a:lnTo>
                  <a:pt x="52" y="0"/>
                </a:lnTo>
                <a:lnTo>
                  <a:pt x="52" y="0"/>
                </a:lnTo>
                <a:lnTo>
                  <a:pt x="44" y="16"/>
                </a:lnTo>
                <a:lnTo>
                  <a:pt x="36" y="32"/>
                </a:lnTo>
                <a:lnTo>
                  <a:pt x="28" y="52"/>
                </a:lnTo>
                <a:lnTo>
                  <a:pt x="22" y="74"/>
                </a:lnTo>
                <a:lnTo>
                  <a:pt x="18" y="98"/>
                </a:lnTo>
                <a:lnTo>
                  <a:pt x="20" y="110"/>
                </a:lnTo>
                <a:lnTo>
                  <a:pt x="22" y="120"/>
                </a:lnTo>
                <a:lnTo>
                  <a:pt x="24" y="132"/>
                </a:lnTo>
                <a:lnTo>
                  <a:pt x="30" y="142"/>
                </a:lnTo>
                <a:lnTo>
                  <a:pt x="30" y="142"/>
                </a:lnTo>
                <a:lnTo>
                  <a:pt x="44" y="160"/>
                </a:lnTo>
                <a:lnTo>
                  <a:pt x="60" y="176"/>
                </a:lnTo>
                <a:lnTo>
                  <a:pt x="76" y="190"/>
                </a:lnTo>
                <a:lnTo>
                  <a:pt x="92" y="200"/>
                </a:lnTo>
                <a:lnTo>
                  <a:pt x="118" y="218"/>
                </a:lnTo>
                <a:lnTo>
                  <a:pt x="128" y="224"/>
                </a:lnTo>
                <a:lnTo>
                  <a:pt x="128" y="2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zh-CN" lang="zh-CN">
              <a:solidFill>
                <a:srgbClr val="000000"/>
              </a:solidFill>
              <a:sym charset="-122" pitchFamily="2" typeface="宋体"/>
            </a:endParaRPr>
          </a:p>
        </p:txBody>
      </p:sp>
      <p:sp>
        <p:nvSpPr>
          <p:cNvPr id="59" name="Freeform 29"/>
          <p:cNvSpPr>
            <a:spLocks noChangeArrowheads="1" noEditPoints="1"/>
          </p:cNvSpPr>
          <p:nvPr/>
        </p:nvSpPr>
        <p:spPr bwMode="auto">
          <a:xfrm>
            <a:off x="5862170" y="2822431"/>
            <a:ext cx="337941" cy="433677"/>
          </a:xfrm>
          <a:custGeom>
            <a:gdLst>
              <a:gd fmla="*/ 200 w 612" name="T0"/>
              <a:gd fmla="*/ 318 h 786" name="T1"/>
              <a:gd fmla="*/ 156 w 612" name="T2"/>
              <a:gd fmla="*/ 384 h 786" name="T3"/>
              <a:gd fmla="*/ 82 w 612" name="T4"/>
              <a:gd fmla="*/ 400 h 786" name="T5"/>
              <a:gd fmla="*/ 18 w 612" name="T6"/>
              <a:gd fmla="*/ 356 h 786" name="T7"/>
              <a:gd fmla="*/ 8 w 612" name="T8"/>
              <a:gd fmla="*/ 262 h 786" name="T9"/>
              <a:gd fmla="*/ 60 w 612" name="T10"/>
              <a:gd fmla="*/ 210 h 786" name="T11"/>
              <a:gd fmla="*/ 128 w 612" name="T12"/>
              <a:gd fmla="*/ 204 h 786" name="T13"/>
              <a:gd fmla="*/ 124 w 612" name="T14"/>
              <a:gd fmla="*/ 248 h 786" name="T15"/>
              <a:gd fmla="*/ 154 w 612" name="T16"/>
              <a:gd fmla="*/ 290 h 786" name="T17"/>
              <a:gd fmla="*/ 558 w 612" name="T18"/>
              <a:gd fmla="*/ 488 h 786" name="T19"/>
              <a:gd fmla="*/ 528 w 612" name="T20"/>
              <a:gd fmla="*/ 652 h 786" name="T21"/>
              <a:gd fmla="*/ 558 w 612" name="T22"/>
              <a:gd fmla="*/ 488 h 786" name="T23"/>
              <a:gd fmla="*/ 490 w 612" name="T24"/>
              <a:gd fmla="*/ 700 h 786" name="T25"/>
              <a:gd fmla="*/ 396 w 612" name="T26"/>
              <a:gd fmla="*/ 670 h 786" name="T27"/>
              <a:gd fmla="*/ 388 w 612" name="T28"/>
              <a:gd fmla="*/ 728 h 786" name="T29"/>
              <a:gd fmla="*/ 302 w 612" name="T30"/>
              <a:gd fmla="*/ 636 h 786" name="T31"/>
              <a:gd fmla="*/ 334 w 612" name="T32"/>
              <a:gd fmla="*/ 664 h 786" name="T33"/>
              <a:gd fmla="*/ 480 w 612" name="T34"/>
              <a:gd fmla="*/ 450 h 786" name="T35"/>
              <a:gd fmla="*/ 520 w 612" name="T36"/>
              <a:gd fmla="*/ 384 h 786" name="T37"/>
              <a:gd fmla="*/ 544 w 612" name="T38"/>
              <a:gd fmla="*/ 366 h 786" name="T39"/>
              <a:gd fmla="*/ 418 w 612" name="T40"/>
              <a:gd fmla="*/ 196 h 786" name="T41"/>
              <a:gd fmla="*/ 144 w 612" name="T42"/>
              <a:gd fmla="*/ 242 h 786" name="T43"/>
              <a:gd fmla="*/ 170 w 612" name="T44"/>
              <a:gd fmla="*/ 272 h 786" name="T45"/>
              <a:gd fmla="*/ 260 w 612" name="T46"/>
              <a:gd fmla="*/ 158 h 786" name="T47"/>
              <a:gd fmla="*/ 576 w 612" name="T48"/>
              <a:gd fmla="*/ 640 h 786" name="T49"/>
              <a:gd fmla="*/ 546 w 612" name="T50"/>
              <a:gd fmla="*/ 666 h 786" name="T51"/>
              <a:gd fmla="*/ 508 w 612" name="T52"/>
              <a:gd fmla="*/ 628 h 786" name="T53"/>
              <a:gd fmla="*/ 478 w 612" name="T54"/>
              <a:gd fmla="*/ 654 h 786" name="T55"/>
              <a:gd fmla="*/ 508 w 612" name="T56"/>
              <a:gd fmla="*/ 682 h 786" name="T57"/>
              <a:gd fmla="*/ 500 w 612" name="T58"/>
              <a:gd fmla="*/ 718 h 786" name="T59"/>
              <a:gd fmla="*/ 502 w 612" name="T60"/>
              <a:gd fmla="*/ 740 h 786" name="T61"/>
              <a:gd fmla="*/ 556 w 612" name="T62"/>
              <a:gd fmla="*/ 744 h 786" name="T63"/>
              <a:gd fmla="*/ 592 w 612" name="T64"/>
              <a:gd fmla="*/ 710 h 786" name="T65"/>
              <a:gd fmla="*/ 586 w 612" name="T66"/>
              <a:gd fmla="*/ 652 h 786" name="T67"/>
              <a:gd fmla="*/ 610 w 612" name="T68"/>
              <a:gd fmla="*/ 394 h 786" name="T69"/>
              <a:gd fmla="*/ 594 w 612" name="T70"/>
              <a:gd fmla="*/ 450 h 786" name="T71"/>
              <a:gd fmla="*/ 548 w 612" name="T72"/>
              <a:gd fmla="*/ 468 h 786" name="T73"/>
              <a:gd fmla="*/ 496 w 612" name="T74"/>
              <a:gd fmla="*/ 440 h 786" name="T75"/>
              <a:gd fmla="*/ 486 w 612" name="T76"/>
              <a:gd fmla="*/ 406 h 786" name="T77"/>
              <a:gd fmla="*/ 516 w 612" name="T78"/>
              <a:gd fmla="*/ 398 h 786" name="T79"/>
              <a:gd fmla="*/ 550 w 612" name="T80"/>
              <a:gd fmla="*/ 388 h 786" name="T81"/>
              <a:gd fmla="*/ 548 w 612" name="T82"/>
              <a:gd fmla="*/ 342 h 786" name="T83"/>
              <a:gd fmla="*/ 602 w 612" name="T84"/>
              <a:gd fmla="*/ 370 h 786" name="T85"/>
              <a:gd fmla="*/ 376 w 612" name="T86"/>
              <a:gd fmla="*/ 688 h 786" name="T87"/>
              <a:gd fmla="*/ 344 w 612" name="T88"/>
              <a:gd fmla="*/ 758 h 786" name="T89"/>
              <a:gd fmla="*/ 276 w 612" name="T90"/>
              <a:gd fmla="*/ 786 h 786" name="T91"/>
              <a:gd fmla="*/ 192 w 612" name="T92"/>
              <a:gd fmla="*/ 740 h 786" name="T93"/>
              <a:gd fmla="*/ 178 w 612" name="T94"/>
              <a:gd fmla="*/ 664 h 786" name="T95"/>
              <a:gd fmla="*/ 222 w 612" name="T96"/>
              <a:gd fmla="*/ 600 h 786" name="T97"/>
              <a:gd fmla="*/ 274 w 612" name="T98"/>
              <a:gd fmla="*/ 584 h 786" name="T99"/>
              <a:gd fmla="*/ 284 w 612" name="T100"/>
              <a:gd fmla="*/ 618 h 786" name="T101"/>
              <a:gd fmla="*/ 296 w 612" name="T102"/>
              <a:gd fmla="*/ 658 h 786" name="T103"/>
              <a:gd fmla="*/ 334 w 612" name="T104"/>
              <a:gd fmla="*/ 678 h 786" name="T105"/>
              <a:gd fmla="*/ 438 w 612" name="T106"/>
              <a:gd fmla="*/ 44 h 786" name="T107"/>
              <a:gd fmla="*/ 450 w 612" name="T108"/>
              <a:gd fmla="*/ 114 h 786" name="T109"/>
              <a:gd fmla="*/ 410 w 612" name="T110"/>
              <a:gd fmla="*/ 172 h 786" name="T111"/>
              <a:gd fmla="*/ 322 w 612" name="T112"/>
              <a:gd fmla="*/ 180 h 786" name="T113"/>
              <a:gd fmla="*/ 272 w 612" name="T114"/>
              <a:gd fmla="*/ 130 h 786" name="T115"/>
              <a:gd fmla="*/ 282 w 612" name="T116"/>
              <a:gd fmla="*/ 42 h 786" name="T117"/>
              <a:gd fmla="*/ 342 w 612" name="T118"/>
              <a:gd fmla="*/ 2 h 786" name="T119"/>
              <a:gd fmla="*/ 426 w 612" name="T120"/>
              <a:gd fmla="*/ 28 h 78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w 612" name="T183"/>
              <a:gd fmla="*/ 0 h 786" name="T184"/>
              <a:gd fmla="*/ 612 w 612" name="T185"/>
              <a:gd fmla="*/ 786 h 786" name="T186"/>
            </a:gdLst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b="T186" l="T183" r="T185" t="T184"/>
            <a:pathLst>
              <a:path h="786" w="612">
                <a:moveTo>
                  <a:pt x="196" y="270"/>
                </a:moveTo>
                <a:lnTo>
                  <a:pt x="196" y="270"/>
                </a:lnTo>
                <a:lnTo>
                  <a:pt x="200" y="286"/>
                </a:lnTo>
                <a:lnTo>
                  <a:pt x="202" y="302"/>
                </a:lnTo>
                <a:lnTo>
                  <a:pt x="200" y="318"/>
                </a:lnTo>
                <a:lnTo>
                  <a:pt x="196" y="334"/>
                </a:lnTo>
                <a:lnTo>
                  <a:pt x="190" y="348"/>
                </a:lnTo>
                <a:lnTo>
                  <a:pt x="182" y="362"/>
                </a:lnTo>
                <a:lnTo>
                  <a:pt x="170" y="374"/>
                </a:lnTo>
                <a:lnTo>
                  <a:pt x="156" y="384"/>
                </a:lnTo>
                <a:lnTo>
                  <a:pt x="156" y="384"/>
                </a:lnTo>
                <a:lnTo>
                  <a:pt x="138" y="394"/>
                </a:lnTo>
                <a:lnTo>
                  <a:pt x="120" y="400"/>
                </a:lnTo>
                <a:lnTo>
                  <a:pt x="100" y="402"/>
                </a:lnTo>
                <a:lnTo>
                  <a:pt x="82" y="400"/>
                </a:lnTo>
                <a:lnTo>
                  <a:pt x="62" y="394"/>
                </a:lnTo>
                <a:lnTo>
                  <a:pt x="46" y="384"/>
                </a:lnTo>
                <a:lnTo>
                  <a:pt x="30" y="372"/>
                </a:lnTo>
                <a:lnTo>
                  <a:pt x="18" y="356"/>
                </a:lnTo>
                <a:lnTo>
                  <a:pt x="18" y="356"/>
                </a:lnTo>
                <a:lnTo>
                  <a:pt x="8" y="338"/>
                </a:lnTo>
                <a:lnTo>
                  <a:pt x="2" y="320"/>
                </a:lnTo>
                <a:lnTo>
                  <a:pt x="0" y="300"/>
                </a:lnTo>
                <a:lnTo>
                  <a:pt x="4" y="280"/>
                </a:lnTo>
                <a:lnTo>
                  <a:pt x="8" y="262"/>
                </a:lnTo>
                <a:lnTo>
                  <a:pt x="18" y="246"/>
                </a:lnTo>
                <a:lnTo>
                  <a:pt x="30" y="230"/>
                </a:lnTo>
                <a:lnTo>
                  <a:pt x="46" y="216"/>
                </a:lnTo>
                <a:lnTo>
                  <a:pt x="46" y="216"/>
                </a:lnTo>
                <a:lnTo>
                  <a:pt x="60" y="210"/>
                </a:lnTo>
                <a:lnTo>
                  <a:pt x="72" y="204"/>
                </a:lnTo>
                <a:lnTo>
                  <a:pt x="86" y="202"/>
                </a:lnTo>
                <a:lnTo>
                  <a:pt x="100" y="200"/>
                </a:lnTo>
                <a:lnTo>
                  <a:pt x="114" y="202"/>
                </a:lnTo>
                <a:lnTo>
                  <a:pt x="128" y="204"/>
                </a:lnTo>
                <a:lnTo>
                  <a:pt x="140" y="208"/>
                </a:lnTo>
                <a:lnTo>
                  <a:pt x="154" y="214"/>
                </a:lnTo>
                <a:lnTo>
                  <a:pt x="122" y="242"/>
                </a:lnTo>
                <a:lnTo>
                  <a:pt x="124" y="248"/>
                </a:lnTo>
                <a:lnTo>
                  <a:pt x="124" y="248"/>
                </a:lnTo>
                <a:lnTo>
                  <a:pt x="128" y="262"/>
                </a:lnTo>
                <a:lnTo>
                  <a:pt x="136" y="276"/>
                </a:lnTo>
                <a:lnTo>
                  <a:pt x="140" y="282"/>
                </a:lnTo>
                <a:lnTo>
                  <a:pt x="146" y="286"/>
                </a:lnTo>
                <a:lnTo>
                  <a:pt x="154" y="290"/>
                </a:lnTo>
                <a:lnTo>
                  <a:pt x="162" y="292"/>
                </a:lnTo>
                <a:lnTo>
                  <a:pt x="166" y="292"/>
                </a:lnTo>
                <a:lnTo>
                  <a:pt x="196" y="270"/>
                </a:lnTo>
                <a:lnTo>
                  <a:pt x="196" y="270"/>
                </a:lnTo>
                <a:close/>
                <a:moveTo>
                  <a:pt x="558" y="488"/>
                </a:moveTo>
                <a:lnTo>
                  <a:pt x="544" y="648"/>
                </a:lnTo>
                <a:lnTo>
                  <a:pt x="544" y="648"/>
                </a:lnTo>
                <a:lnTo>
                  <a:pt x="538" y="652"/>
                </a:lnTo>
                <a:lnTo>
                  <a:pt x="534" y="652"/>
                </a:lnTo>
                <a:lnTo>
                  <a:pt x="528" y="652"/>
                </a:lnTo>
                <a:lnTo>
                  <a:pt x="524" y="650"/>
                </a:lnTo>
                <a:lnTo>
                  <a:pt x="526" y="486"/>
                </a:lnTo>
                <a:lnTo>
                  <a:pt x="526" y="486"/>
                </a:lnTo>
                <a:lnTo>
                  <a:pt x="542" y="488"/>
                </a:lnTo>
                <a:lnTo>
                  <a:pt x="558" y="488"/>
                </a:lnTo>
                <a:lnTo>
                  <a:pt x="558" y="488"/>
                </a:lnTo>
                <a:close/>
                <a:moveTo>
                  <a:pt x="388" y="728"/>
                </a:moveTo>
                <a:lnTo>
                  <a:pt x="486" y="706"/>
                </a:lnTo>
                <a:lnTo>
                  <a:pt x="486" y="706"/>
                </a:lnTo>
                <a:lnTo>
                  <a:pt x="490" y="700"/>
                </a:lnTo>
                <a:lnTo>
                  <a:pt x="492" y="692"/>
                </a:lnTo>
                <a:lnTo>
                  <a:pt x="490" y="684"/>
                </a:lnTo>
                <a:lnTo>
                  <a:pt x="486" y="676"/>
                </a:lnTo>
                <a:lnTo>
                  <a:pt x="396" y="670"/>
                </a:lnTo>
                <a:lnTo>
                  <a:pt x="396" y="670"/>
                </a:lnTo>
                <a:lnTo>
                  <a:pt x="398" y="686"/>
                </a:lnTo>
                <a:lnTo>
                  <a:pt x="398" y="700"/>
                </a:lnTo>
                <a:lnTo>
                  <a:pt x="394" y="716"/>
                </a:lnTo>
                <a:lnTo>
                  <a:pt x="388" y="728"/>
                </a:lnTo>
                <a:lnTo>
                  <a:pt x="388" y="728"/>
                </a:lnTo>
                <a:close/>
                <a:moveTo>
                  <a:pt x="476" y="442"/>
                </a:moveTo>
                <a:lnTo>
                  <a:pt x="298" y="620"/>
                </a:lnTo>
                <a:lnTo>
                  <a:pt x="298" y="620"/>
                </a:lnTo>
                <a:lnTo>
                  <a:pt x="298" y="628"/>
                </a:lnTo>
                <a:lnTo>
                  <a:pt x="302" y="636"/>
                </a:lnTo>
                <a:lnTo>
                  <a:pt x="306" y="644"/>
                </a:lnTo>
                <a:lnTo>
                  <a:pt x="312" y="650"/>
                </a:lnTo>
                <a:lnTo>
                  <a:pt x="318" y="656"/>
                </a:lnTo>
                <a:lnTo>
                  <a:pt x="326" y="660"/>
                </a:lnTo>
                <a:lnTo>
                  <a:pt x="334" y="664"/>
                </a:lnTo>
                <a:lnTo>
                  <a:pt x="344" y="664"/>
                </a:lnTo>
                <a:lnTo>
                  <a:pt x="500" y="470"/>
                </a:lnTo>
                <a:lnTo>
                  <a:pt x="500" y="470"/>
                </a:lnTo>
                <a:lnTo>
                  <a:pt x="490" y="460"/>
                </a:lnTo>
                <a:lnTo>
                  <a:pt x="480" y="450"/>
                </a:lnTo>
                <a:lnTo>
                  <a:pt x="480" y="450"/>
                </a:lnTo>
                <a:lnTo>
                  <a:pt x="476" y="442"/>
                </a:lnTo>
                <a:lnTo>
                  <a:pt x="476" y="442"/>
                </a:lnTo>
                <a:close/>
                <a:moveTo>
                  <a:pt x="394" y="208"/>
                </a:moveTo>
                <a:lnTo>
                  <a:pt x="520" y="384"/>
                </a:lnTo>
                <a:lnTo>
                  <a:pt x="520" y="384"/>
                </a:lnTo>
                <a:lnTo>
                  <a:pt x="528" y="382"/>
                </a:lnTo>
                <a:lnTo>
                  <a:pt x="534" y="380"/>
                </a:lnTo>
                <a:lnTo>
                  <a:pt x="540" y="374"/>
                </a:lnTo>
                <a:lnTo>
                  <a:pt x="544" y="366"/>
                </a:lnTo>
                <a:lnTo>
                  <a:pt x="436" y="182"/>
                </a:lnTo>
                <a:lnTo>
                  <a:pt x="436" y="182"/>
                </a:lnTo>
                <a:lnTo>
                  <a:pt x="428" y="190"/>
                </a:lnTo>
                <a:lnTo>
                  <a:pt x="418" y="196"/>
                </a:lnTo>
                <a:lnTo>
                  <a:pt x="418" y="196"/>
                </a:lnTo>
                <a:lnTo>
                  <a:pt x="406" y="204"/>
                </a:lnTo>
                <a:lnTo>
                  <a:pt x="394" y="208"/>
                </a:lnTo>
                <a:lnTo>
                  <a:pt x="394" y="208"/>
                </a:lnTo>
                <a:close/>
                <a:moveTo>
                  <a:pt x="254" y="146"/>
                </a:moveTo>
                <a:lnTo>
                  <a:pt x="144" y="242"/>
                </a:lnTo>
                <a:lnTo>
                  <a:pt x="144" y="242"/>
                </a:lnTo>
                <a:lnTo>
                  <a:pt x="146" y="252"/>
                </a:lnTo>
                <a:lnTo>
                  <a:pt x="152" y="262"/>
                </a:lnTo>
                <a:lnTo>
                  <a:pt x="160" y="268"/>
                </a:lnTo>
                <a:lnTo>
                  <a:pt x="170" y="272"/>
                </a:lnTo>
                <a:lnTo>
                  <a:pt x="286" y="184"/>
                </a:lnTo>
                <a:lnTo>
                  <a:pt x="286" y="184"/>
                </a:lnTo>
                <a:lnTo>
                  <a:pt x="272" y="172"/>
                </a:lnTo>
                <a:lnTo>
                  <a:pt x="260" y="158"/>
                </a:lnTo>
                <a:lnTo>
                  <a:pt x="260" y="158"/>
                </a:lnTo>
                <a:lnTo>
                  <a:pt x="254" y="146"/>
                </a:lnTo>
                <a:lnTo>
                  <a:pt x="254" y="146"/>
                </a:lnTo>
                <a:close/>
                <a:moveTo>
                  <a:pt x="586" y="652"/>
                </a:moveTo>
                <a:lnTo>
                  <a:pt x="586" y="652"/>
                </a:lnTo>
                <a:lnTo>
                  <a:pt x="576" y="640"/>
                </a:lnTo>
                <a:lnTo>
                  <a:pt x="562" y="630"/>
                </a:lnTo>
                <a:lnTo>
                  <a:pt x="560" y="656"/>
                </a:lnTo>
                <a:lnTo>
                  <a:pt x="556" y="660"/>
                </a:lnTo>
                <a:lnTo>
                  <a:pt x="556" y="660"/>
                </a:lnTo>
                <a:lnTo>
                  <a:pt x="546" y="666"/>
                </a:lnTo>
                <a:lnTo>
                  <a:pt x="534" y="668"/>
                </a:lnTo>
                <a:lnTo>
                  <a:pt x="524" y="666"/>
                </a:lnTo>
                <a:lnTo>
                  <a:pt x="514" y="660"/>
                </a:lnTo>
                <a:lnTo>
                  <a:pt x="508" y="656"/>
                </a:lnTo>
                <a:lnTo>
                  <a:pt x="508" y="628"/>
                </a:lnTo>
                <a:lnTo>
                  <a:pt x="508" y="628"/>
                </a:lnTo>
                <a:lnTo>
                  <a:pt x="498" y="634"/>
                </a:lnTo>
                <a:lnTo>
                  <a:pt x="498" y="634"/>
                </a:lnTo>
                <a:lnTo>
                  <a:pt x="486" y="642"/>
                </a:lnTo>
                <a:lnTo>
                  <a:pt x="478" y="654"/>
                </a:lnTo>
                <a:lnTo>
                  <a:pt x="494" y="654"/>
                </a:lnTo>
                <a:lnTo>
                  <a:pt x="500" y="660"/>
                </a:lnTo>
                <a:lnTo>
                  <a:pt x="500" y="660"/>
                </a:lnTo>
                <a:lnTo>
                  <a:pt x="506" y="674"/>
                </a:lnTo>
                <a:lnTo>
                  <a:pt x="508" y="682"/>
                </a:lnTo>
                <a:lnTo>
                  <a:pt x="510" y="690"/>
                </a:lnTo>
                <a:lnTo>
                  <a:pt x="510" y="696"/>
                </a:lnTo>
                <a:lnTo>
                  <a:pt x="508" y="704"/>
                </a:lnTo>
                <a:lnTo>
                  <a:pt x="504" y="712"/>
                </a:lnTo>
                <a:lnTo>
                  <a:pt x="500" y="718"/>
                </a:lnTo>
                <a:lnTo>
                  <a:pt x="496" y="722"/>
                </a:lnTo>
                <a:lnTo>
                  <a:pt x="484" y="726"/>
                </a:lnTo>
                <a:lnTo>
                  <a:pt x="484" y="726"/>
                </a:lnTo>
                <a:lnTo>
                  <a:pt x="492" y="734"/>
                </a:lnTo>
                <a:lnTo>
                  <a:pt x="502" y="740"/>
                </a:lnTo>
                <a:lnTo>
                  <a:pt x="512" y="746"/>
                </a:lnTo>
                <a:lnTo>
                  <a:pt x="522" y="748"/>
                </a:lnTo>
                <a:lnTo>
                  <a:pt x="534" y="750"/>
                </a:lnTo>
                <a:lnTo>
                  <a:pt x="546" y="748"/>
                </a:lnTo>
                <a:lnTo>
                  <a:pt x="556" y="744"/>
                </a:lnTo>
                <a:lnTo>
                  <a:pt x="568" y="738"/>
                </a:lnTo>
                <a:lnTo>
                  <a:pt x="568" y="738"/>
                </a:lnTo>
                <a:lnTo>
                  <a:pt x="578" y="730"/>
                </a:lnTo>
                <a:lnTo>
                  <a:pt x="586" y="722"/>
                </a:lnTo>
                <a:lnTo>
                  <a:pt x="592" y="710"/>
                </a:lnTo>
                <a:lnTo>
                  <a:pt x="594" y="698"/>
                </a:lnTo>
                <a:lnTo>
                  <a:pt x="596" y="686"/>
                </a:lnTo>
                <a:lnTo>
                  <a:pt x="596" y="674"/>
                </a:lnTo>
                <a:lnTo>
                  <a:pt x="592" y="662"/>
                </a:lnTo>
                <a:lnTo>
                  <a:pt x="586" y="652"/>
                </a:lnTo>
                <a:lnTo>
                  <a:pt x="586" y="652"/>
                </a:lnTo>
                <a:close/>
                <a:moveTo>
                  <a:pt x="602" y="370"/>
                </a:moveTo>
                <a:lnTo>
                  <a:pt x="602" y="370"/>
                </a:lnTo>
                <a:lnTo>
                  <a:pt x="608" y="382"/>
                </a:lnTo>
                <a:lnTo>
                  <a:pt x="610" y="394"/>
                </a:lnTo>
                <a:lnTo>
                  <a:pt x="612" y="406"/>
                </a:lnTo>
                <a:lnTo>
                  <a:pt x="610" y="418"/>
                </a:lnTo>
                <a:lnTo>
                  <a:pt x="606" y="430"/>
                </a:lnTo>
                <a:lnTo>
                  <a:pt x="600" y="440"/>
                </a:lnTo>
                <a:lnTo>
                  <a:pt x="594" y="450"/>
                </a:lnTo>
                <a:lnTo>
                  <a:pt x="584" y="458"/>
                </a:lnTo>
                <a:lnTo>
                  <a:pt x="584" y="458"/>
                </a:lnTo>
                <a:lnTo>
                  <a:pt x="572" y="464"/>
                </a:lnTo>
                <a:lnTo>
                  <a:pt x="560" y="468"/>
                </a:lnTo>
                <a:lnTo>
                  <a:pt x="548" y="468"/>
                </a:lnTo>
                <a:lnTo>
                  <a:pt x="536" y="466"/>
                </a:lnTo>
                <a:lnTo>
                  <a:pt x="524" y="464"/>
                </a:lnTo>
                <a:lnTo>
                  <a:pt x="514" y="458"/>
                </a:lnTo>
                <a:lnTo>
                  <a:pt x="504" y="450"/>
                </a:lnTo>
                <a:lnTo>
                  <a:pt x="496" y="440"/>
                </a:lnTo>
                <a:lnTo>
                  <a:pt x="496" y="440"/>
                </a:lnTo>
                <a:lnTo>
                  <a:pt x="490" y="432"/>
                </a:lnTo>
                <a:lnTo>
                  <a:pt x="488" y="424"/>
                </a:lnTo>
                <a:lnTo>
                  <a:pt x="486" y="414"/>
                </a:lnTo>
                <a:lnTo>
                  <a:pt x="486" y="406"/>
                </a:lnTo>
                <a:lnTo>
                  <a:pt x="486" y="390"/>
                </a:lnTo>
                <a:lnTo>
                  <a:pt x="494" y="374"/>
                </a:lnTo>
                <a:lnTo>
                  <a:pt x="510" y="398"/>
                </a:lnTo>
                <a:lnTo>
                  <a:pt x="516" y="398"/>
                </a:lnTo>
                <a:lnTo>
                  <a:pt x="516" y="398"/>
                </a:lnTo>
                <a:lnTo>
                  <a:pt x="524" y="400"/>
                </a:lnTo>
                <a:lnTo>
                  <a:pt x="530" y="398"/>
                </a:lnTo>
                <a:lnTo>
                  <a:pt x="538" y="396"/>
                </a:lnTo>
                <a:lnTo>
                  <a:pt x="544" y="392"/>
                </a:lnTo>
                <a:lnTo>
                  <a:pt x="550" y="388"/>
                </a:lnTo>
                <a:lnTo>
                  <a:pt x="554" y="382"/>
                </a:lnTo>
                <a:lnTo>
                  <a:pt x="558" y="376"/>
                </a:lnTo>
                <a:lnTo>
                  <a:pt x="560" y="368"/>
                </a:lnTo>
                <a:lnTo>
                  <a:pt x="562" y="362"/>
                </a:lnTo>
                <a:lnTo>
                  <a:pt x="548" y="342"/>
                </a:lnTo>
                <a:lnTo>
                  <a:pt x="548" y="342"/>
                </a:lnTo>
                <a:lnTo>
                  <a:pt x="564" y="344"/>
                </a:lnTo>
                <a:lnTo>
                  <a:pt x="578" y="348"/>
                </a:lnTo>
                <a:lnTo>
                  <a:pt x="590" y="358"/>
                </a:lnTo>
                <a:lnTo>
                  <a:pt x="602" y="370"/>
                </a:lnTo>
                <a:lnTo>
                  <a:pt x="602" y="370"/>
                </a:lnTo>
                <a:close/>
                <a:moveTo>
                  <a:pt x="372" y="656"/>
                </a:moveTo>
                <a:lnTo>
                  <a:pt x="372" y="656"/>
                </a:lnTo>
                <a:lnTo>
                  <a:pt x="376" y="672"/>
                </a:lnTo>
                <a:lnTo>
                  <a:pt x="376" y="688"/>
                </a:lnTo>
                <a:lnTo>
                  <a:pt x="376" y="702"/>
                </a:lnTo>
                <a:lnTo>
                  <a:pt x="372" y="718"/>
                </a:lnTo>
                <a:lnTo>
                  <a:pt x="364" y="732"/>
                </a:lnTo>
                <a:lnTo>
                  <a:pt x="356" y="746"/>
                </a:lnTo>
                <a:lnTo>
                  <a:pt x="344" y="758"/>
                </a:lnTo>
                <a:lnTo>
                  <a:pt x="332" y="768"/>
                </a:lnTo>
                <a:lnTo>
                  <a:pt x="332" y="768"/>
                </a:lnTo>
                <a:lnTo>
                  <a:pt x="314" y="778"/>
                </a:lnTo>
                <a:lnTo>
                  <a:pt x="294" y="784"/>
                </a:lnTo>
                <a:lnTo>
                  <a:pt x="276" y="786"/>
                </a:lnTo>
                <a:lnTo>
                  <a:pt x="256" y="784"/>
                </a:lnTo>
                <a:lnTo>
                  <a:pt x="238" y="778"/>
                </a:lnTo>
                <a:lnTo>
                  <a:pt x="220" y="768"/>
                </a:lnTo>
                <a:lnTo>
                  <a:pt x="206" y="756"/>
                </a:lnTo>
                <a:lnTo>
                  <a:pt x="192" y="740"/>
                </a:lnTo>
                <a:lnTo>
                  <a:pt x="192" y="740"/>
                </a:lnTo>
                <a:lnTo>
                  <a:pt x="184" y="722"/>
                </a:lnTo>
                <a:lnTo>
                  <a:pt x="178" y="702"/>
                </a:lnTo>
                <a:lnTo>
                  <a:pt x="176" y="684"/>
                </a:lnTo>
                <a:lnTo>
                  <a:pt x="178" y="664"/>
                </a:lnTo>
                <a:lnTo>
                  <a:pt x="184" y="646"/>
                </a:lnTo>
                <a:lnTo>
                  <a:pt x="194" y="628"/>
                </a:lnTo>
                <a:lnTo>
                  <a:pt x="206" y="614"/>
                </a:lnTo>
                <a:lnTo>
                  <a:pt x="222" y="600"/>
                </a:lnTo>
                <a:lnTo>
                  <a:pt x="222" y="600"/>
                </a:lnTo>
                <a:lnTo>
                  <a:pt x="232" y="596"/>
                </a:lnTo>
                <a:lnTo>
                  <a:pt x="242" y="590"/>
                </a:lnTo>
                <a:lnTo>
                  <a:pt x="252" y="588"/>
                </a:lnTo>
                <a:lnTo>
                  <a:pt x="264" y="586"/>
                </a:lnTo>
                <a:lnTo>
                  <a:pt x="274" y="584"/>
                </a:lnTo>
                <a:lnTo>
                  <a:pt x="286" y="584"/>
                </a:lnTo>
                <a:lnTo>
                  <a:pt x="296" y="586"/>
                </a:lnTo>
                <a:lnTo>
                  <a:pt x="308" y="590"/>
                </a:lnTo>
                <a:lnTo>
                  <a:pt x="284" y="612"/>
                </a:lnTo>
                <a:lnTo>
                  <a:pt x="284" y="618"/>
                </a:lnTo>
                <a:lnTo>
                  <a:pt x="284" y="618"/>
                </a:lnTo>
                <a:lnTo>
                  <a:pt x="284" y="630"/>
                </a:lnTo>
                <a:lnTo>
                  <a:pt x="286" y="640"/>
                </a:lnTo>
                <a:lnTo>
                  <a:pt x="290" y="648"/>
                </a:lnTo>
                <a:lnTo>
                  <a:pt x="296" y="658"/>
                </a:lnTo>
                <a:lnTo>
                  <a:pt x="304" y="666"/>
                </a:lnTo>
                <a:lnTo>
                  <a:pt x="314" y="672"/>
                </a:lnTo>
                <a:lnTo>
                  <a:pt x="324" y="676"/>
                </a:lnTo>
                <a:lnTo>
                  <a:pt x="334" y="678"/>
                </a:lnTo>
                <a:lnTo>
                  <a:pt x="334" y="678"/>
                </a:lnTo>
                <a:lnTo>
                  <a:pt x="346" y="680"/>
                </a:lnTo>
                <a:lnTo>
                  <a:pt x="352" y="680"/>
                </a:lnTo>
                <a:lnTo>
                  <a:pt x="372" y="656"/>
                </a:lnTo>
                <a:lnTo>
                  <a:pt x="372" y="656"/>
                </a:lnTo>
                <a:close/>
                <a:moveTo>
                  <a:pt x="438" y="44"/>
                </a:moveTo>
                <a:lnTo>
                  <a:pt x="438" y="44"/>
                </a:lnTo>
                <a:lnTo>
                  <a:pt x="446" y="60"/>
                </a:lnTo>
                <a:lnTo>
                  <a:pt x="452" y="78"/>
                </a:lnTo>
                <a:lnTo>
                  <a:pt x="452" y="96"/>
                </a:lnTo>
                <a:lnTo>
                  <a:pt x="450" y="114"/>
                </a:lnTo>
                <a:lnTo>
                  <a:pt x="446" y="130"/>
                </a:lnTo>
                <a:lnTo>
                  <a:pt x="436" y="146"/>
                </a:lnTo>
                <a:lnTo>
                  <a:pt x="426" y="160"/>
                </a:lnTo>
                <a:lnTo>
                  <a:pt x="410" y="172"/>
                </a:lnTo>
                <a:lnTo>
                  <a:pt x="410" y="172"/>
                </a:lnTo>
                <a:lnTo>
                  <a:pt x="394" y="182"/>
                </a:lnTo>
                <a:lnTo>
                  <a:pt x="376" y="186"/>
                </a:lnTo>
                <a:lnTo>
                  <a:pt x="358" y="188"/>
                </a:lnTo>
                <a:lnTo>
                  <a:pt x="340" y="186"/>
                </a:lnTo>
                <a:lnTo>
                  <a:pt x="322" y="180"/>
                </a:lnTo>
                <a:lnTo>
                  <a:pt x="306" y="172"/>
                </a:lnTo>
                <a:lnTo>
                  <a:pt x="292" y="160"/>
                </a:lnTo>
                <a:lnTo>
                  <a:pt x="280" y="146"/>
                </a:lnTo>
                <a:lnTo>
                  <a:pt x="280" y="146"/>
                </a:lnTo>
                <a:lnTo>
                  <a:pt x="272" y="130"/>
                </a:lnTo>
                <a:lnTo>
                  <a:pt x="266" y="112"/>
                </a:lnTo>
                <a:lnTo>
                  <a:pt x="266" y="94"/>
                </a:lnTo>
                <a:lnTo>
                  <a:pt x="268" y="76"/>
                </a:lnTo>
                <a:lnTo>
                  <a:pt x="272" y="58"/>
                </a:lnTo>
                <a:lnTo>
                  <a:pt x="282" y="42"/>
                </a:lnTo>
                <a:lnTo>
                  <a:pt x="292" y="28"/>
                </a:lnTo>
                <a:lnTo>
                  <a:pt x="308" y="16"/>
                </a:lnTo>
                <a:lnTo>
                  <a:pt x="308" y="16"/>
                </a:lnTo>
                <a:lnTo>
                  <a:pt x="324" y="8"/>
                </a:lnTo>
                <a:lnTo>
                  <a:pt x="342" y="2"/>
                </a:lnTo>
                <a:lnTo>
                  <a:pt x="360" y="0"/>
                </a:lnTo>
                <a:lnTo>
                  <a:pt x="378" y="2"/>
                </a:lnTo>
                <a:lnTo>
                  <a:pt x="396" y="8"/>
                </a:lnTo>
                <a:lnTo>
                  <a:pt x="412" y="16"/>
                </a:lnTo>
                <a:lnTo>
                  <a:pt x="426" y="28"/>
                </a:lnTo>
                <a:lnTo>
                  <a:pt x="438" y="44"/>
                </a:lnTo>
                <a:lnTo>
                  <a:pt x="438" y="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zh-CN" lang="zh-CN">
              <a:solidFill>
                <a:srgbClr val="000000"/>
              </a:solidFill>
              <a:sym charset="-122" pitchFamily="2" typeface="宋体"/>
            </a:endParaRPr>
          </a:p>
        </p:txBody>
      </p:sp>
    </p:spTree>
    <p:extLst>
      <p:ext uri="{BB962C8B-B14F-4D97-AF65-F5344CB8AC3E}">
        <p14:creationId val="3075603460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0" name="圆角矩形 5"/>
          <p:cNvGrpSpPr/>
          <p:nvPr/>
        </p:nvGrpSpPr>
        <p:grpSpPr>
          <a:xfrm>
            <a:off x="81089" y="123478"/>
            <a:ext cx="1744782" cy="1750458"/>
            <a:chExt cx="922" cy="925"/>
          </a:xfrm>
        </p:grpSpPr>
        <p:pic>
          <p:nvPicPr>
            <p:cNvPr id="51" name="圆角矩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922" cy="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" name="Text Box 10"/>
            <p:cNvSpPr txBox="1">
              <a:spLocks noChangeArrowheads="1"/>
            </p:cNvSpPr>
            <p:nvPr/>
          </p:nvSpPr>
          <p:spPr bwMode="auto">
            <a:xfrm>
              <a:off x="301" y="217"/>
              <a:ext cx="43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223291" y="1097507"/>
            <a:ext cx="573089" cy="571279"/>
            <a:chOff x="1463677" y="1506761"/>
            <a:chExt cx="573089" cy="571279"/>
          </a:xfrm>
        </p:grpSpPr>
        <p:grpSp>
          <p:nvGrpSpPr>
            <p:cNvPr id="12" name="圆角矩形 8"/>
            <p:cNvGrpSpPr/>
            <p:nvPr/>
          </p:nvGrpSpPr>
          <p:grpSpPr>
            <a:xfrm>
              <a:off x="1494634" y="1536813"/>
              <a:ext cx="511175" cy="511175"/>
              <a:chExt cx="322" cy="322"/>
            </a:xfrm>
          </p:grpSpPr>
          <p:pic>
            <p:nvPicPr>
              <p:cNvPr id="14" name="圆角矩形 8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0" y="0"/>
                <a:ext cx="322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Text Box 22"/>
              <p:cNvSpPr txBox="1">
                <a:spLocks noChangeArrowheads="1"/>
              </p:cNvSpPr>
              <p:nvPr/>
            </p:nvSpPr>
            <p:spPr bwMode="auto">
              <a:xfrm>
                <a:off x="53" y="52"/>
                <a:ext cx="217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bIns="39600" lIns="79200" rIns="79200" tIns="39600"/>
              <a:lstStyle>
                <a:lvl1pPr defTabSz="801688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defTabSz="801688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defTabSz="801688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defTabSz="801688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defTabSz="801688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defTabSz="801688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defTabSz="801688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defTabSz="801688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defTabSz="801688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b="1" lang="zh-CN" sz="2400">
                  <a:solidFill>
                    <a:schemeClr val="bg1"/>
                  </a:solidFill>
                  <a:latin charset="-122" pitchFamily="2" typeface="宋体"/>
                </a:endParaRPr>
              </a:p>
            </p:txBody>
          </p:sp>
        </p:grpSp>
        <p:sp>
          <p:nvSpPr>
            <p:cNvPr id="13" name="圆角矩形 14"/>
            <p:cNvSpPr>
              <a:spLocks noChangeArrowheads="1"/>
            </p:cNvSpPr>
            <p:nvPr/>
          </p:nvSpPr>
          <p:spPr bwMode="auto">
            <a:xfrm>
              <a:off x="1463677" y="1506761"/>
              <a:ext cx="573089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  <a:latin charset="0" pitchFamily="34" typeface="Calibri"/>
                <a:sym charset="0" pitchFamily="34" typeface="Calibri"/>
              </a:endParaRPr>
            </a:p>
          </p:txBody>
        </p:sp>
      </p:grpSp>
      <p:sp>
        <p:nvSpPr>
          <p:cNvPr id="28" name="圆角矩形 14"/>
          <p:cNvSpPr>
            <a:spLocks noChangeArrowheads="1"/>
          </p:cNvSpPr>
          <p:nvPr/>
        </p:nvSpPr>
        <p:spPr bwMode="auto">
          <a:xfrm>
            <a:off x="1691680" y="791398"/>
            <a:ext cx="4464496" cy="481936"/>
          </a:xfrm>
          <a:prstGeom prst="roundRect">
            <a:avLst>
              <a:gd fmla="val 634" name="adj"/>
            </a:avLst>
          </a:prstGeom>
          <a:noFill/>
          <a:ln cap="flat" cmpd="sng" w="3175">
            <a:solidFill>
              <a:schemeClr val="bg1"/>
            </a:solidFill>
            <a:rou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/>
            <a:r>
              <a:rPr altLang="en-US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单击此处添加文字单击此处添加文字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979712" y="1635646"/>
            <a:ext cx="5191517" cy="2484203"/>
            <a:chOff x="1979712" y="1563638"/>
            <a:chExt cx="5191517" cy="2700227"/>
          </a:xfrm>
        </p:grpSpPr>
        <p:grpSp>
          <p:nvGrpSpPr>
            <p:cNvPr id="4" name="组合 3"/>
            <p:cNvGrpSpPr/>
            <p:nvPr/>
          </p:nvGrpSpPr>
          <p:grpSpPr>
            <a:xfrm>
              <a:off x="1979712" y="1563638"/>
              <a:ext cx="1264695" cy="2696540"/>
              <a:chOff x="1455736" y="2066064"/>
              <a:chExt cx="1264695" cy="2696540"/>
            </a:xfrm>
          </p:grpSpPr>
          <p:sp>
            <p:nvSpPr>
              <p:cNvPr id="29" name="圆角矩形 4"/>
              <p:cNvSpPr>
                <a:spLocks noChangeArrowheads="1"/>
              </p:cNvSpPr>
              <p:nvPr/>
            </p:nvSpPr>
            <p:spPr bwMode="auto">
              <a:xfrm>
                <a:off x="1941212" y="2066064"/>
                <a:ext cx="422794" cy="1880450"/>
              </a:xfrm>
              <a:prstGeom prst="roundRect">
                <a:avLst>
                  <a:gd fmla="val 50000" name="adj"/>
                </a:avLst>
              </a:prstGeom>
              <a:gradFill rotWithShape="1">
                <a:gsLst>
                  <a:gs pos="0">
                    <a:srgbClr val="D9D9D9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cmpd="sng" w="25400">
                <a:solidFill>
                  <a:srgbClr val="F2F2F2"/>
                </a:solidFill>
                <a:round/>
              </a:ln>
              <a:effectLst>
                <a:outerShdw algn="ctr" dir="13200014" dist="88900" rotWithShape="0">
                  <a:srgbClr val="000000">
                    <a:alpha val="25000"/>
                  </a:srgbClr>
                </a:outerShdw>
              </a:effec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lang="zh-CN">
                  <a:solidFill>
                    <a:srgbClr val="FFFFFF"/>
                  </a:solidFill>
                  <a:latin charset="0" pitchFamily="34" typeface="Calibri"/>
                </a:endParaRPr>
              </a:p>
            </p:txBody>
          </p:sp>
          <p:sp>
            <p:nvSpPr>
              <p:cNvPr id="30" name="圆角矩形 5"/>
              <p:cNvSpPr>
                <a:spLocks noChangeArrowheads="1"/>
              </p:cNvSpPr>
              <p:nvPr/>
            </p:nvSpPr>
            <p:spPr bwMode="auto">
              <a:xfrm>
                <a:off x="1989145" y="3065210"/>
                <a:ext cx="339218" cy="836985"/>
              </a:xfrm>
              <a:prstGeom prst="roundRect">
                <a:avLst>
                  <a:gd fmla="val 50000" name="adj"/>
                </a:avLst>
              </a:prstGeom>
              <a:gradFill rotWithShape="1">
                <a:gsLst>
                  <a:gs pos="0">
                    <a:srgbClr val="E46C0A"/>
                  </a:gs>
                  <a:gs pos="50000">
                    <a:srgbClr val="FAC090"/>
                  </a:gs>
                  <a:gs pos="100000">
                    <a:srgbClr val="FAC09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lang="zh-CN">
                  <a:solidFill>
                    <a:srgbClr val="FFFFFF"/>
                  </a:solidFill>
                  <a:latin charset="0" pitchFamily="34" typeface="Calibri"/>
                </a:endParaRPr>
              </a:p>
            </p:txBody>
          </p:sp>
          <p:grpSp>
            <p:nvGrpSpPr>
              <p:cNvPr id="31" name="椭圆 2"/>
              <p:cNvGrpSpPr/>
              <p:nvPr/>
            </p:nvGrpSpPr>
            <p:grpSpPr>
              <a:xfrm>
                <a:off x="1455736" y="3502826"/>
                <a:ext cx="1264695" cy="1259778"/>
                <a:chExt cx="1029" cy="1025"/>
              </a:xfrm>
            </p:grpSpPr>
            <p:pic>
              <p:nvPicPr>
                <p:cNvPr id="32" name="椭圆 2"/>
                <p:cNvPicPr>
                  <a:picLocks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0" y="0"/>
                  <a:ext cx="1029" cy="10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cmpd="sng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33" y="196"/>
                  <a:ext cx="510" cy="5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9pPr>
                </a:lstStyle>
                <a:p>
                  <a:pPr algn="ctr" eaLnBrk="1" hangingPunct="1"/>
                  <a:endParaRPr altLang="en-US" lang="zh-CN">
                    <a:solidFill>
                      <a:srgbClr val="FFFFFF"/>
                    </a:solidFill>
                    <a:latin charset="0" pitchFamily="34" typeface="Calibri"/>
                  </a:endParaRPr>
                </a:p>
              </p:txBody>
            </p:sp>
          </p:grpSp>
          <p:grpSp>
            <p:nvGrpSpPr>
              <p:cNvPr id="34" name="椭圆 3"/>
              <p:cNvGrpSpPr/>
              <p:nvPr/>
            </p:nvGrpSpPr>
            <p:grpSpPr>
              <a:xfrm>
                <a:off x="1809705" y="3695786"/>
                <a:ext cx="736203" cy="731287"/>
                <a:chExt cx="599" cy="595"/>
              </a:xfrm>
            </p:grpSpPr>
            <p:pic>
              <p:nvPicPr>
                <p:cNvPr id="35" name="椭圆 3"/>
                <p:cNvPicPr>
                  <a:picLocks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0" y="0"/>
                  <a:ext cx="599" cy="5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cmpd="sng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88" y="88"/>
                  <a:ext cx="422" cy="4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 bIns="0" lIns="0" rIns="0" tIns="0"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9pPr>
                </a:lstStyle>
                <a:p>
                  <a:pPr algn="ctr" eaLnBrk="1" hangingPunct="1"/>
                  <a:r>
                    <a:rPr altLang="zh-CN" b="1" lang="en-US" smtClean="0">
                      <a:solidFill>
                        <a:srgbClr val="FFFFFF"/>
                      </a:solidFill>
                      <a:latin charset="-122" pitchFamily="34" typeface="微软雅黑"/>
                      <a:ea charset="-122" pitchFamily="34" typeface="微软雅黑"/>
                    </a:rPr>
                    <a:t>45%</a:t>
                  </a:r>
                </a:p>
              </p:txBody>
            </p:sp>
          </p:grpSp>
        </p:grpSp>
        <p:grpSp>
          <p:nvGrpSpPr>
            <p:cNvPr id="3" name="组合 2"/>
            <p:cNvGrpSpPr/>
            <p:nvPr/>
          </p:nvGrpSpPr>
          <p:grpSpPr>
            <a:xfrm>
              <a:off x="3862620" y="1563638"/>
              <a:ext cx="1259779" cy="2697771"/>
              <a:chOff x="3338644" y="1512990"/>
              <a:chExt cx="1259779" cy="2697771"/>
            </a:xfrm>
          </p:grpSpPr>
          <p:sp>
            <p:nvSpPr>
              <p:cNvPr id="39" name="圆角矩形 7"/>
              <p:cNvSpPr>
                <a:spLocks noChangeArrowheads="1"/>
              </p:cNvSpPr>
              <p:nvPr/>
            </p:nvSpPr>
            <p:spPr bwMode="auto">
              <a:xfrm>
                <a:off x="3821662" y="1512990"/>
                <a:ext cx="422794" cy="1880450"/>
              </a:xfrm>
              <a:prstGeom prst="roundRect">
                <a:avLst>
                  <a:gd fmla="val 50000" name="adj"/>
                </a:avLst>
              </a:prstGeom>
              <a:gradFill rotWithShape="1">
                <a:gsLst>
                  <a:gs pos="0">
                    <a:srgbClr val="D9D9D9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cmpd="sng" w="25400">
                <a:solidFill>
                  <a:srgbClr val="F2F2F2"/>
                </a:solidFill>
                <a:round/>
              </a:ln>
              <a:effectLst>
                <a:outerShdw algn="ctr" dir="13200014" dist="88900" rotWithShape="0">
                  <a:srgbClr val="000000">
                    <a:alpha val="25000"/>
                  </a:srgbClr>
                </a:outerShdw>
              </a:effec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lang="zh-CN">
                  <a:solidFill>
                    <a:srgbClr val="FFFFFF"/>
                  </a:solidFill>
                  <a:latin charset="0" pitchFamily="34" typeface="Calibri"/>
                </a:endParaRPr>
              </a:p>
            </p:txBody>
          </p:sp>
          <p:sp>
            <p:nvSpPr>
              <p:cNvPr id="40" name="圆角矩形 8"/>
              <p:cNvSpPr>
                <a:spLocks noChangeArrowheads="1"/>
              </p:cNvSpPr>
              <p:nvPr/>
            </p:nvSpPr>
            <p:spPr bwMode="auto">
              <a:xfrm>
                <a:off x="3869595" y="2066063"/>
                <a:ext cx="339218" cy="1170058"/>
              </a:xfrm>
              <a:prstGeom prst="roundRect">
                <a:avLst>
                  <a:gd fmla="val 50000" name="adj"/>
                </a:avLst>
              </a:prstGeom>
              <a:gradFill rotWithShape="1">
                <a:gsLst>
                  <a:gs pos="0">
                    <a:srgbClr val="17375E"/>
                  </a:gs>
                  <a:gs pos="50000">
                    <a:srgbClr val="376092"/>
                  </a:gs>
                  <a:gs pos="100000">
                    <a:srgbClr val="37609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lang="zh-CN">
                  <a:solidFill>
                    <a:srgbClr val="FFFFFF"/>
                  </a:solidFill>
                  <a:latin charset="0" pitchFamily="34" typeface="Calibri"/>
                </a:endParaRPr>
              </a:p>
            </p:txBody>
          </p:sp>
          <p:grpSp>
            <p:nvGrpSpPr>
              <p:cNvPr id="41" name="椭圆 9"/>
              <p:cNvGrpSpPr/>
              <p:nvPr/>
            </p:nvGrpSpPr>
            <p:grpSpPr>
              <a:xfrm>
                <a:off x="3338644" y="2949753"/>
                <a:ext cx="1259779" cy="1261008"/>
                <a:chExt cx="1025" cy="1026"/>
              </a:xfrm>
            </p:grpSpPr>
            <p:pic>
              <p:nvPicPr>
                <p:cNvPr id="43" name="椭圆 9"/>
                <p:cNvPicPr>
                  <a:picLocks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0" y="0"/>
                  <a:ext cx="1025" cy="10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cmpd="sng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31" y="196"/>
                  <a:ext cx="510" cy="5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9pPr>
                </a:lstStyle>
                <a:p>
                  <a:pPr algn="ctr" eaLnBrk="1" hangingPunct="1"/>
                  <a:endParaRPr altLang="en-US" lang="zh-CN">
                    <a:solidFill>
                      <a:srgbClr val="FFFFFF"/>
                    </a:solidFill>
                    <a:latin charset="0" pitchFamily="34" typeface="Calibri"/>
                  </a:endParaRPr>
                </a:p>
              </p:txBody>
            </p:sp>
          </p:grpSp>
          <p:grpSp>
            <p:nvGrpSpPr>
              <p:cNvPr id="45" name="椭圆 10"/>
              <p:cNvGrpSpPr/>
              <p:nvPr/>
            </p:nvGrpSpPr>
            <p:grpSpPr>
              <a:xfrm>
                <a:off x="3692613" y="3143942"/>
                <a:ext cx="731286" cy="731287"/>
                <a:chExt cx="595" cy="595"/>
              </a:xfrm>
            </p:grpSpPr>
            <p:pic>
              <p:nvPicPr>
                <p:cNvPr id="46" name="椭圆 10"/>
                <p:cNvPicPr>
                  <a:picLocks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0" y="0"/>
                  <a:ext cx="595" cy="5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cmpd="sng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86" y="87"/>
                  <a:ext cx="422" cy="4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 bIns="0" lIns="0" rIns="0" tIns="0"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9pPr>
                </a:lstStyle>
                <a:p>
                  <a:pPr algn="ctr" eaLnBrk="1" hangingPunct="1"/>
                  <a:r>
                    <a:rPr altLang="zh-CN" b="1" lang="en-US" smtClean="0">
                      <a:solidFill>
                        <a:srgbClr val="FFFFFF"/>
                      </a:solidFill>
                      <a:latin charset="-122" pitchFamily="34" typeface="微软雅黑"/>
                      <a:ea charset="-122" pitchFamily="34" typeface="微软雅黑"/>
                    </a:rPr>
                    <a:t>75%</a:t>
                  </a:r>
                </a:p>
              </p:txBody>
            </p:sp>
          </p:grpSp>
        </p:grpSp>
        <p:grpSp>
          <p:nvGrpSpPr>
            <p:cNvPr id="5" name="组合 4"/>
            <p:cNvGrpSpPr/>
            <p:nvPr/>
          </p:nvGrpSpPr>
          <p:grpSpPr>
            <a:xfrm>
              <a:off x="5906535" y="1563638"/>
              <a:ext cx="1264694" cy="2700227"/>
              <a:chOff x="5382559" y="2010757"/>
              <a:chExt cx="1264694" cy="2700227"/>
            </a:xfrm>
          </p:grpSpPr>
          <p:sp>
            <p:nvSpPr>
              <p:cNvPr id="49" name="圆角矩形 12"/>
              <p:cNvSpPr>
                <a:spLocks noChangeArrowheads="1"/>
              </p:cNvSpPr>
              <p:nvPr/>
            </p:nvSpPr>
            <p:spPr bwMode="auto">
              <a:xfrm>
                <a:off x="5868034" y="2010757"/>
                <a:ext cx="422794" cy="1880450"/>
              </a:xfrm>
              <a:prstGeom prst="roundRect">
                <a:avLst>
                  <a:gd fmla="val 50000" name="adj"/>
                </a:avLst>
              </a:prstGeom>
              <a:gradFill rotWithShape="1">
                <a:gsLst>
                  <a:gs pos="0">
                    <a:srgbClr val="D9D9D9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cmpd="sng" w="25400">
                <a:solidFill>
                  <a:srgbClr val="F2F2F2"/>
                </a:solidFill>
                <a:round/>
              </a:ln>
              <a:effectLst>
                <a:outerShdw algn="ctr" dir="13200014" dist="88900" rotWithShape="0">
                  <a:srgbClr val="000000">
                    <a:alpha val="25000"/>
                  </a:srgbClr>
                </a:outerShdw>
              </a:effec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lang="zh-CN">
                  <a:solidFill>
                    <a:srgbClr val="FFFFFF"/>
                  </a:solidFill>
                  <a:latin charset="0" pitchFamily="34" typeface="Calibri"/>
                </a:endParaRPr>
              </a:p>
            </p:txBody>
          </p:sp>
          <p:sp>
            <p:nvSpPr>
              <p:cNvPr id="60" name="圆角矩形 13"/>
              <p:cNvSpPr>
                <a:spLocks noChangeArrowheads="1"/>
              </p:cNvSpPr>
              <p:nvPr/>
            </p:nvSpPr>
            <p:spPr bwMode="auto">
              <a:xfrm>
                <a:off x="5920232" y="2766768"/>
                <a:ext cx="339218" cy="1152128"/>
              </a:xfrm>
              <a:prstGeom prst="roundRect">
                <a:avLst>
                  <a:gd fmla="val 50000" name="adj"/>
                </a:avLst>
              </a:prstGeom>
              <a:gradFill rotWithShape="1">
                <a:gsLst>
                  <a:gs pos="0">
                    <a:srgbClr val="0070C0"/>
                  </a:gs>
                  <a:gs pos="50000">
                    <a:srgbClr val="00B0F0"/>
                  </a:gs>
                  <a:gs pos="100000">
                    <a:srgbClr val="00B0F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lang="zh-CN">
                  <a:solidFill>
                    <a:srgbClr val="FFFFFF"/>
                  </a:solidFill>
                  <a:latin charset="0" pitchFamily="34" typeface="Calibri"/>
                </a:endParaRPr>
              </a:p>
            </p:txBody>
          </p:sp>
          <p:grpSp>
            <p:nvGrpSpPr>
              <p:cNvPr id="66" name="椭圆 14"/>
              <p:cNvGrpSpPr/>
              <p:nvPr/>
            </p:nvGrpSpPr>
            <p:grpSpPr>
              <a:xfrm>
                <a:off x="5382559" y="3445060"/>
                <a:ext cx="1264694" cy="1265924"/>
                <a:chExt cx="1029" cy="1030"/>
              </a:xfrm>
            </p:grpSpPr>
            <p:pic>
              <p:nvPicPr>
                <p:cNvPr id="67" name="椭圆 14"/>
                <p:cNvPicPr>
                  <a:picLocks noChangeArrowheads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0" y="0"/>
                  <a:ext cx="1029" cy="10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cmpd="sng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8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33" y="198"/>
                  <a:ext cx="510" cy="5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9pPr>
                </a:lstStyle>
                <a:p>
                  <a:pPr algn="ctr" eaLnBrk="1" hangingPunct="1"/>
                  <a:endParaRPr altLang="en-US" lang="zh-CN">
                    <a:solidFill>
                      <a:srgbClr val="FFFFFF"/>
                    </a:solidFill>
                    <a:latin charset="0" pitchFamily="34" typeface="Calibri"/>
                  </a:endParaRPr>
                </a:p>
              </p:txBody>
            </p:sp>
          </p:grpSp>
          <p:grpSp>
            <p:nvGrpSpPr>
              <p:cNvPr id="69" name="椭圆 15"/>
              <p:cNvGrpSpPr/>
              <p:nvPr/>
            </p:nvGrpSpPr>
            <p:grpSpPr>
              <a:xfrm>
                <a:off x="5736526" y="3639250"/>
                <a:ext cx="736202" cy="736203"/>
                <a:chExt cx="599" cy="599"/>
              </a:xfrm>
            </p:grpSpPr>
            <p:pic>
              <p:nvPicPr>
                <p:cNvPr id="70" name="椭圆 15"/>
                <p:cNvPicPr>
                  <a:picLocks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0" y="0"/>
                  <a:ext cx="599" cy="5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cmpd="sng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1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88" y="89"/>
                  <a:ext cx="422" cy="4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 bIns="0" lIns="0" rIns="0" tIns="0"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5pPr>
                  <a:lvl6pPr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6pPr>
                  <a:lvl7pPr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7pPr>
                  <a:lvl8pPr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8pPr>
                  <a:lvl9pPr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buFont charset="0" panose="020b0604020202020204" pitchFamily="34" typeface="Arial"/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itchFamily="2" typeface="宋体"/>
                    </a:defRPr>
                  </a:lvl9pPr>
                </a:lstStyle>
                <a:p>
                  <a:pPr algn="ctr" eaLnBrk="1" hangingPunct="1"/>
                  <a:r>
                    <a:rPr altLang="zh-CN" b="1" lang="en-US" smtClean="0">
                      <a:solidFill>
                        <a:srgbClr val="FFFFFF"/>
                      </a:solidFill>
                      <a:latin charset="-122" pitchFamily="34" typeface="微软雅黑"/>
                      <a:ea charset="-122" pitchFamily="34" typeface="微软雅黑"/>
                    </a:rPr>
                    <a:t>60%</a:t>
                  </a:r>
                </a:p>
              </p:txBody>
            </p:sp>
          </p:grpSp>
        </p:grpSp>
      </p:grpSp>
      <p:sp>
        <p:nvSpPr>
          <p:cNvPr id="89" name="标题 1"/>
          <p:cNvSpPr txBox="1">
            <a:spLocks noChangeArrowheads="1"/>
          </p:cNvSpPr>
          <p:nvPr/>
        </p:nvSpPr>
        <p:spPr bwMode="auto">
          <a:xfrm>
            <a:off x="3447224" y="3768046"/>
            <a:ext cx="2333660" cy="885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9pPr>
          </a:lstStyle>
          <a:p>
            <a:pPr algn="ctr">
              <a:buNone/>
            </a:pPr>
            <a:r>
              <a:rPr altLang="en-US" lang="zh-CN" smtClean="0" sz="1800">
                <a:solidFill>
                  <a:schemeClr val="bg1"/>
                </a:solidFill>
              </a:rPr>
              <a:t>器宇轩店铺</a:t>
            </a:r>
          </a:p>
        </p:txBody>
      </p:sp>
      <p:sp>
        <p:nvSpPr>
          <p:cNvPr id="90" name="标题 1"/>
          <p:cNvSpPr txBox="1">
            <a:spLocks noChangeArrowheads="1"/>
          </p:cNvSpPr>
          <p:nvPr/>
        </p:nvSpPr>
        <p:spPr bwMode="auto">
          <a:xfrm>
            <a:off x="1475656" y="3768046"/>
            <a:ext cx="2333660" cy="885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9pPr>
          </a:lstStyle>
          <a:p>
            <a:pPr algn="ctr">
              <a:buNone/>
            </a:pPr>
            <a:r>
              <a:rPr altLang="en-US" lang="zh-CN" smtClean="0" sz="1800">
                <a:solidFill>
                  <a:schemeClr val="bg1"/>
                </a:solidFill>
              </a:rPr>
              <a:t>器宇轩店铺</a:t>
            </a:r>
          </a:p>
        </p:txBody>
      </p:sp>
      <p:sp>
        <p:nvSpPr>
          <p:cNvPr id="91" name="标题 1"/>
          <p:cNvSpPr txBox="1">
            <a:spLocks noChangeArrowheads="1"/>
          </p:cNvSpPr>
          <p:nvPr/>
        </p:nvSpPr>
        <p:spPr bwMode="auto">
          <a:xfrm>
            <a:off x="5418792" y="3774340"/>
            <a:ext cx="2333660" cy="885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1pPr>
            <a:lvl2pPr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2pPr>
            <a:lvl3pPr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3pPr>
            <a:lvl4pPr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4pPr>
            <a:lvl5pPr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defRPr>
            </a:lvl9pPr>
          </a:lstStyle>
          <a:p>
            <a:pPr algn="ctr">
              <a:buNone/>
            </a:pPr>
            <a:r>
              <a:rPr altLang="en-US" lang="zh-CN" smtClean="0" sz="1800">
                <a:solidFill>
                  <a:schemeClr val="bg1"/>
                </a:solidFill>
              </a:rPr>
              <a:t>器宇轩店铺</a:t>
            </a:r>
          </a:p>
        </p:txBody>
      </p:sp>
    </p:spTree>
    <p:extLst>
      <p:ext uri="{BB962C8B-B14F-4D97-AF65-F5344CB8AC3E}">
        <p14:creationId val="4053459699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0" name="圆角矩形 9"/>
          <p:cNvGrpSpPr/>
          <p:nvPr/>
        </p:nvGrpSpPr>
        <p:grpSpPr>
          <a:xfrm>
            <a:off x="5474466" y="2486789"/>
            <a:ext cx="1071620" cy="1071620"/>
            <a:chExt cx="503" cy="503"/>
          </a:xfrm>
        </p:grpSpPr>
        <p:pic>
          <p:nvPicPr>
            <p:cNvPr id="66" name="圆角矩形 9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503" cy="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7" name="Text Box 13"/>
            <p:cNvSpPr txBox="1">
              <a:spLocks noChangeArrowheads="1"/>
            </p:cNvSpPr>
            <p:nvPr/>
          </p:nvSpPr>
          <p:spPr bwMode="auto">
            <a:xfrm>
              <a:off x="58" y="57"/>
              <a:ext cx="389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  <p:grpSp>
        <p:nvGrpSpPr>
          <p:cNvPr id="47" name="圆角矩形 9"/>
          <p:cNvGrpSpPr/>
          <p:nvPr/>
        </p:nvGrpSpPr>
        <p:grpSpPr>
          <a:xfrm>
            <a:off x="4206128" y="2486789"/>
            <a:ext cx="1071620" cy="1071620"/>
            <a:chExt cx="503" cy="503"/>
          </a:xfrm>
        </p:grpSpPr>
        <p:pic>
          <p:nvPicPr>
            <p:cNvPr id="48" name="圆角矩形 9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503" cy="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Text Box 13"/>
            <p:cNvSpPr txBox="1">
              <a:spLocks noChangeArrowheads="1"/>
            </p:cNvSpPr>
            <p:nvPr/>
          </p:nvSpPr>
          <p:spPr bwMode="auto">
            <a:xfrm>
              <a:off x="58" y="57"/>
              <a:ext cx="389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  <p:grpSp>
        <p:nvGrpSpPr>
          <p:cNvPr id="44" name="圆角矩形 9"/>
          <p:cNvGrpSpPr/>
          <p:nvPr/>
        </p:nvGrpSpPr>
        <p:grpSpPr>
          <a:xfrm>
            <a:off x="2919168" y="2486789"/>
            <a:ext cx="1071620" cy="1071620"/>
            <a:chExt cx="503" cy="503"/>
          </a:xfrm>
        </p:grpSpPr>
        <p:pic>
          <p:nvPicPr>
            <p:cNvPr id="45" name="圆角矩形 9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503" cy="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" name="Text Box 13"/>
            <p:cNvSpPr txBox="1">
              <a:spLocks noChangeArrowheads="1"/>
            </p:cNvSpPr>
            <p:nvPr/>
          </p:nvSpPr>
          <p:spPr bwMode="auto">
            <a:xfrm>
              <a:off x="58" y="57"/>
              <a:ext cx="389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  <p:grpSp>
        <p:nvGrpSpPr>
          <p:cNvPr id="28" name="圆角矩形 9"/>
          <p:cNvGrpSpPr/>
          <p:nvPr/>
        </p:nvGrpSpPr>
        <p:grpSpPr>
          <a:xfrm>
            <a:off x="476044" y="411510"/>
            <a:ext cx="1071620" cy="1071620"/>
            <a:chExt cx="503" cy="503"/>
          </a:xfrm>
        </p:grpSpPr>
        <p:pic>
          <p:nvPicPr>
            <p:cNvPr id="29" name="圆角矩形 9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503" cy="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Text Box 13"/>
            <p:cNvSpPr txBox="1">
              <a:spLocks noChangeArrowheads="1"/>
            </p:cNvSpPr>
            <p:nvPr/>
          </p:nvSpPr>
          <p:spPr bwMode="auto">
            <a:xfrm>
              <a:off x="58" y="57"/>
              <a:ext cx="389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  <p:sp>
        <p:nvSpPr>
          <p:cNvPr id="65" name="Text Box 10"/>
          <p:cNvSpPr txBox="1">
            <a:spLocks noChangeArrowheads="1"/>
          </p:cNvSpPr>
          <p:nvPr/>
        </p:nvSpPr>
        <p:spPr bwMode="auto">
          <a:xfrm rot="2770070">
            <a:off x="5601520" y="2630626"/>
            <a:ext cx="817512" cy="817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39600" lIns="79200" rIns="79200" tIns="39600"/>
          <a:lstStyle>
            <a:lvl1pPr defTabSz="801688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defTabSz="801688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defTabSz="801688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defTabSz="801688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defTabSz="801688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defTabSz="801688"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defTabSz="801688"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defTabSz="801688"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defTabSz="801688"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endParaRPr altLang="en-US" b="1" lang="zh-CN" sz="2400">
              <a:solidFill>
                <a:schemeClr val="bg1"/>
              </a:solidFill>
              <a:latin charset="-122" pitchFamily="2" typeface="宋体"/>
            </a:endParaRPr>
          </a:p>
        </p:txBody>
      </p:sp>
      <p:sp>
        <p:nvSpPr>
          <p:cNvPr id="62" name="Text Box 10"/>
          <p:cNvSpPr txBox="1">
            <a:spLocks noChangeArrowheads="1"/>
          </p:cNvSpPr>
          <p:nvPr/>
        </p:nvSpPr>
        <p:spPr bwMode="auto">
          <a:xfrm rot="2770070">
            <a:off x="4318701" y="2613844"/>
            <a:ext cx="817512" cy="817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39600" lIns="79200" rIns="79200" tIns="39600"/>
          <a:lstStyle>
            <a:lvl1pPr defTabSz="801688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defTabSz="801688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defTabSz="801688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defTabSz="801688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defTabSz="801688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defTabSz="801688"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defTabSz="801688"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defTabSz="801688"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defTabSz="801688"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endParaRPr altLang="en-US" b="1" lang="zh-CN" sz="2400">
              <a:solidFill>
                <a:schemeClr val="bg1"/>
              </a:solidFill>
              <a:latin charset="-122" pitchFamily="2" typeface="宋体"/>
            </a:endParaRP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 rot="2770070">
            <a:off x="3046222" y="2630626"/>
            <a:ext cx="817512" cy="817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39600" lIns="79200" rIns="79200" tIns="39600"/>
          <a:lstStyle>
            <a:lvl1pPr defTabSz="801688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defTabSz="801688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defTabSz="801688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defTabSz="801688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defTabSz="801688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defTabSz="801688"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defTabSz="801688"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defTabSz="801688"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defTabSz="801688"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endParaRPr altLang="en-US" b="1" lang="zh-CN" sz="2400">
              <a:solidFill>
                <a:schemeClr val="bg1"/>
              </a:solidFill>
              <a:latin charset="-122" pitchFamily="2" typeface="宋体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223291" y="1097507"/>
            <a:ext cx="573089" cy="571279"/>
            <a:chOff x="1463677" y="1506761"/>
            <a:chExt cx="573089" cy="571279"/>
          </a:xfrm>
        </p:grpSpPr>
        <p:grpSp>
          <p:nvGrpSpPr>
            <p:cNvPr id="12" name="圆角矩形 8"/>
            <p:cNvGrpSpPr/>
            <p:nvPr/>
          </p:nvGrpSpPr>
          <p:grpSpPr>
            <a:xfrm>
              <a:off x="1494634" y="1536813"/>
              <a:ext cx="511175" cy="511175"/>
              <a:chExt cx="322" cy="322"/>
            </a:xfrm>
          </p:grpSpPr>
          <p:pic>
            <p:nvPicPr>
              <p:cNvPr id="14" name="圆角矩形 8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0" y="0"/>
                <a:ext cx="322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Text Box 22"/>
              <p:cNvSpPr txBox="1">
                <a:spLocks noChangeArrowheads="1"/>
              </p:cNvSpPr>
              <p:nvPr/>
            </p:nvSpPr>
            <p:spPr bwMode="auto">
              <a:xfrm>
                <a:off x="53" y="52"/>
                <a:ext cx="217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bIns="39600" lIns="79200" rIns="79200" tIns="39600"/>
              <a:lstStyle>
                <a:lvl1pPr defTabSz="801688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defTabSz="801688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defTabSz="801688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defTabSz="801688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defTabSz="801688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defTabSz="801688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defTabSz="801688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defTabSz="801688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defTabSz="801688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b="1" lang="zh-CN" sz="2400">
                  <a:solidFill>
                    <a:schemeClr val="bg1"/>
                  </a:solidFill>
                  <a:latin charset="-122" pitchFamily="2" typeface="宋体"/>
                </a:endParaRPr>
              </a:p>
            </p:txBody>
          </p:sp>
        </p:grpSp>
        <p:sp>
          <p:nvSpPr>
            <p:cNvPr id="13" name="圆角矩形 14"/>
            <p:cNvSpPr>
              <a:spLocks noChangeArrowheads="1"/>
            </p:cNvSpPr>
            <p:nvPr/>
          </p:nvSpPr>
          <p:spPr bwMode="auto">
            <a:xfrm>
              <a:off x="1463677" y="1506761"/>
              <a:ext cx="573089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  <a:latin charset="0" pitchFamily="34" typeface="Calibri"/>
                <a:sym charset="0" pitchFamily="34" typeface="Calibri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2123728" y="1784447"/>
            <a:ext cx="5184576" cy="571279"/>
            <a:chOff x="2267744" y="1633988"/>
            <a:chExt cx="5184576" cy="571279"/>
          </a:xfrm>
        </p:grpSpPr>
        <p:sp>
          <p:nvSpPr>
            <p:cNvPr id="17" name="圆角矩形 14"/>
            <p:cNvSpPr>
              <a:spLocks noChangeArrowheads="1"/>
            </p:cNvSpPr>
            <p:nvPr/>
          </p:nvSpPr>
          <p:spPr bwMode="auto">
            <a:xfrm>
              <a:off x="2267744" y="1633988"/>
              <a:ext cx="720080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r>
                <a:rPr altLang="en-US" lang="zh-CN" smtClean="0" sz="240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  <a:sym charset="0" pitchFamily="34" typeface="Calibri"/>
                </a:rPr>
                <a:t>三</a:t>
              </a:r>
            </a:p>
          </p:txBody>
        </p:sp>
        <p:sp>
          <p:nvSpPr>
            <p:cNvPr id="18" name="圆角矩形 14"/>
            <p:cNvSpPr>
              <a:spLocks noChangeArrowheads="1"/>
            </p:cNvSpPr>
            <p:nvPr/>
          </p:nvSpPr>
          <p:spPr bwMode="auto">
            <a:xfrm>
              <a:off x="2987824" y="1633988"/>
              <a:ext cx="4464496" cy="571279"/>
            </a:xfrm>
            <a:prstGeom prst="roundRect">
              <a:avLst>
                <a:gd fmla="val 634" name="adj"/>
              </a:avLst>
            </a:prstGeom>
            <a:noFill/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/>
              <a:r>
                <a:rPr altLang="en-US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单击此处添加文字单击此处添加文字</a:t>
              </a:r>
            </a:p>
          </p:txBody>
        </p:sp>
      </p:grpSp>
      <p:sp>
        <p:nvSpPr>
          <p:cNvPr id="21" name="圆角矩形 14"/>
          <p:cNvSpPr>
            <a:spLocks noChangeArrowheads="1"/>
          </p:cNvSpPr>
          <p:nvPr/>
        </p:nvSpPr>
        <p:spPr bwMode="auto">
          <a:xfrm rot="2707095">
            <a:off x="3220155" y="2766859"/>
            <a:ext cx="501062" cy="499479"/>
          </a:xfrm>
          <a:prstGeom prst="roundRect">
            <a:avLst>
              <a:gd fmla="val 634" name="adj"/>
            </a:avLst>
          </a:prstGeom>
          <a:solidFill>
            <a:srgbClr val="FFFFFF">
              <a:alpha val="29999"/>
            </a:srgbClr>
          </a:solidFill>
          <a:ln cap="flat" cmpd="sng" w="3175">
            <a:solidFill>
              <a:schemeClr val="bg1"/>
            </a:solidFill>
            <a:rou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endParaRPr altLang="zh-CN" lang="zh-CN">
              <a:solidFill>
                <a:srgbClr val="FFFFFF"/>
              </a:solidFill>
              <a:latin charset="0" pitchFamily="34" typeface="Calibri"/>
              <a:sym charset="0" pitchFamily="34" typeface="Calibri"/>
            </a:endParaRPr>
          </a:p>
        </p:txBody>
      </p:sp>
      <p:sp>
        <p:nvSpPr>
          <p:cNvPr id="37" name="圆角矩形 14"/>
          <p:cNvSpPr>
            <a:spLocks noChangeArrowheads="1"/>
          </p:cNvSpPr>
          <p:nvPr/>
        </p:nvSpPr>
        <p:spPr bwMode="auto">
          <a:xfrm rot="2704315">
            <a:off x="4491407" y="2766859"/>
            <a:ext cx="501062" cy="499479"/>
          </a:xfrm>
          <a:prstGeom prst="roundRect">
            <a:avLst>
              <a:gd fmla="val 634" name="adj"/>
            </a:avLst>
          </a:prstGeom>
          <a:solidFill>
            <a:srgbClr val="FFFFFF">
              <a:alpha val="29999"/>
            </a:srgbClr>
          </a:solidFill>
          <a:ln cap="flat" cmpd="sng" w="3175">
            <a:solidFill>
              <a:schemeClr val="bg1"/>
            </a:solidFill>
            <a:rou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endParaRPr altLang="zh-CN" lang="zh-CN">
              <a:solidFill>
                <a:srgbClr val="FFFFFF"/>
              </a:solidFill>
              <a:latin charset="0" pitchFamily="34" typeface="Calibri"/>
              <a:sym charset="0" pitchFamily="34" typeface="Calibri"/>
            </a:endParaRPr>
          </a:p>
        </p:txBody>
      </p:sp>
      <p:sp>
        <p:nvSpPr>
          <p:cNvPr id="42" name="圆角矩形 14"/>
          <p:cNvSpPr>
            <a:spLocks noChangeArrowheads="1"/>
          </p:cNvSpPr>
          <p:nvPr/>
        </p:nvSpPr>
        <p:spPr bwMode="auto">
          <a:xfrm rot="2727240">
            <a:off x="5759745" y="2766859"/>
            <a:ext cx="501062" cy="499479"/>
          </a:xfrm>
          <a:prstGeom prst="roundRect">
            <a:avLst>
              <a:gd fmla="val 634" name="adj"/>
            </a:avLst>
          </a:prstGeom>
          <a:solidFill>
            <a:srgbClr val="FFFFFF">
              <a:alpha val="29999"/>
            </a:srgbClr>
          </a:solidFill>
          <a:ln cap="flat" cmpd="sng" w="3175">
            <a:solidFill>
              <a:schemeClr val="bg1"/>
            </a:solidFill>
            <a:rou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endParaRPr altLang="zh-CN" lang="zh-CN">
              <a:solidFill>
                <a:srgbClr val="FFFFFF"/>
              </a:solidFill>
              <a:latin charset="0" pitchFamily="34" typeface="Calibri"/>
              <a:sym charset="0" pitchFamily="34" typeface="Calibri"/>
            </a:endParaRPr>
          </a:p>
        </p:txBody>
      </p:sp>
      <p:sp>
        <p:nvSpPr>
          <p:cNvPr id="57" name="Freeform 23"/>
          <p:cNvSpPr>
            <a:spLocks noChangeArrowheads="1" noEditPoints="1"/>
          </p:cNvSpPr>
          <p:nvPr/>
        </p:nvSpPr>
        <p:spPr bwMode="auto">
          <a:xfrm>
            <a:off x="3322865" y="2812203"/>
            <a:ext cx="297028" cy="454134"/>
          </a:xfrm>
          <a:custGeom>
            <a:gdLst>
              <a:gd fmla="*/ 370 w 538" name="T0"/>
              <a:gd fmla="*/ 710 h 822" name="T1"/>
              <a:gd fmla="*/ 376 w 538" name="T2"/>
              <a:gd fmla="*/ 736 h 822" name="T3"/>
              <a:gd fmla="*/ 184 w 538" name="T4"/>
              <a:gd fmla="*/ 774 h 822" name="T5"/>
              <a:gd fmla="*/ 160 w 538" name="T6"/>
              <a:gd fmla="*/ 754 h 822" name="T7"/>
              <a:gd fmla="*/ 184 w 538" name="T8"/>
              <a:gd fmla="*/ 726 h 822" name="T9"/>
              <a:gd fmla="*/ 180 w 538" name="T10"/>
              <a:gd fmla="*/ 268 h 822" name="T11"/>
              <a:gd fmla="*/ 150 w 538" name="T12"/>
              <a:gd fmla="*/ 236 h 822" name="T13"/>
              <a:gd fmla="*/ 152 w 538" name="T14"/>
              <a:gd fmla="*/ 368 h 822" name="T15"/>
              <a:gd fmla="*/ 190 w 538" name="T16"/>
              <a:gd fmla="*/ 422 h 822" name="T17"/>
              <a:gd fmla="*/ 196 w 538" name="T18"/>
              <a:gd fmla="*/ 372 h 822" name="T19"/>
              <a:gd fmla="*/ 182 w 538" name="T20"/>
              <a:gd fmla="*/ 326 h 822" name="T21"/>
              <a:gd fmla="*/ 256 w 538" name="T22"/>
              <a:gd fmla="*/ 460 h 822" name="T23"/>
              <a:gd fmla="*/ 378 w 538" name="T24"/>
              <a:gd fmla="*/ 238 h 822" name="T25"/>
              <a:gd fmla="*/ 358 w 538" name="T26"/>
              <a:gd fmla="*/ 306 h 822" name="T27"/>
              <a:gd fmla="*/ 274 w 538" name="T28"/>
              <a:gd fmla="*/ 460 h 822" name="T29"/>
              <a:gd fmla="*/ 384 w 538" name="T30"/>
              <a:gd fmla="*/ 372 h 822" name="T31"/>
              <a:gd fmla="*/ 414 w 538" name="T32"/>
              <a:gd fmla="*/ 278 h 822" name="T33"/>
              <a:gd fmla="*/ 406 w 538" name="T34"/>
              <a:gd fmla="*/ 140 h 822" name="T35"/>
              <a:gd fmla="*/ 364 w 538" name="T36"/>
              <a:gd fmla="*/ 188 h 822" name="T37"/>
              <a:gd fmla="*/ 240 w 538" name="T38"/>
              <a:gd fmla="*/ 280 h 822" name="T39"/>
              <a:gd fmla="*/ 322 w 538" name="T40"/>
              <a:gd fmla="*/ 534 h 822" name="T41"/>
              <a:gd fmla="*/ 408 w 538" name="T42"/>
              <a:gd fmla="*/ 452 h 822" name="T43"/>
              <a:gd fmla="*/ 470 w 538" name="T44"/>
              <a:gd fmla="*/ 378 h 822" name="T45"/>
              <a:gd fmla="*/ 498 w 538" name="T46"/>
              <a:gd fmla="*/ 270 h 822" name="T47"/>
              <a:gd fmla="*/ 480 w 538" name="T48"/>
              <a:gd fmla="*/ 182 h 822" name="T49"/>
              <a:gd fmla="*/ 430 w 538" name="T50"/>
              <a:gd fmla="*/ 110 h 822" name="T51"/>
              <a:gd fmla="*/ 338 w 538" name="T52"/>
              <a:gd fmla="*/ 52 h 822" name="T53"/>
              <a:gd fmla="*/ 246 w 538" name="T54"/>
              <a:gd fmla="*/ 44 h 822" name="T55"/>
              <a:gd fmla="*/ 142 w 538" name="T56"/>
              <a:gd fmla="*/ 82 h 822" name="T57"/>
              <a:gd fmla="*/ 82 w 538" name="T58"/>
              <a:gd fmla="*/ 142 h 822" name="T59"/>
              <a:gd fmla="*/ 44 w 538" name="T60"/>
              <a:gd fmla="*/ 246 h 822" name="T61"/>
              <a:gd fmla="*/ 52 w 538" name="T62"/>
              <a:gd fmla="*/ 338 h 822" name="T63"/>
              <a:gd fmla="*/ 108 w 538" name="T64"/>
              <a:gd fmla="*/ 430 h 822" name="T65"/>
              <a:gd fmla="*/ 220 w 538" name="T66"/>
              <a:gd fmla="*/ 492 h 822" name="T67"/>
              <a:gd fmla="*/ 178 w 538" name="T68"/>
              <a:gd fmla="*/ 522 h 822" name="T69"/>
              <a:gd fmla="*/ 80 w 538" name="T70"/>
              <a:gd fmla="*/ 460 h 822" name="T71"/>
              <a:gd fmla="*/ 22 w 538" name="T72"/>
              <a:gd fmla="*/ 374 h 822" name="T73"/>
              <a:gd fmla="*/ 0 w 538" name="T74"/>
              <a:gd fmla="*/ 270 h 822" name="T75"/>
              <a:gd fmla="*/ 32 w 538" name="T76"/>
              <a:gd fmla="*/ 142 h 822" name="T77"/>
              <a:gd fmla="*/ 98 w 538" name="T78"/>
              <a:gd fmla="*/ 62 h 822" name="T79"/>
              <a:gd fmla="*/ 216 w 538" name="T80"/>
              <a:gd fmla="*/ 6 h 822" name="T81"/>
              <a:gd fmla="*/ 324 w 538" name="T82"/>
              <a:gd fmla="*/ 6 h 822" name="T83"/>
              <a:gd fmla="*/ 440 w 538" name="T84"/>
              <a:gd fmla="*/ 62 h 822" name="T85"/>
              <a:gd fmla="*/ 506 w 538" name="T86"/>
              <a:gd fmla="*/ 142 h 822" name="T87"/>
              <a:gd fmla="*/ 538 w 538" name="T88"/>
              <a:gd fmla="*/ 270 h 822" name="T89"/>
              <a:gd fmla="*/ 518 w 538" name="T90"/>
              <a:gd fmla="*/ 374 h 822" name="T91"/>
              <a:gd fmla="*/ 460 w 538" name="T92"/>
              <a:gd fmla="*/ 460 h 822" name="T93"/>
              <a:gd fmla="*/ 364 w 538" name="T94"/>
              <a:gd fmla="*/ 554 h 822" name="T95"/>
              <a:gd fmla="*/ 174 w 538" name="T96"/>
              <a:gd fmla="*/ 592 h 822" name="T97"/>
              <a:gd fmla="*/ 160 w 538" name="T98"/>
              <a:gd fmla="*/ 616 h 822" name="T99"/>
              <a:gd fmla="*/ 354 w 538" name="T100"/>
              <a:gd fmla="*/ 614 h 822" name="T101"/>
              <a:gd fmla="*/ 378 w 538" name="T102"/>
              <a:gd fmla="*/ 588 h 822" name="T103"/>
              <a:gd fmla="*/ 364 w 538" name="T104"/>
              <a:gd fmla="*/ 568 h 822" name="T105"/>
              <a:gd fmla="*/ 184 w 538" name="T106"/>
              <a:gd fmla="*/ 658 h 822" name="T107"/>
              <a:gd fmla="*/ 160 w 538" name="T108"/>
              <a:gd fmla="*/ 684 h 822" name="T109"/>
              <a:gd fmla="*/ 184 w 538" name="T110"/>
              <a:gd fmla="*/ 706 h 822" name="T111"/>
              <a:gd fmla="*/ 376 w 538" name="T112"/>
              <a:gd fmla="*/ 668 h 822" name="T113"/>
              <a:gd fmla="*/ 370 w 538" name="T114"/>
              <a:gd fmla="*/ 642 h 822" name="T115"/>
              <a:gd fmla="*/ 328 w 538" name="T116"/>
              <a:gd fmla="*/ 770 h 822" name="T117"/>
              <a:gd fmla="*/ 230 w 538" name="T118"/>
              <a:gd fmla="*/ 806 h 822" name="T119"/>
              <a:gd fmla="*/ 270 w 538" name="T120"/>
              <a:gd fmla="*/ 822 h 822" name="T121"/>
              <a:gd fmla="*/ 310 w 538" name="T122"/>
              <a:gd fmla="*/ 808 h 822" name="T123"/>
              <a:gd fmla="*/ 328 w 538" name="T124"/>
              <a:gd fmla="*/ 770 h 822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  <a:gd fmla="*/ 0 60000 65536" name="T186"/>
              <a:gd fmla="*/ 0 60000 65536" name="T187"/>
              <a:gd fmla="*/ 0 60000 65536" name="T188"/>
              <a:gd fmla="*/ 0 w 538" name="T189"/>
              <a:gd fmla="*/ 0 h 822" name="T190"/>
              <a:gd fmla="*/ 538 w 538" name="T191"/>
              <a:gd fmla="*/ 822 h 822" name="T192"/>
            </a:gdLst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b="T192" l="T189" r="T191" t="T190"/>
            <a:pathLst>
              <a:path h="822" w="538">
                <a:moveTo>
                  <a:pt x="184" y="726"/>
                </a:moveTo>
                <a:lnTo>
                  <a:pt x="354" y="706"/>
                </a:lnTo>
                <a:lnTo>
                  <a:pt x="354" y="706"/>
                </a:lnTo>
                <a:lnTo>
                  <a:pt x="364" y="706"/>
                </a:lnTo>
                <a:lnTo>
                  <a:pt x="370" y="710"/>
                </a:lnTo>
                <a:lnTo>
                  <a:pt x="376" y="716"/>
                </a:lnTo>
                <a:lnTo>
                  <a:pt x="378" y="726"/>
                </a:lnTo>
                <a:lnTo>
                  <a:pt x="378" y="726"/>
                </a:lnTo>
                <a:lnTo>
                  <a:pt x="378" y="726"/>
                </a:lnTo>
                <a:lnTo>
                  <a:pt x="376" y="736"/>
                </a:lnTo>
                <a:lnTo>
                  <a:pt x="370" y="744"/>
                </a:lnTo>
                <a:lnTo>
                  <a:pt x="364" y="750"/>
                </a:lnTo>
                <a:lnTo>
                  <a:pt x="354" y="752"/>
                </a:lnTo>
                <a:lnTo>
                  <a:pt x="184" y="774"/>
                </a:lnTo>
                <a:lnTo>
                  <a:pt x="184" y="774"/>
                </a:lnTo>
                <a:lnTo>
                  <a:pt x="174" y="774"/>
                </a:lnTo>
                <a:lnTo>
                  <a:pt x="166" y="768"/>
                </a:lnTo>
                <a:lnTo>
                  <a:pt x="162" y="762"/>
                </a:lnTo>
                <a:lnTo>
                  <a:pt x="160" y="754"/>
                </a:lnTo>
                <a:lnTo>
                  <a:pt x="160" y="754"/>
                </a:lnTo>
                <a:lnTo>
                  <a:pt x="160" y="754"/>
                </a:lnTo>
                <a:lnTo>
                  <a:pt x="162" y="744"/>
                </a:lnTo>
                <a:lnTo>
                  <a:pt x="166" y="736"/>
                </a:lnTo>
                <a:lnTo>
                  <a:pt x="174" y="730"/>
                </a:lnTo>
                <a:lnTo>
                  <a:pt x="184" y="726"/>
                </a:lnTo>
                <a:lnTo>
                  <a:pt x="184" y="726"/>
                </a:lnTo>
                <a:close/>
                <a:moveTo>
                  <a:pt x="228" y="298"/>
                </a:moveTo>
                <a:lnTo>
                  <a:pt x="228" y="298"/>
                </a:lnTo>
                <a:lnTo>
                  <a:pt x="204" y="284"/>
                </a:lnTo>
                <a:lnTo>
                  <a:pt x="180" y="268"/>
                </a:lnTo>
                <a:lnTo>
                  <a:pt x="180" y="268"/>
                </a:lnTo>
                <a:lnTo>
                  <a:pt x="166" y="256"/>
                </a:lnTo>
                <a:lnTo>
                  <a:pt x="158" y="246"/>
                </a:lnTo>
                <a:lnTo>
                  <a:pt x="150" y="236"/>
                </a:lnTo>
                <a:lnTo>
                  <a:pt x="150" y="236"/>
                </a:lnTo>
                <a:lnTo>
                  <a:pt x="150" y="250"/>
                </a:lnTo>
                <a:lnTo>
                  <a:pt x="146" y="288"/>
                </a:lnTo>
                <a:lnTo>
                  <a:pt x="146" y="332"/>
                </a:lnTo>
                <a:lnTo>
                  <a:pt x="148" y="352"/>
                </a:lnTo>
                <a:lnTo>
                  <a:pt x="152" y="368"/>
                </a:lnTo>
                <a:lnTo>
                  <a:pt x="152" y="368"/>
                </a:lnTo>
                <a:lnTo>
                  <a:pt x="158" y="384"/>
                </a:lnTo>
                <a:lnTo>
                  <a:pt x="168" y="398"/>
                </a:lnTo>
                <a:lnTo>
                  <a:pt x="178" y="410"/>
                </a:lnTo>
                <a:lnTo>
                  <a:pt x="190" y="422"/>
                </a:lnTo>
                <a:lnTo>
                  <a:pt x="218" y="440"/>
                </a:lnTo>
                <a:lnTo>
                  <a:pt x="244" y="460"/>
                </a:lnTo>
                <a:lnTo>
                  <a:pt x="244" y="460"/>
                </a:lnTo>
                <a:lnTo>
                  <a:pt x="218" y="416"/>
                </a:lnTo>
                <a:lnTo>
                  <a:pt x="196" y="372"/>
                </a:lnTo>
                <a:lnTo>
                  <a:pt x="176" y="328"/>
                </a:lnTo>
                <a:lnTo>
                  <a:pt x="168" y="304"/>
                </a:lnTo>
                <a:lnTo>
                  <a:pt x="160" y="280"/>
                </a:lnTo>
                <a:lnTo>
                  <a:pt x="160" y="280"/>
                </a:lnTo>
                <a:lnTo>
                  <a:pt x="182" y="326"/>
                </a:lnTo>
                <a:lnTo>
                  <a:pt x="204" y="370"/>
                </a:lnTo>
                <a:lnTo>
                  <a:pt x="228" y="412"/>
                </a:lnTo>
                <a:lnTo>
                  <a:pt x="254" y="456"/>
                </a:lnTo>
                <a:lnTo>
                  <a:pt x="254" y="456"/>
                </a:lnTo>
                <a:lnTo>
                  <a:pt x="256" y="460"/>
                </a:lnTo>
                <a:lnTo>
                  <a:pt x="256" y="460"/>
                </a:lnTo>
                <a:lnTo>
                  <a:pt x="294" y="396"/>
                </a:lnTo>
                <a:lnTo>
                  <a:pt x="330" y="334"/>
                </a:lnTo>
                <a:lnTo>
                  <a:pt x="364" y="270"/>
                </a:lnTo>
                <a:lnTo>
                  <a:pt x="378" y="238"/>
                </a:lnTo>
                <a:lnTo>
                  <a:pt x="392" y="204"/>
                </a:lnTo>
                <a:lnTo>
                  <a:pt x="392" y="204"/>
                </a:lnTo>
                <a:lnTo>
                  <a:pt x="382" y="238"/>
                </a:lnTo>
                <a:lnTo>
                  <a:pt x="370" y="272"/>
                </a:lnTo>
                <a:lnTo>
                  <a:pt x="358" y="306"/>
                </a:lnTo>
                <a:lnTo>
                  <a:pt x="342" y="338"/>
                </a:lnTo>
                <a:lnTo>
                  <a:pt x="328" y="368"/>
                </a:lnTo>
                <a:lnTo>
                  <a:pt x="310" y="398"/>
                </a:lnTo>
                <a:lnTo>
                  <a:pt x="274" y="460"/>
                </a:lnTo>
                <a:lnTo>
                  <a:pt x="274" y="460"/>
                </a:lnTo>
                <a:lnTo>
                  <a:pt x="312" y="434"/>
                </a:lnTo>
                <a:lnTo>
                  <a:pt x="332" y="420"/>
                </a:lnTo>
                <a:lnTo>
                  <a:pt x="350" y="406"/>
                </a:lnTo>
                <a:lnTo>
                  <a:pt x="368" y="390"/>
                </a:lnTo>
                <a:lnTo>
                  <a:pt x="384" y="372"/>
                </a:lnTo>
                <a:lnTo>
                  <a:pt x="396" y="354"/>
                </a:lnTo>
                <a:lnTo>
                  <a:pt x="406" y="332"/>
                </a:lnTo>
                <a:lnTo>
                  <a:pt x="406" y="332"/>
                </a:lnTo>
                <a:lnTo>
                  <a:pt x="410" y="306"/>
                </a:lnTo>
                <a:lnTo>
                  <a:pt x="414" y="278"/>
                </a:lnTo>
                <a:lnTo>
                  <a:pt x="414" y="246"/>
                </a:lnTo>
                <a:lnTo>
                  <a:pt x="412" y="214"/>
                </a:lnTo>
                <a:lnTo>
                  <a:pt x="410" y="162"/>
                </a:lnTo>
                <a:lnTo>
                  <a:pt x="406" y="140"/>
                </a:lnTo>
                <a:lnTo>
                  <a:pt x="406" y="140"/>
                </a:lnTo>
                <a:lnTo>
                  <a:pt x="404" y="144"/>
                </a:lnTo>
                <a:lnTo>
                  <a:pt x="398" y="156"/>
                </a:lnTo>
                <a:lnTo>
                  <a:pt x="384" y="170"/>
                </a:lnTo>
                <a:lnTo>
                  <a:pt x="364" y="188"/>
                </a:lnTo>
                <a:lnTo>
                  <a:pt x="364" y="188"/>
                </a:lnTo>
                <a:lnTo>
                  <a:pt x="328" y="210"/>
                </a:lnTo>
                <a:lnTo>
                  <a:pt x="290" y="236"/>
                </a:lnTo>
                <a:lnTo>
                  <a:pt x="270" y="248"/>
                </a:lnTo>
                <a:lnTo>
                  <a:pt x="254" y="264"/>
                </a:lnTo>
                <a:lnTo>
                  <a:pt x="240" y="280"/>
                </a:lnTo>
                <a:lnTo>
                  <a:pt x="228" y="298"/>
                </a:lnTo>
                <a:lnTo>
                  <a:pt x="228" y="298"/>
                </a:lnTo>
                <a:close/>
                <a:moveTo>
                  <a:pt x="322" y="554"/>
                </a:moveTo>
                <a:lnTo>
                  <a:pt x="322" y="550"/>
                </a:lnTo>
                <a:lnTo>
                  <a:pt x="322" y="534"/>
                </a:lnTo>
                <a:lnTo>
                  <a:pt x="322" y="492"/>
                </a:lnTo>
                <a:lnTo>
                  <a:pt x="322" y="492"/>
                </a:lnTo>
                <a:lnTo>
                  <a:pt x="352" y="482"/>
                </a:lnTo>
                <a:lnTo>
                  <a:pt x="380" y="468"/>
                </a:lnTo>
                <a:lnTo>
                  <a:pt x="408" y="452"/>
                </a:lnTo>
                <a:lnTo>
                  <a:pt x="430" y="430"/>
                </a:lnTo>
                <a:lnTo>
                  <a:pt x="430" y="430"/>
                </a:lnTo>
                <a:lnTo>
                  <a:pt x="446" y="414"/>
                </a:lnTo>
                <a:lnTo>
                  <a:pt x="458" y="398"/>
                </a:lnTo>
                <a:lnTo>
                  <a:pt x="470" y="378"/>
                </a:lnTo>
                <a:lnTo>
                  <a:pt x="480" y="358"/>
                </a:lnTo>
                <a:lnTo>
                  <a:pt x="486" y="338"/>
                </a:lnTo>
                <a:lnTo>
                  <a:pt x="492" y="316"/>
                </a:lnTo>
                <a:lnTo>
                  <a:pt x="496" y="294"/>
                </a:lnTo>
                <a:lnTo>
                  <a:pt x="498" y="270"/>
                </a:lnTo>
                <a:lnTo>
                  <a:pt x="498" y="270"/>
                </a:lnTo>
                <a:lnTo>
                  <a:pt x="496" y="246"/>
                </a:lnTo>
                <a:lnTo>
                  <a:pt x="492" y="224"/>
                </a:lnTo>
                <a:lnTo>
                  <a:pt x="486" y="202"/>
                </a:lnTo>
                <a:lnTo>
                  <a:pt x="480" y="182"/>
                </a:lnTo>
                <a:lnTo>
                  <a:pt x="470" y="162"/>
                </a:lnTo>
                <a:lnTo>
                  <a:pt x="458" y="142"/>
                </a:lnTo>
                <a:lnTo>
                  <a:pt x="446" y="126"/>
                </a:lnTo>
                <a:lnTo>
                  <a:pt x="430" y="110"/>
                </a:lnTo>
                <a:lnTo>
                  <a:pt x="430" y="110"/>
                </a:lnTo>
                <a:lnTo>
                  <a:pt x="414" y="94"/>
                </a:lnTo>
                <a:lnTo>
                  <a:pt x="396" y="82"/>
                </a:lnTo>
                <a:lnTo>
                  <a:pt x="378" y="70"/>
                </a:lnTo>
                <a:lnTo>
                  <a:pt x="358" y="60"/>
                </a:lnTo>
                <a:lnTo>
                  <a:pt x="338" y="52"/>
                </a:lnTo>
                <a:lnTo>
                  <a:pt x="316" y="48"/>
                </a:lnTo>
                <a:lnTo>
                  <a:pt x="292" y="44"/>
                </a:lnTo>
                <a:lnTo>
                  <a:pt x="270" y="42"/>
                </a:lnTo>
                <a:lnTo>
                  <a:pt x="270" y="42"/>
                </a:lnTo>
                <a:lnTo>
                  <a:pt x="246" y="44"/>
                </a:lnTo>
                <a:lnTo>
                  <a:pt x="224" y="48"/>
                </a:lnTo>
                <a:lnTo>
                  <a:pt x="202" y="52"/>
                </a:lnTo>
                <a:lnTo>
                  <a:pt x="182" y="60"/>
                </a:lnTo>
                <a:lnTo>
                  <a:pt x="162" y="70"/>
                </a:lnTo>
                <a:lnTo>
                  <a:pt x="142" y="82"/>
                </a:lnTo>
                <a:lnTo>
                  <a:pt x="126" y="94"/>
                </a:lnTo>
                <a:lnTo>
                  <a:pt x="108" y="110"/>
                </a:lnTo>
                <a:lnTo>
                  <a:pt x="108" y="110"/>
                </a:lnTo>
                <a:lnTo>
                  <a:pt x="94" y="126"/>
                </a:lnTo>
                <a:lnTo>
                  <a:pt x="82" y="142"/>
                </a:lnTo>
                <a:lnTo>
                  <a:pt x="70" y="162"/>
                </a:lnTo>
                <a:lnTo>
                  <a:pt x="60" y="182"/>
                </a:lnTo>
                <a:lnTo>
                  <a:pt x="52" y="202"/>
                </a:lnTo>
                <a:lnTo>
                  <a:pt x="46" y="224"/>
                </a:lnTo>
                <a:lnTo>
                  <a:pt x="44" y="246"/>
                </a:lnTo>
                <a:lnTo>
                  <a:pt x="42" y="270"/>
                </a:lnTo>
                <a:lnTo>
                  <a:pt x="42" y="270"/>
                </a:lnTo>
                <a:lnTo>
                  <a:pt x="44" y="294"/>
                </a:lnTo>
                <a:lnTo>
                  <a:pt x="46" y="316"/>
                </a:lnTo>
                <a:lnTo>
                  <a:pt x="52" y="338"/>
                </a:lnTo>
                <a:lnTo>
                  <a:pt x="60" y="358"/>
                </a:lnTo>
                <a:lnTo>
                  <a:pt x="70" y="378"/>
                </a:lnTo>
                <a:lnTo>
                  <a:pt x="82" y="398"/>
                </a:lnTo>
                <a:lnTo>
                  <a:pt x="94" y="414"/>
                </a:lnTo>
                <a:lnTo>
                  <a:pt x="108" y="430"/>
                </a:lnTo>
                <a:lnTo>
                  <a:pt x="108" y="430"/>
                </a:lnTo>
                <a:lnTo>
                  <a:pt x="132" y="452"/>
                </a:lnTo>
                <a:lnTo>
                  <a:pt x="160" y="468"/>
                </a:lnTo>
                <a:lnTo>
                  <a:pt x="188" y="482"/>
                </a:lnTo>
                <a:lnTo>
                  <a:pt x="220" y="492"/>
                </a:lnTo>
                <a:lnTo>
                  <a:pt x="220" y="534"/>
                </a:lnTo>
                <a:lnTo>
                  <a:pt x="220" y="550"/>
                </a:lnTo>
                <a:lnTo>
                  <a:pt x="220" y="566"/>
                </a:lnTo>
                <a:lnTo>
                  <a:pt x="178" y="566"/>
                </a:lnTo>
                <a:lnTo>
                  <a:pt x="178" y="522"/>
                </a:lnTo>
                <a:lnTo>
                  <a:pt x="178" y="522"/>
                </a:lnTo>
                <a:lnTo>
                  <a:pt x="150" y="512"/>
                </a:lnTo>
                <a:lnTo>
                  <a:pt x="124" y="496"/>
                </a:lnTo>
                <a:lnTo>
                  <a:pt x="100" y="480"/>
                </a:lnTo>
                <a:lnTo>
                  <a:pt x="80" y="460"/>
                </a:lnTo>
                <a:lnTo>
                  <a:pt x="80" y="460"/>
                </a:lnTo>
                <a:lnTo>
                  <a:pt x="62" y="442"/>
                </a:lnTo>
                <a:lnTo>
                  <a:pt x="46" y="420"/>
                </a:lnTo>
                <a:lnTo>
                  <a:pt x="32" y="398"/>
                </a:lnTo>
                <a:lnTo>
                  <a:pt x="22" y="374"/>
                </a:lnTo>
                <a:lnTo>
                  <a:pt x="12" y="350"/>
                </a:lnTo>
                <a:lnTo>
                  <a:pt x="6" y="324"/>
                </a:lnTo>
                <a:lnTo>
                  <a:pt x="2" y="298"/>
                </a:lnTo>
                <a:lnTo>
                  <a:pt x="0" y="270"/>
                </a:lnTo>
                <a:lnTo>
                  <a:pt x="0" y="270"/>
                </a:lnTo>
                <a:lnTo>
                  <a:pt x="2" y="242"/>
                </a:lnTo>
                <a:lnTo>
                  <a:pt x="6" y="216"/>
                </a:lnTo>
                <a:lnTo>
                  <a:pt x="12" y="190"/>
                </a:lnTo>
                <a:lnTo>
                  <a:pt x="22" y="166"/>
                </a:lnTo>
                <a:lnTo>
                  <a:pt x="32" y="142"/>
                </a:lnTo>
                <a:lnTo>
                  <a:pt x="46" y="120"/>
                </a:lnTo>
                <a:lnTo>
                  <a:pt x="62" y="98"/>
                </a:lnTo>
                <a:lnTo>
                  <a:pt x="80" y="80"/>
                </a:lnTo>
                <a:lnTo>
                  <a:pt x="80" y="80"/>
                </a:lnTo>
                <a:lnTo>
                  <a:pt x="98" y="62"/>
                </a:lnTo>
                <a:lnTo>
                  <a:pt x="120" y="46"/>
                </a:lnTo>
                <a:lnTo>
                  <a:pt x="142" y="34"/>
                </a:lnTo>
                <a:lnTo>
                  <a:pt x="164" y="22"/>
                </a:lnTo>
                <a:lnTo>
                  <a:pt x="190" y="12"/>
                </a:lnTo>
                <a:lnTo>
                  <a:pt x="216" y="6"/>
                </a:lnTo>
                <a:lnTo>
                  <a:pt x="242" y="2"/>
                </a:lnTo>
                <a:lnTo>
                  <a:pt x="270" y="0"/>
                </a:lnTo>
                <a:lnTo>
                  <a:pt x="270" y="0"/>
                </a:lnTo>
                <a:lnTo>
                  <a:pt x="298" y="2"/>
                </a:lnTo>
                <a:lnTo>
                  <a:pt x="324" y="6"/>
                </a:lnTo>
                <a:lnTo>
                  <a:pt x="350" y="12"/>
                </a:lnTo>
                <a:lnTo>
                  <a:pt x="374" y="22"/>
                </a:lnTo>
                <a:lnTo>
                  <a:pt x="398" y="34"/>
                </a:lnTo>
                <a:lnTo>
                  <a:pt x="420" y="46"/>
                </a:lnTo>
                <a:lnTo>
                  <a:pt x="440" y="62"/>
                </a:lnTo>
                <a:lnTo>
                  <a:pt x="460" y="80"/>
                </a:lnTo>
                <a:lnTo>
                  <a:pt x="460" y="80"/>
                </a:lnTo>
                <a:lnTo>
                  <a:pt x="478" y="98"/>
                </a:lnTo>
                <a:lnTo>
                  <a:pt x="492" y="120"/>
                </a:lnTo>
                <a:lnTo>
                  <a:pt x="506" y="142"/>
                </a:lnTo>
                <a:lnTo>
                  <a:pt x="518" y="166"/>
                </a:lnTo>
                <a:lnTo>
                  <a:pt x="526" y="190"/>
                </a:lnTo>
                <a:lnTo>
                  <a:pt x="534" y="216"/>
                </a:lnTo>
                <a:lnTo>
                  <a:pt x="538" y="242"/>
                </a:lnTo>
                <a:lnTo>
                  <a:pt x="538" y="270"/>
                </a:lnTo>
                <a:lnTo>
                  <a:pt x="538" y="270"/>
                </a:lnTo>
                <a:lnTo>
                  <a:pt x="538" y="298"/>
                </a:lnTo>
                <a:lnTo>
                  <a:pt x="534" y="324"/>
                </a:lnTo>
                <a:lnTo>
                  <a:pt x="526" y="350"/>
                </a:lnTo>
                <a:lnTo>
                  <a:pt x="518" y="374"/>
                </a:lnTo>
                <a:lnTo>
                  <a:pt x="506" y="398"/>
                </a:lnTo>
                <a:lnTo>
                  <a:pt x="492" y="420"/>
                </a:lnTo>
                <a:lnTo>
                  <a:pt x="478" y="442"/>
                </a:lnTo>
                <a:lnTo>
                  <a:pt x="460" y="460"/>
                </a:lnTo>
                <a:lnTo>
                  <a:pt x="460" y="460"/>
                </a:lnTo>
                <a:lnTo>
                  <a:pt x="438" y="480"/>
                </a:lnTo>
                <a:lnTo>
                  <a:pt x="416" y="496"/>
                </a:lnTo>
                <a:lnTo>
                  <a:pt x="390" y="510"/>
                </a:lnTo>
                <a:lnTo>
                  <a:pt x="364" y="522"/>
                </a:lnTo>
                <a:lnTo>
                  <a:pt x="364" y="554"/>
                </a:lnTo>
                <a:lnTo>
                  <a:pt x="322" y="554"/>
                </a:lnTo>
                <a:lnTo>
                  <a:pt x="322" y="554"/>
                </a:lnTo>
                <a:close/>
                <a:moveTo>
                  <a:pt x="184" y="590"/>
                </a:moveTo>
                <a:lnTo>
                  <a:pt x="184" y="590"/>
                </a:lnTo>
                <a:lnTo>
                  <a:pt x="174" y="592"/>
                </a:lnTo>
                <a:lnTo>
                  <a:pt x="166" y="598"/>
                </a:lnTo>
                <a:lnTo>
                  <a:pt x="162" y="606"/>
                </a:lnTo>
                <a:lnTo>
                  <a:pt x="160" y="616"/>
                </a:lnTo>
                <a:lnTo>
                  <a:pt x="160" y="616"/>
                </a:lnTo>
                <a:lnTo>
                  <a:pt x="160" y="616"/>
                </a:lnTo>
                <a:lnTo>
                  <a:pt x="162" y="624"/>
                </a:lnTo>
                <a:lnTo>
                  <a:pt x="166" y="632"/>
                </a:lnTo>
                <a:lnTo>
                  <a:pt x="174" y="636"/>
                </a:lnTo>
                <a:lnTo>
                  <a:pt x="184" y="636"/>
                </a:lnTo>
                <a:lnTo>
                  <a:pt x="354" y="614"/>
                </a:lnTo>
                <a:lnTo>
                  <a:pt x="354" y="614"/>
                </a:lnTo>
                <a:lnTo>
                  <a:pt x="364" y="612"/>
                </a:lnTo>
                <a:lnTo>
                  <a:pt x="370" y="606"/>
                </a:lnTo>
                <a:lnTo>
                  <a:pt x="376" y="598"/>
                </a:lnTo>
                <a:lnTo>
                  <a:pt x="378" y="588"/>
                </a:lnTo>
                <a:lnTo>
                  <a:pt x="378" y="588"/>
                </a:lnTo>
                <a:lnTo>
                  <a:pt x="378" y="588"/>
                </a:lnTo>
                <a:lnTo>
                  <a:pt x="376" y="580"/>
                </a:lnTo>
                <a:lnTo>
                  <a:pt x="370" y="572"/>
                </a:lnTo>
                <a:lnTo>
                  <a:pt x="364" y="568"/>
                </a:lnTo>
                <a:lnTo>
                  <a:pt x="354" y="568"/>
                </a:lnTo>
                <a:lnTo>
                  <a:pt x="184" y="590"/>
                </a:lnTo>
                <a:lnTo>
                  <a:pt x="184" y="590"/>
                </a:lnTo>
                <a:close/>
                <a:moveTo>
                  <a:pt x="184" y="658"/>
                </a:moveTo>
                <a:lnTo>
                  <a:pt x="184" y="658"/>
                </a:lnTo>
                <a:lnTo>
                  <a:pt x="174" y="662"/>
                </a:lnTo>
                <a:lnTo>
                  <a:pt x="166" y="668"/>
                </a:lnTo>
                <a:lnTo>
                  <a:pt x="162" y="676"/>
                </a:lnTo>
                <a:lnTo>
                  <a:pt x="160" y="684"/>
                </a:lnTo>
                <a:lnTo>
                  <a:pt x="160" y="684"/>
                </a:lnTo>
                <a:lnTo>
                  <a:pt x="160" y="684"/>
                </a:lnTo>
                <a:lnTo>
                  <a:pt x="162" y="694"/>
                </a:lnTo>
                <a:lnTo>
                  <a:pt x="166" y="700"/>
                </a:lnTo>
                <a:lnTo>
                  <a:pt x="174" y="704"/>
                </a:lnTo>
                <a:lnTo>
                  <a:pt x="184" y="706"/>
                </a:lnTo>
                <a:lnTo>
                  <a:pt x="354" y="684"/>
                </a:lnTo>
                <a:lnTo>
                  <a:pt x="354" y="684"/>
                </a:lnTo>
                <a:lnTo>
                  <a:pt x="364" y="682"/>
                </a:lnTo>
                <a:lnTo>
                  <a:pt x="370" y="676"/>
                </a:lnTo>
                <a:lnTo>
                  <a:pt x="376" y="668"/>
                </a:lnTo>
                <a:lnTo>
                  <a:pt x="378" y="658"/>
                </a:lnTo>
                <a:lnTo>
                  <a:pt x="378" y="658"/>
                </a:lnTo>
                <a:lnTo>
                  <a:pt x="378" y="658"/>
                </a:lnTo>
                <a:lnTo>
                  <a:pt x="376" y="648"/>
                </a:lnTo>
                <a:lnTo>
                  <a:pt x="370" y="642"/>
                </a:lnTo>
                <a:lnTo>
                  <a:pt x="364" y="638"/>
                </a:lnTo>
                <a:lnTo>
                  <a:pt x="354" y="638"/>
                </a:lnTo>
                <a:lnTo>
                  <a:pt x="184" y="658"/>
                </a:lnTo>
                <a:lnTo>
                  <a:pt x="184" y="658"/>
                </a:lnTo>
                <a:close/>
                <a:moveTo>
                  <a:pt x="328" y="770"/>
                </a:moveTo>
                <a:lnTo>
                  <a:pt x="216" y="784"/>
                </a:lnTo>
                <a:lnTo>
                  <a:pt x="216" y="784"/>
                </a:lnTo>
                <a:lnTo>
                  <a:pt x="220" y="792"/>
                </a:lnTo>
                <a:lnTo>
                  <a:pt x="224" y="800"/>
                </a:lnTo>
                <a:lnTo>
                  <a:pt x="230" y="806"/>
                </a:lnTo>
                <a:lnTo>
                  <a:pt x="236" y="812"/>
                </a:lnTo>
                <a:lnTo>
                  <a:pt x="244" y="816"/>
                </a:lnTo>
                <a:lnTo>
                  <a:pt x="252" y="820"/>
                </a:lnTo>
                <a:lnTo>
                  <a:pt x="262" y="822"/>
                </a:lnTo>
                <a:lnTo>
                  <a:pt x="270" y="822"/>
                </a:lnTo>
                <a:lnTo>
                  <a:pt x="270" y="822"/>
                </a:lnTo>
                <a:lnTo>
                  <a:pt x="282" y="822"/>
                </a:lnTo>
                <a:lnTo>
                  <a:pt x="292" y="818"/>
                </a:lnTo>
                <a:lnTo>
                  <a:pt x="300" y="814"/>
                </a:lnTo>
                <a:lnTo>
                  <a:pt x="310" y="808"/>
                </a:lnTo>
                <a:lnTo>
                  <a:pt x="316" y="800"/>
                </a:lnTo>
                <a:lnTo>
                  <a:pt x="322" y="790"/>
                </a:lnTo>
                <a:lnTo>
                  <a:pt x="326" y="780"/>
                </a:lnTo>
                <a:lnTo>
                  <a:pt x="328" y="770"/>
                </a:lnTo>
                <a:lnTo>
                  <a:pt x="328" y="77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zh-CN" lang="zh-CN">
              <a:solidFill>
                <a:srgbClr val="000000"/>
              </a:solidFill>
              <a:sym charset="0" pitchFamily="34" typeface="Calibri"/>
            </a:endParaRPr>
          </a:p>
        </p:txBody>
      </p:sp>
      <p:sp>
        <p:nvSpPr>
          <p:cNvPr id="58" name="Freeform 24"/>
          <p:cNvSpPr>
            <a:spLocks noChangeArrowheads="1" noEditPoints="1"/>
          </p:cNvSpPr>
          <p:nvPr/>
        </p:nvSpPr>
        <p:spPr bwMode="auto">
          <a:xfrm>
            <a:off x="4616210" y="2843297"/>
            <a:ext cx="252842" cy="423040"/>
          </a:xfrm>
          <a:custGeom>
            <a:gdLst>
              <a:gd fmla="*/ 14 w 458" name="T0"/>
              <a:gd fmla="*/ 544 h 766" name="T1"/>
              <a:gd fmla="*/ 44 w 458" name="T2"/>
              <a:gd fmla="*/ 460 h 766" name="T3"/>
              <a:gd fmla="*/ 92 w 458" name="T4"/>
              <a:gd fmla="*/ 362 h 766" name="T5"/>
              <a:gd fmla="*/ 96 w 458" name="T6"/>
              <a:gd fmla="*/ 306 h 766" name="T7"/>
              <a:gd fmla="*/ 68 w 458" name="T8"/>
              <a:gd fmla="*/ 232 h 766" name="T9"/>
              <a:gd fmla="*/ 74 w 458" name="T10"/>
              <a:gd fmla="*/ 216 h 766" name="T11"/>
              <a:gd fmla="*/ 142 w 458" name="T12"/>
              <a:gd fmla="*/ 270 h 766" name="T13"/>
              <a:gd fmla="*/ 178 w 458" name="T14"/>
              <a:gd fmla="*/ 316 h 766" name="T15"/>
              <a:gd fmla="*/ 196 w 458" name="T16"/>
              <a:gd fmla="*/ 372 h 766" name="T17"/>
              <a:gd fmla="*/ 192 w 458" name="T18"/>
              <a:gd fmla="*/ 428 h 766" name="T19"/>
              <a:gd fmla="*/ 176 w 458" name="T20"/>
              <a:gd fmla="*/ 518 h 766" name="T21"/>
              <a:gd fmla="*/ 178 w 458" name="T22"/>
              <a:gd fmla="*/ 552 h 766" name="T23"/>
              <a:gd fmla="*/ 196 w 458" name="T24"/>
              <a:gd fmla="*/ 560 h 766" name="T25"/>
              <a:gd fmla="*/ 212 w 458" name="T26"/>
              <a:gd fmla="*/ 560 h 766" name="T27"/>
              <a:gd fmla="*/ 228 w 458" name="T28"/>
              <a:gd fmla="*/ 546 h 766" name="T29"/>
              <a:gd fmla="*/ 236 w 458" name="T30"/>
              <a:gd fmla="*/ 514 h 766" name="T31"/>
              <a:gd fmla="*/ 218 w 458" name="T32"/>
              <a:gd fmla="*/ 406 h 766" name="T33"/>
              <a:gd fmla="*/ 198 w 458" name="T34"/>
              <a:gd fmla="*/ 300 h 766" name="T35"/>
              <a:gd fmla="*/ 190 w 458" name="T36"/>
              <a:gd fmla="*/ 196 h 766" name="T37"/>
              <a:gd fmla="*/ 200 w 458" name="T38"/>
              <a:gd fmla="*/ 136 h 766" name="T39"/>
              <a:gd fmla="*/ 214 w 458" name="T40"/>
              <a:gd fmla="*/ 106 h 766" name="T41"/>
              <a:gd fmla="*/ 270 w 458" name="T42"/>
              <a:gd fmla="*/ 38 h 766" name="T43"/>
              <a:gd fmla="*/ 318 w 458" name="T44"/>
              <a:gd fmla="*/ 0 h 766" name="T45"/>
              <a:gd fmla="*/ 304 w 458" name="T46"/>
              <a:gd fmla="*/ 20 h 766" name="T47"/>
              <a:gd fmla="*/ 272 w 458" name="T48"/>
              <a:gd fmla="*/ 122 h 766" name="T49"/>
              <a:gd fmla="*/ 270 w 458" name="T50"/>
              <a:gd fmla="*/ 184 h 766" name="T51"/>
              <a:gd fmla="*/ 278 w 458" name="T52"/>
              <a:gd fmla="*/ 248 h 766" name="T53"/>
              <a:gd fmla="*/ 292 w 458" name="T54"/>
              <a:gd fmla="*/ 286 h 766" name="T55"/>
              <a:gd fmla="*/ 312 w 458" name="T56"/>
              <a:gd fmla="*/ 314 h 766" name="T57"/>
              <a:gd fmla="*/ 318 w 458" name="T58"/>
              <a:gd fmla="*/ 292 h 766" name="T59"/>
              <a:gd fmla="*/ 328 w 458" name="T60"/>
              <a:gd fmla="*/ 202 h 766" name="T61"/>
              <a:gd fmla="*/ 338 w 458" name="T62"/>
              <a:gd fmla="*/ 176 h 766" name="T63"/>
              <a:gd fmla="*/ 376 w 458" name="T64"/>
              <a:gd fmla="*/ 132 h 766" name="T65"/>
              <a:gd fmla="*/ 420 w 458" name="T66"/>
              <a:gd fmla="*/ 102 h 766" name="T67"/>
              <a:gd fmla="*/ 428 w 458" name="T68"/>
              <a:gd fmla="*/ 102 h 766" name="T69"/>
              <a:gd fmla="*/ 398 w 458" name="T70"/>
              <a:gd fmla="*/ 154 h 766" name="T71"/>
              <a:gd fmla="*/ 384 w 458" name="T72"/>
              <a:gd fmla="*/ 218 h 766" name="T73"/>
              <a:gd fmla="*/ 388 w 458" name="T74"/>
              <a:gd fmla="*/ 306 h 766" name="T75"/>
              <a:gd fmla="*/ 420 w 458" name="T76"/>
              <a:gd fmla="*/ 424 h 766" name="T77"/>
              <a:gd fmla="*/ 448 w 458" name="T78"/>
              <a:gd fmla="*/ 518 h 766" name="T79"/>
              <a:gd fmla="*/ 458 w 458" name="T80"/>
              <a:gd fmla="*/ 610 h 766" name="T81"/>
              <a:gd fmla="*/ 454 w 458" name="T82"/>
              <a:gd fmla="*/ 656 h 766" name="T83"/>
              <a:gd fmla="*/ 430 w 458" name="T84"/>
              <a:gd fmla="*/ 704 h 766" name="T85"/>
              <a:gd fmla="*/ 392 w 458" name="T86"/>
              <a:gd fmla="*/ 736 h 766" name="T87"/>
              <a:gd fmla="*/ 344 w 458" name="T88"/>
              <a:gd fmla="*/ 754 h 766" name="T89"/>
              <a:gd fmla="*/ 252 w 458" name="T90"/>
              <a:gd fmla="*/ 764 h 766" name="T91"/>
              <a:gd fmla="*/ 164 w 458" name="T92"/>
              <a:gd fmla="*/ 762 h 766" name="T93"/>
              <a:gd fmla="*/ 96 w 458" name="T94"/>
              <a:gd fmla="*/ 748 h 766" name="T95"/>
              <a:gd fmla="*/ 40 w 458" name="T96"/>
              <a:gd fmla="*/ 716 h 766" name="T97"/>
              <a:gd fmla="*/ 6 w 458" name="T98"/>
              <a:gd fmla="*/ 662 h 766" name="T99"/>
              <a:gd fmla="*/ 4 w 458" name="T100"/>
              <a:gd fmla="*/ 580 h 766" name="T101"/>
              <a:gd fmla="*/ 128 w 458" name="T102"/>
              <a:gd fmla="*/ 224 h 766" name="T103"/>
              <a:gd fmla="*/ 74 w 458" name="T104"/>
              <a:gd fmla="*/ 128 h 766" name="T105"/>
              <a:gd fmla="*/ 50 w 458" name="T106"/>
              <a:gd fmla="*/ 46 h 766" name="T107"/>
              <a:gd fmla="*/ 52 w 458" name="T108"/>
              <a:gd fmla="*/ 0 h 766" name="T109"/>
              <a:gd fmla="*/ 28 w 458" name="T110"/>
              <a:gd fmla="*/ 52 h 766" name="T111"/>
              <a:gd fmla="*/ 20 w 458" name="T112"/>
              <a:gd fmla="*/ 110 h 766" name="T113"/>
              <a:gd fmla="*/ 30 w 458" name="T114"/>
              <a:gd fmla="*/ 142 h 766" name="T115"/>
              <a:gd fmla="*/ 60 w 458" name="T116"/>
              <a:gd fmla="*/ 176 h 766" name="T117"/>
              <a:gd fmla="*/ 118 w 458" name="T118"/>
              <a:gd fmla="*/ 218 h 76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w 458" name="T180"/>
              <a:gd fmla="*/ 0 h 766" name="T181"/>
              <a:gd fmla="*/ 458 w 458" name="T182"/>
              <a:gd fmla="*/ 766 h 766" name="T183"/>
            </a:gdLst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b="T183" l="T180" r="T182" t="T181"/>
            <a:pathLst>
              <a:path h="766" w="458">
                <a:moveTo>
                  <a:pt x="4" y="580"/>
                </a:moveTo>
                <a:lnTo>
                  <a:pt x="4" y="580"/>
                </a:lnTo>
                <a:lnTo>
                  <a:pt x="14" y="544"/>
                </a:lnTo>
                <a:lnTo>
                  <a:pt x="24" y="512"/>
                </a:lnTo>
                <a:lnTo>
                  <a:pt x="34" y="484"/>
                </a:lnTo>
                <a:lnTo>
                  <a:pt x="44" y="460"/>
                </a:lnTo>
                <a:lnTo>
                  <a:pt x="66" y="416"/>
                </a:lnTo>
                <a:lnTo>
                  <a:pt x="84" y="380"/>
                </a:lnTo>
                <a:lnTo>
                  <a:pt x="92" y="362"/>
                </a:lnTo>
                <a:lnTo>
                  <a:pt x="96" y="344"/>
                </a:lnTo>
                <a:lnTo>
                  <a:pt x="98" y="324"/>
                </a:lnTo>
                <a:lnTo>
                  <a:pt x="96" y="306"/>
                </a:lnTo>
                <a:lnTo>
                  <a:pt x="90" y="284"/>
                </a:lnTo>
                <a:lnTo>
                  <a:pt x="82" y="260"/>
                </a:lnTo>
                <a:lnTo>
                  <a:pt x="68" y="232"/>
                </a:lnTo>
                <a:lnTo>
                  <a:pt x="50" y="202"/>
                </a:lnTo>
                <a:lnTo>
                  <a:pt x="50" y="202"/>
                </a:lnTo>
                <a:lnTo>
                  <a:pt x="74" y="216"/>
                </a:lnTo>
                <a:lnTo>
                  <a:pt x="98" y="234"/>
                </a:lnTo>
                <a:lnTo>
                  <a:pt x="128" y="256"/>
                </a:lnTo>
                <a:lnTo>
                  <a:pt x="142" y="270"/>
                </a:lnTo>
                <a:lnTo>
                  <a:pt x="154" y="284"/>
                </a:lnTo>
                <a:lnTo>
                  <a:pt x="168" y="300"/>
                </a:lnTo>
                <a:lnTo>
                  <a:pt x="178" y="316"/>
                </a:lnTo>
                <a:lnTo>
                  <a:pt x="188" y="334"/>
                </a:lnTo>
                <a:lnTo>
                  <a:pt x="194" y="352"/>
                </a:lnTo>
                <a:lnTo>
                  <a:pt x="196" y="372"/>
                </a:lnTo>
                <a:lnTo>
                  <a:pt x="196" y="390"/>
                </a:lnTo>
                <a:lnTo>
                  <a:pt x="196" y="390"/>
                </a:lnTo>
                <a:lnTo>
                  <a:pt x="192" y="428"/>
                </a:lnTo>
                <a:lnTo>
                  <a:pt x="186" y="464"/>
                </a:lnTo>
                <a:lnTo>
                  <a:pt x="180" y="492"/>
                </a:lnTo>
                <a:lnTo>
                  <a:pt x="176" y="518"/>
                </a:lnTo>
                <a:lnTo>
                  <a:pt x="174" y="538"/>
                </a:lnTo>
                <a:lnTo>
                  <a:pt x="176" y="544"/>
                </a:lnTo>
                <a:lnTo>
                  <a:pt x="178" y="552"/>
                </a:lnTo>
                <a:lnTo>
                  <a:pt x="182" y="556"/>
                </a:lnTo>
                <a:lnTo>
                  <a:pt x="188" y="560"/>
                </a:lnTo>
                <a:lnTo>
                  <a:pt x="196" y="560"/>
                </a:lnTo>
                <a:lnTo>
                  <a:pt x="206" y="560"/>
                </a:lnTo>
                <a:lnTo>
                  <a:pt x="206" y="560"/>
                </a:lnTo>
                <a:lnTo>
                  <a:pt x="212" y="560"/>
                </a:lnTo>
                <a:lnTo>
                  <a:pt x="220" y="556"/>
                </a:lnTo>
                <a:lnTo>
                  <a:pt x="224" y="552"/>
                </a:lnTo>
                <a:lnTo>
                  <a:pt x="228" y="546"/>
                </a:lnTo>
                <a:lnTo>
                  <a:pt x="232" y="540"/>
                </a:lnTo>
                <a:lnTo>
                  <a:pt x="234" y="532"/>
                </a:lnTo>
                <a:lnTo>
                  <a:pt x="236" y="514"/>
                </a:lnTo>
                <a:lnTo>
                  <a:pt x="234" y="490"/>
                </a:lnTo>
                <a:lnTo>
                  <a:pt x="230" y="466"/>
                </a:lnTo>
                <a:lnTo>
                  <a:pt x="218" y="406"/>
                </a:lnTo>
                <a:lnTo>
                  <a:pt x="218" y="406"/>
                </a:lnTo>
                <a:lnTo>
                  <a:pt x="204" y="336"/>
                </a:lnTo>
                <a:lnTo>
                  <a:pt x="198" y="300"/>
                </a:lnTo>
                <a:lnTo>
                  <a:pt x="192" y="264"/>
                </a:lnTo>
                <a:lnTo>
                  <a:pt x="190" y="230"/>
                </a:lnTo>
                <a:lnTo>
                  <a:pt x="190" y="196"/>
                </a:lnTo>
                <a:lnTo>
                  <a:pt x="192" y="164"/>
                </a:lnTo>
                <a:lnTo>
                  <a:pt x="196" y="150"/>
                </a:lnTo>
                <a:lnTo>
                  <a:pt x="200" y="136"/>
                </a:lnTo>
                <a:lnTo>
                  <a:pt x="200" y="136"/>
                </a:lnTo>
                <a:lnTo>
                  <a:pt x="208" y="120"/>
                </a:lnTo>
                <a:lnTo>
                  <a:pt x="214" y="106"/>
                </a:lnTo>
                <a:lnTo>
                  <a:pt x="232" y="80"/>
                </a:lnTo>
                <a:lnTo>
                  <a:pt x="252" y="58"/>
                </a:lnTo>
                <a:lnTo>
                  <a:pt x="270" y="38"/>
                </a:lnTo>
                <a:lnTo>
                  <a:pt x="290" y="22"/>
                </a:lnTo>
                <a:lnTo>
                  <a:pt x="304" y="10"/>
                </a:lnTo>
                <a:lnTo>
                  <a:pt x="318" y="0"/>
                </a:lnTo>
                <a:lnTo>
                  <a:pt x="318" y="0"/>
                </a:lnTo>
                <a:lnTo>
                  <a:pt x="312" y="10"/>
                </a:lnTo>
                <a:lnTo>
                  <a:pt x="304" y="20"/>
                </a:lnTo>
                <a:lnTo>
                  <a:pt x="292" y="48"/>
                </a:lnTo>
                <a:lnTo>
                  <a:pt x="280" y="84"/>
                </a:lnTo>
                <a:lnTo>
                  <a:pt x="272" y="122"/>
                </a:lnTo>
                <a:lnTo>
                  <a:pt x="270" y="142"/>
                </a:lnTo>
                <a:lnTo>
                  <a:pt x="268" y="164"/>
                </a:lnTo>
                <a:lnTo>
                  <a:pt x="270" y="184"/>
                </a:lnTo>
                <a:lnTo>
                  <a:pt x="270" y="206"/>
                </a:lnTo>
                <a:lnTo>
                  <a:pt x="274" y="226"/>
                </a:lnTo>
                <a:lnTo>
                  <a:pt x="278" y="248"/>
                </a:lnTo>
                <a:lnTo>
                  <a:pt x="284" y="266"/>
                </a:lnTo>
                <a:lnTo>
                  <a:pt x="292" y="286"/>
                </a:lnTo>
                <a:lnTo>
                  <a:pt x="292" y="286"/>
                </a:lnTo>
                <a:lnTo>
                  <a:pt x="304" y="306"/>
                </a:lnTo>
                <a:lnTo>
                  <a:pt x="308" y="312"/>
                </a:lnTo>
                <a:lnTo>
                  <a:pt x="312" y="314"/>
                </a:lnTo>
                <a:lnTo>
                  <a:pt x="314" y="312"/>
                </a:lnTo>
                <a:lnTo>
                  <a:pt x="316" y="308"/>
                </a:lnTo>
                <a:lnTo>
                  <a:pt x="318" y="292"/>
                </a:lnTo>
                <a:lnTo>
                  <a:pt x="320" y="242"/>
                </a:lnTo>
                <a:lnTo>
                  <a:pt x="324" y="214"/>
                </a:lnTo>
                <a:lnTo>
                  <a:pt x="328" y="202"/>
                </a:lnTo>
                <a:lnTo>
                  <a:pt x="332" y="188"/>
                </a:lnTo>
                <a:lnTo>
                  <a:pt x="332" y="188"/>
                </a:lnTo>
                <a:lnTo>
                  <a:pt x="338" y="176"/>
                </a:lnTo>
                <a:lnTo>
                  <a:pt x="344" y="166"/>
                </a:lnTo>
                <a:lnTo>
                  <a:pt x="358" y="146"/>
                </a:lnTo>
                <a:lnTo>
                  <a:pt x="376" y="132"/>
                </a:lnTo>
                <a:lnTo>
                  <a:pt x="392" y="118"/>
                </a:lnTo>
                <a:lnTo>
                  <a:pt x="406" y="110"/>
                </a:lnTo>
                <a:lnTo>
                  <a:pt x="420" y="102"/>
                </a:lnTo>
                <a:lnTo>
                  <a:pt x="432" y="98"/>
                </a:lnTo>
                <a:lnTo>
                  <a:pt x="432" y="98"/>
                </a:lnTo>
                <a:lnTo>
                  <a:pt x="428" y="102"/>
                </a:lnTo>
                <a:lnTo>
                  <a:pt x="418" y="116"/>
                </a:lnTo>
                <a:lnTo>
                  <a:pt x="404" y="138"/>
                </a:lnTo>
                <a:lnTo>
                  <a:pt x="398" y="154"/>
                </a:lnTo>
                <a:lnTo>
                  <a:pt x="392" y="172"/>
                </a:lnTo>
                <a:lnTo>
                  <a:pt x="388" y="194"/>
                </a:lnTo>
                <a:lnTo>
                  <a:pt x="384" y="218"/>
                </a:lnTo>
                <a:lnTo>
                  <a:pt x="384" y="244"/>
                </a:lnTo>
                <a:lnTo>
                  <a:pt x="384" y="274"/>
                </a:lnTo>
                <a:lnTo>
                  <a:pt x="388" y="306"/>
                </a:lnTo>
                <a:lnTo>
                  <a:pt x="394" y="342"/>
                </a:lnTo>
                <a:lnTo>
                  <a:pt x="406" y="382"/>
                </a:lnTo>
                <a:lnTo>
                  <a:pt x="420" y="424"/>
                </a:lnTo>
                <a:lnTo>
                  <a:pt x="420" y="424"/>
                </a:lnTo>
                <a:lnTo>
                  <a:pt x="434" y="472"/>
                </a:lnTo>
                <a:lnTo>
                  <a:pt x="448" y="518"/>
                </a:lnTo>
                <a:lnTo>
                  <a:pt x="456" y="566"/>
                </a:lnTo>
                <a:lnTo>
                  <a:pt x="458" y="588"/>
                </a:lnTo>
                <a:lnTo>
                  <a:pt x="458" y="610"/>
                </a:lnTo>
                <a:lnTo>
                  <a:pt x="458" y="610"/>
                </a:lnTo>
                <a:lnTo>
                  <a:pt x="458" y="634"/>
                </a:lnTo>
                <a:lnTo>
                  <a:pt x="454" y="656"/>
                </a:lnTo>
                <a:lnTo>
                  <a:pt x="448" y="674"/>
                </a:lnTo>
                <a:lnTo>
                  <a:pt x="440" y="690"/>
                </a:lnTo>
                <a:lnTo>
                  <a:pt x="430" y="704"/>
                </a:lnTo>
                <a:lnTo>
                  <a:pt x="420" y="718"/>
                </a:lnTo>
                <a:lnTo>
                  <a:pt x="406" y="728"/>
                </a:lnTo>
                <a:lnTo>
                  <a:pt x="392" y="736"/>
                </a:lnTo>
                <a:lnTo>
                  <a:pt x="378" y="744"/>
                </a:lnTo>
                <a:lnTo>
                  <a:pt x="362" y="748"/>
                </a:lnTo>
                <a:lnTo>
                  <a:pt x="344" y="754"/>
                </a:lnTo>
                <a:lnTo>
                  <a:pt x="326" y="758"/>
                </a:lnTo>
                <a:lnTo>
                  <a:pt x="290" y="762"/>
                </a:lnTo>
                <a:lnTo>
                  <a:pt x="252" y="764"/>
                </a:lnTo>
                <a:lnTo>
                  <a:pt x="252" y="764"/>
                </a:lnTo>
                <a:lnTo>
                  <a:pt x="210" y="766"/>
                </a:lnTo>
                <a:lnTo>
                  <a:pt x="164" y="762"/>
                </a:lnTo>
                <a:lnTo>
                  <a:pt x="142" y="760"/>
                </a:lnTo>
                <a:lnTo>
                  <a:pt x="118" y="754"/>
                </a:lnTo>
                <a:lnTo>
                  <a:pt x="96" y="748"/>
                </a:lnTo>
                <a:lnTo>
                  <a:pt x="76" y="740"/>
                </a:lnTo>
                <a:lnTo>
                  <a:pt x="58" y="730"/>
                </a:lnTo>
                <a:lnTo>
                  <a:pt x="40" y="716"/>
                </a:lnTo>
                <a:lnTo>
                  <a:pt x="26" y="702"/>
                </a:lnTo>
                <a:lnTo>
                  <a:pt x="14" y="684"/>
                </a:lnTo>
                <a:lnTo>
                  <a:pt x="6" y="662"/>
                </a:lnTo>
                <a:lnTo>
                  <a:pt x="2" y="638"/>
                </a:lnTo>
                <a:lnTo>
                  <a:pt x="0" y="612"/>
                </a:lnTo>
                <a:lnTo>
                  <a:pt x="4" y="580"/>
                </a:lnTo>
                <a:lnTo>
                  <a:pt x="4" y="580"/>
                </a:lnTo>
                <a:close/>
                <a:moveTo>
                  <a:pt x="128" y="224"/>
                </a:moveTo>
                <a:lnTo>
                  <a:pt x="128" y="224"/>
                </a:lnTo>
                <a:lnTo>
                  <a:pt x="106" y="190"/>
                </a:lnTo>
                <a:lnTo>
                  <a:pt x="88" y="158"/>
                </a:lnTo>
                <a:lnTo>
                  <a:pt x="74" y="128"/>
                </a:lnTo>
                <a:lnTo>
                  <a:pt x="62" y="100"/>
                </a:lnTo>
                <a:lnTo>
                  <a:pt x="54" y="72"/>
                </a:lnTo>
                <a:lnTo>
                  <a:pt x="50" y="46"/>
                </a:lnTo>
                <a:lnTo>
                  <a:pt x="50" y="22"/>
                </a:lnTo>
                <a:lnTo>
                  <a:pt x="52" y="0"/>
                </a:lnTo>
                <a:lnTo>
                  <a:pt x="52" y="0"/>
                </a:lnTo>
                <a:lnTo>
                  <a:pt x="44" y="16"/>
                </a:lnTo>
                <a:lnTo>
                  <a:pt x="36" y="32"/>
                </a:lnTo>
                <a:lnTo>
                  <a:pt x="28" y="52"/>
                </a:lnTo>
                <a:lnTo>
                  <a:pt x="22" y="74"/>
                </a:lnTo>
                <a:lnTo>
                  <a:pt x="18" y="98"/>
                </a:lnTo>
                <a:lnTo>
                  <a:pt x="20" y="110"/>
                </a:lnTo>
                <a:lnTo>
                  <a:pt x="22" y="120"/>
                </a:lnTo>
                <a:lnTo>
                  <a:pt x="24" y="132"/>
                </a:lnTo>
                <a:lnTo>
                  <a:pt x="30" y="142"/>
                </a:lnTo>
                <a:lnTo>
                  <a:pt x="30" y="142"/>
                </a:lnTo>
                <a:lnTo>
                  <a:pt x="44" y="160"/>
                </a:lnTo>
                <a:lnTo>
                  <a:pt x="60" y="176"/>
                </a:lnTo>
                <a:lnTo>
                  <a:pt x="76" y="190"/>
                </a:lnTo>
                <a:lnTo>
                  <a:pt x="92" y="200"/>
                </a:lnTo>
                <a:lnTo>
                  <a:pt x="118" y="218"/>
                </a:lnTo>
                <a:lnTo>
                  <a:pt x="128" y="224"/>
                </a:lnTo>
                <a:lnTo>
                  <a:pt x="128" y="2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zh-CN" lang="zh-CN">
              <a:solidFill>
                <a:srgbClr val="000000"/>
              </a:solidFill>
              <a:sym charset="-122" pitchFamily="2" typeface="宋体"/>
            </a:endParaRPr>
          </a:p>
        </p:txBody>
      </p:sp>
      <p:sp>
        <p:nvSpPr>
          <p:cNvPr id="59" name="Freeform 29"/>
          <p:cNvSpPr>
            <a:spLocks noChangeArrowheads="1" noEditPoints="1"/>
          </p:cNvSpPr>
          <p:nvPr/>
        </p:nvSpPr>
        <p:spPr bwMode="auto">
          <a:xfrm>
            <a:off x="5841306" y="2822431"/>
            <a:ext cx="337941" cy="433677"/>
          </a:xfrm>
          <a:custGeom>
            <a:gdLst>
              <a:gd fmla="*/ 200 w 612" name="T0"/>
              <a:gd fmla="*/ 318 h 786" name="T1"/>
              <a:gd fmla="*/ 156 w 612" name="T2"/>
              <a:gd fmla="*/ 384 h 786" name="T3"/>
              <a:gd fmla="*/ 82 w 612" name="T4"/>
              <a:gd fmla="*/ 400 h 786" name="T5"/>
              <a:gd fmla="*/ 18 w 612" name="T6"/>
              <a:gd fmla="*/ 356 h 786" name="T7"/>
              <a:gd fmla="*/ 8 w 612" name="T8"/>
              <a:gd fmla="*/ 262 h 786" name="T9"/>
              <a:gd fmla="*/ 60 w 612" name="T10"/>
              <a:gd fmla="*/ 210 h 786" name="T11"/>
              <a:gd fmla="*/ 128 w 612" name="T12"/>
              <a:gd fmla="*/ 204 h 786" name="T13"/>
              <a:gd fmla="*/ 124 w 612" name="T14"/>
              <a:gd fmla="*/ 248 h 786" name="T15"/>
              <a:gd fmla="*/ 154 w 612" name="T16"/>
              <a:gd fmla="*/ 290 h 786" name="T17"/>
              <a:gd fmla="*/ 558 w 612" name="T18"/>
              <a:gd fmla="*/ 488 h 786" name="T19"/>
              <a:gd fmla="*/ 528 w 612" name="T20"/>
              <a:gd fmla="*/ 652 h 786" name="T21"/>
              <a:gd fmla="*/ 558 w 612" name="T22"/>
              <a:gd fmla="*/ 488 h 786" name="T23"/>
              <a:gd fmla="*/ 490 w 612" name="T24"/>
              <a:gd fmla="*/ 700 h 786" name="T25"/>
              <a:gd fmla="*/ 396 w 612" name="T26"/>
              <a:gd fmla="*/ 670 h 786" name="T27"/>
              <a:gd fmla="*/ 388 w 612" name="T28"/>
              <a:gd fmla="*/ 728 h 786" name="T29"/>
              <a:gd fmla="*/ 302 w 612" name="T30"/>
              <a:gd fmla="*/ 636 h 786" name="T31"/>
              <a:gd fmla="*/ 334 w 612" name="T32"/>
              <a:gd fmla="*/ 664 h 786" name="T33"/>
              <a:gd fmla="*/ 480 w 612" name="T34"/>
              <a:gd fmla="*/ 450 h 786" name="T35"/>
              <a:gd fmla="*/ 520 w 612" name="T36"/>
              <a:gd fmla="*/ 384 h 786" name="T37"/>
              <a:gd fmla="*/ 544 w 612" name="T38"/>
              <a:gd fmla="*/ 366 h 786" name="T39"/>
              <a:gd fmla="*/ 418 w 612" name="T40"/>
              <a:gd fmla="*/ 196 h 786" name="T41"/>
              <a:gd fmla="*/ 144 w 612" name="T42"/>
              <a:gd fmla="*/ 242 h 786" name="T43"/>
              <a:gd fmla="*/ 170 w 612" name="T44"/>
              <a:gd fmla="*/ 272 h 786" name="T45"/>
              <a:gd fmla="*/ 260 w 612" name="T46"/>
              <a:gd fmla="*/ 158 h 786" name="T47"/>
              <a:gd fmla="*/ 576 w 612" name="T48"/>
              <a:gd fmla="*/ 640 h 786" name="T49"/>
              <a:gd fmla="*/ 546 w 612" name="T50"/>
              <a:gd fmla="*/ 666 h 786" name="T51"/>
              <a:gd fmla="*/ 508 w 612" name="T52"/>
              <a:gd fmla="*/ 628 h 786" name="T53"/>
              <a:gd fmla="*/ 478 w 612" name="T54"/>
              <a:gd fmla="*/ 654 h 786" name="T55"/>
              <a:gd fmla="*/ 508 w 612" name="T56"/>
              <a:gd fmla="*/ 682 h 786" name="T57"/>
              <a:gd fmla="*/ 500 w 612" name="T58"/>
              <a:gd fmla="*/ 718 h 786" name="T59"/>
              <a:gd fmla="*/ 502 w 612" name="T60"/>
              <a:gd fmla="*/ 740 h 786" name="T61"/>
              <a:gd fmla="*/ 556 w 612" name="T62"/>
              <a:gd fmla="*/ 744 h 786" name="T63"/>
              <a:gd fmla="*/ 592 w 612" name="T64"/>
              <a:gd fmla="*/ 710 h 786" name="T65"/>
              <a:gd fmla="*/ 586 w 612" name="T66"/>
              <a:gd fmla="*/ 652 h 786" name="T67"/>
              <a:gd fmla="*/ 610 w 612" name="T68"/>
              <a:gd fmla="*/ 394 h 786" name="T69"/>
              <a:gd fmla="*/ 594 w 612" name="T70"/>
              <a:gd fmla="*/ 450 h 786" name="T71"/>
              <a:gd fmla="*/ 548 w 612" name="T72"/>
              <a:gd fmla="*/ 468 h 786" name="T73"/>
              <a:gd fmla="*/ 496 w 612" name="T74"/>
              <a:gd fmla="*/ 440 h 786" name="T75"/>
              <a:gd fmla="*/ 486 w 612" name="T76"/>
              <a:gd fmla="*/ 406 h 786" name="T77"/>
              <a:gd fmla="*/ 516 w 612" name="T78"/>
              <a:gd fmla="*/ 398 h 786" name="T79"/>
              <a:gd fmla="*/ 550 w 612" name="T80"/>
              <a:gd fmla="*/ 388 h 786" name="T81"/>
              <a:gd fmla="*/ 548 w 612" name="T82"/>
              <a:gd fmla="*/ 342 h 786" name="T83"/>
              <a:gd fmla="*/ 602 w 612" name="T84"/>
              <a:gd fmla="*/ 370 h 786" name="T85"/>
              <a:gd fmla="*/ 376 w 612" name="T86"/>
              <a:gd fmla="*/ 688 h 786" name="T87"/>
              <a:gd fmla="*/ 344 w 612" name="T88"/>
              <a:gd fmla="*/ 758 h 786" name="T89"/>
              <a:gd fmla="*/ 276 w 612" name="T90"/>
              <a:gd fmla="*/ 786 h 786" name="T91"/>
              <a:gd fmla="*/ 192 w 612" name="T92"/>
              <a:gd fmla="*/ 740 h 786" name="T93"/>
              <a:gd fmla="*/ 178 w 612" name="T94"/>
              <a:gd fmla="*/ 664 h 786" name="T95"/>
              <a:gd fmla="*/ 222 w 612" name="T96"/>
              <a:gd fmla="*/ 600 h 786" name="T97"/>
              <a:gd fmla="*/ 274 w 612" name="T98"/>
              <a:gd fmla="*/ 584 h 786" name="T99"/>
              <a:gd fmla="*/ 284 w 612" name="T100"/>
              <a:gd fmla="*/ 618 h 786" name="T101"/>
              <a:gd fmla="*/ 296 w 612" name="T102"/>
              <a:gd fmla="*/ 658 h 786" name="T103"/>
              <a:gd fmla="*/ 334 w 612" name="T104"/>
              <a:gd fmla="*/ 678 h 786" name="T105"/>
              <a:gd fmla="*/ 438 w 612" name="T106"/>
              <a:gd fmla="*/ 44 h 786" name="T107"/>
              <a:gd fmla="*/ 450 w 612" name="T108"/>
              <a:gd fmla="*/ 114 h 786" name="T109"/>
              <a:gd fmla="*/ 410 w 612" name="T110"/>
              <a:gd fmla="*/ 172 h 786" name="T111"/>
              <a:gd fmla="*/ 322 w 612" name="T112"/>
              <a:gd fmla="*/ 180 h 786" name="T113"/>
              <a:gd fmla="*/ 272 w 612" name="T114"/>
              <a:gd fmla="*/ 130 h 786" name="T115"/>
              <a:gd fmla="*/ 282 w 612" name="T116"/>
              <a:gd fmla="*/ 42 h 786" name="T117"/>
              <a:gd fmla="*/ 342 w 612" name="T118"/>
              <a:gd fmla="*/ 2 h 786" name="T119"/>
              <a:gd fmla="*/ 426 w 612" name="T120"/>
              <a:gd fmla="*/ 28 h 78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w 612" name="T183"/>
              <a:gd fmla="*/ 0 h 786" name="T184"/>
              <a:gd fmla="*/ 612 w 612" name="T185"/>
              <a:gd fmla="*/ 786 h 786" name="T186"/>
            </a:gdLst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b="T186" l="T183" r="T185" t="T184"/>
            <a:pathLst>
              <a:path h="786" w="612">
                <a:moveTo>
                  <a:pt x="196" y="270"/>
                </a:moveTo>
                <a:lnTo>
                  <a:pt x="196" y="270"/>
                </a:lnTo>
                <a:lnTo>
                  <a:pt x="200" y="286"/>
                </a:lnTo>
                <a:lnTo>
                  <a:pt x="202" y="302"/>
                </a:lnTo>
                <a:lnTo>
                  <a:pt x="200" y="318"/>
                </a:lnTo>
                <a:lnTo>
                  <a:pt x="196" y="334"/>
                </a:lnTo>
                <a:lnTo>
                  <a:pt x="190" y="348"/>
                </a:lnTo>
                <a:lnTo>
                  <a:pt x="182" y="362"/>
                </a:lnTo>
                <a:lnTo>
                  <a:pt x="170" y="374"/>
                </a:lnTo>
                <a:lnTo>
                  <a:pt x="156" y="384"/>
                </a:lnTo>
                <a:lnTo>
                  <a:pt x="156" y="384"/>
                </a:lnTo>
                <a:lnTo>
                  <a:pt x="138" y="394"/>
                </a:lnTo>
                <a:lnTo>
                  <a:pt x="120" y="400"/>
                </a:lnTo>
                <a:lnTo>
                  <a:pt x="100" y="402"/>
                </a:lnTo>
                <a:lnTo>
                  <a:pt x="82" y="400"/>
                </a:lnTo>
                <a:lnTo>
                  <a:pt x="62" y="394"/>
                </a:lnTo>
                <a:lnTo>
                  <a:pt x="46" y="384"/>
                </a:lnTo>
                <a:lnTo>
                  <a:pt x="30" y="372"/>
                </a:lnTo>
                <a:lnTo>
                  <a:pt x="18" y="356"/>
                </a:lnTo>
                <a:lnTo>
                  <a:pt x="18" y="356"/>
                </a:lnTo>
                <a:lnTo>
                  <a:pt x="8" y="338"/>
                </a:lnTo>
                <a:lnTo>
                  <a:pt x="2" y="320"/>
                </a:lnTo>
                <a:lnTo>
                  <a:pt x="0" y="300"/>
                </a:lnTo>
                <a:lnTo>
                  <a:pt x="4" y="280"/>
                </a:lnTo>
                <a:lnTo>
                  <a:pt x="8" y="262"/>
                </a:lnTo>
                <a:lnTo>
                  <a:pt x="18" y="246"/>
                </a:lnTo>
                <a:lnTo>
                  <a:pt x="30" y="230"/>
                </a:lnTo>
                <a:lnTo>
                  <a:pt x="46" y="216"/>
                </a:lnTo>
                <a:lnTo>
                  <a:pt x="46" y="216"/>
                </a:lnTo>
                <a:lnTo>
                  <a:pt x="60" y="210"/>
                </a:lnTo>
                <a:lnTo>
                  <a:pt x="72" y="204"/>
                </a:lnTo>
                <a:lnTo>
                  <a:pt x="86" y="202"/>
                </a:lnTo>
                <a:lnTo>
                  <a:pt x="100" y="200"/>
                </a:lnTo>
                <a:lnTo>
                  <a:pt x="114" y="202"/>
                </a:lnTo>
                <a:lnTo>
                  <a:pt x="128" y="204"/>
                </a:lnTo>
                <a:lnTo>
                  <a:pt x="140" y="208"/>
                </a:lnTo>
                <a:lnTo>
                  <a:pt x="154" y="214"/>
                </a:lnTo>
                <a:lnTo>
                  <a:pt x="122" y="242"/>
                </a:lnTo>
                <a:lnTo>
                  <a:pt x="124" y="248"/>
                </a:lnTo>
                <a:lnTo>
                  <a:pt x="124" y="248"/>
                </a:lnTo>
                <a:lnTo>
                  <a:pt x="128" y="262"/>
                </a:lnTo>
                <a:lnTo>
                  <a:pt x="136" y="276"/>
                </a:lnTo>
                <a:lnTo>
                  <a:pt x="140" y="282"/>
                </a:lnTo>
                <a:lnTo>
                  <a:pt x="146" y="286"/>
                </a:lnTo>
                <a:lnTo>
                  <a:pt x="154" y="290"/>
                </a:lnTo>
                <a:lnTo>
                  <a:pt x="162" y="292"/>
                </a:lnTo>
                <a:lnTo>
                  <a:pt x="166" y="292"/>
                </a:lnTo>
                <a:lnTo>
                  <a:pt x="196" y="270"/>
                </a:lnTo>
                <a:lnTo>
                  <a:pt x="196" y="270"/>
                </a:lnTo>
                <a:close/>
                <a:moveTo>
                  <a:pt x="558" y="488"/>
                </a:moveTo>
                <a:lnTo>
                  <a:pt x="544" y="648"/>
                </a:lnTo>
                <a:lnTo>
                  <a:pt x="544" y="648"/>
                </a:lnTo>
                <a:lnTo>
                  <a:pt x="538" y="652"/>
                </a:lnTo>
                <a:lnTo>
                  <a:pt x="534" y="652"/>
                </a:lnTo>
                <a:lnTo>
                  <a:pt x="528" y="652"/>
                </a:lnTo>
                <a:lnTo>
                  <a:pt x="524" y="650"/>
                </a:lnTo>
                <a:lnTo>
                  <a:pt x="526" y="486"/>
                </a:lnTo>
                <a:lnTo>
                  <a:pt x="526" y="486"/>
                </a:lnTo>
                <a:lnTo>
                  <a:pt x="542" y="488"/>
                </a:lnTo>
                <a:lnTo>
                  <a:pt x="558" y="488"/>
                </a:lnTo>
                <a:lnTo>
                  <a:pt x="558" y="488"/>
                </a:lnTo>
                <a:close/>
                <a:moveTo>
                  <a:pt x="388" y="728"/>
                </a:moveTo>
                <a:lnTo>
                  <a:pt x="486" y="706"/>
                </a:lnTo>
                <a:lnTo>
                  <a:pt x="486" y="706"/>
                </a:lnTo>
                <a:lnTo>
                  <a:pt x="490" y="700"/>
                </a:lnTo>
                <a:lnTo>
                  <a:pt x="492" y="692"/>
                </a:lnTo>
                <a:lnTo>
                  <a:pt x="490" y="684"/>
                </a:lnTo>
                <a:lnTo>
                  <a:pt x="486" y="676"/>
                </a:lnTo>
                <a:lnTo>
                  <a:pt x="396" y="670"/>
                </a:lnTo>
                <a:lnTo>
                  <a:pt x="396" y="670"/>
                </a:lnTo>
                <a:lnTo>
                  <a:pt x="398" y="686"/>
                </a:lnTo>
                <a:lnTo>
                  <a:pt x="398" y="700"/>
                </a:lnTo>
                <a:lnTo>
                  <a:pt x="394" y="716"/>
                </a:lnTo>
                <a:lnTo>
                  <a:pt x="388" y="728"/>
                </a:lnTo>
                <a:lnTo>
                  <a:pt x="388" y="728"/>
                </a:lnTo>
                <a:close/>
                <a:moveTo>
                  <a:pt x="476" y="442"/>
                </a:moveTo>
                <a:lnTo>
                  <a:pt x="298" y="620"/>
                </a:lnTo>
                <a:lnTo>
                  <a:pt x="298" y="620"/>
                </a:lnTo>
                <a:lnTo>
                  <a:pt x="298" y="628"/>
                </a:lnTo>
                <a:lnTo>
                  <a:pt x="302" y="636"/>
                </a:lnTo>
                <a:lnTo>
                  <a:pt x="306" y="644"/>
                </a:lnTo>
                <a:lnTo>
                  <a:pt x="312" y="650"/>
                </a:lnTo>
                <a:lnTo>
                  <a:pt x="318" y="656"/>
                </a:lnTo>
                <a:lnTo>
                  <a:pt x="326" y="660"/>
                </a:lnTo>
                <a:lnTo>
                  <a:pt x="334" y="664"/>
                </a:lnTo>
                <a:lnTo>
                  <a:pt x="344" y="664"/>
                </a:lnTo>
                <a:lnTo>
                  <a:pt x="500" y="470"/>
                </a:lnTo>
                <a:lnTo>
                  <a:pt x="500" y="470"/>
                </a:lnTo>
                <a:lnTo>
                  <a:pt x="490" y="460"/>
                </a:lnTo>
                <a:lnTo>
                  <a:pt x="480" y="450"/>
                </a:lnTo>
                <a:lnTo>
                  <a:pt x="480" y="450"/>
                </a:lnTo>
                <a:lnTo>
                  <a:pt x="476" y="442"/>
                </a:lnTo>
                <a:lnTo>
                  <a:pt x="476" y="442"/>
                </a:lnTo>
                <a:close/>
                <a:moveTo>
                  <a:pt x="394" y="208"/>
                </a:moveTo>
                <a:lnTo>
                  <a:pt x="520" y="384"/>
                </a:lnTo>
                <a:lnTo>
                  <a:pt x="520" y="384"/>
                </a:lnTo>
                <a:lnTo>
                  <a:pt x="528" y="382"/>
                </a:lnTo>
                <a:lnTo>
                  <a:pt x="534" y="380"/>
                </a:lnTo>
                <a:lnTo>
                  <a:pt x="540" y="374"/>
                </a:lnTo>
                <a:lnTo>
                  <a:pt x="544" y="366"/>
                </a:lnTo>
                <a:lnTo>
                  <a:pt x="436" y="182"/>
                </a:lnTo>
                <a:lnTo>
                  <a:pt x="436" y="182"/>
                </a:lnTo>
                <a:lnTo>
                  <a:pt x="428" y="190"/>
                </a:lnTo>
                <a:lnTo>
                  <a:pt x="418" y="196"/>
                </a:lnTo>
                <a:lnTo>
                  <a:pt x="418" y="196"/>
                </a:lnTo>
                <a:lnTo>
                  <a:pt x="406" y="204"/>
                </a:lnTo>
                <a:lnTo>
                  <a:pt x="394" y="208"/>
                </a:lnTo>
                <a:lnTo>
                  <a:pt x="394" y="208"/>
                </a:lnTo>
                <a:close/>
                <a:moveTo>
                  <a:pt x="254" y="146"/>
                </a:moveTo>
                <a:lnTo>
                  <a:pt x="144" y="242"/>
                </a:lnTo>
                <a:lnTo>
                  <a:pt x="144" y="242"/>
                </a:lnTo>
                <a:lnTo>
                  <a:pt x="146" y="252"/>
                </a:lnTo>
                <a:lnTo>
                  <a:pt x="152" y="262"/>
                </a:lnTo>
                <a:lnTo>
                  <a:pt x="160" y="268"/>
                </a:lnTo>
                <a:lnTo>
                  <a:pt x="170" y="272"/>
                </a:lnTo>
                <a:lnTo>
                  <a:pt x="286" y="184"/>
                </a:lnTo>
                <a:lnTo>
                  <a:pt x="286" y="184"/>
                </a:lnTo>
                <a:lnTo>
                  <a:pt x="272" y="172"/>
                </a:lnTo>
                <a:lnTo>
                  <a:pt x="260" y="158"/>
                </a:lnTo>
                <a:lnTo>
                  <a:pt x="260" y="158"/>
                </a:lnTo>
                <a:lnTo>
                  <a:pt x="254" y="146"/>
                </a:lnTo>
                <a:lnTo>
                  <a:pt x="254" y="146"/>
                </a:lnTo>
                <a:close/>
                <a:moveTo>
                  <a:pt x="586" y="652"/>
                </a:moveTo>
                <a:lnTo>
                  <a:pt x="586" y="652"/>
                </a:lnTo>
                <a:lnTo>
                  <a:pt x="576" y="640"/>
                </a:lnTo>
                <a:lnTo>
                  <a:pt x="562" y="630"/>
                </a:lnTo>
                <a:lnTo>
                  <a:pt x="560" y="656"/>
                </a:lnTo>
                <a:lnTo>
                  <a:pt x="556" y="660"/>
                </a:lnTo>
                <a:lnTo>
                  <a:pt x="556" y="660"/>
                </a:lnTo>
                <a:lnTo>
                  <a:pt x="546" y="666"/>
                </a:lnTo>
                <a:lnTo>
                  <a:pt x="534" y="668"/>
                </a:lnTo>
                <a:lnTo>
                  <a:pt x="524" y="666"/>
                </a:lnTo>
                <a:lnTo>
                  <a:pt x="514" y="660"/>
                </a:lnTo>
                <a:lnTo>
                  <a:pt x="508" y="656"/>
                </a:lnTo>
                <a:lnTo>
                  <a:pt x="508" y="628"/>
                </a:lnTo>
                <a:lnTo>
                  <a:pt x="508" y="628"/>
                </a:lnTo>
                <a:lnTo>
                  <a:pt x="498" y="634"/>
                </a:lnTo>
                <a:lnTo>
                  <a:pt x="498" y="634"/>
                </a:lnTo>
                <a:lnTo>
                  <a:pt x="486" y="642"/>
                </a:lnTo>
                <a:lnTo>
                  <a:pt x="478" y="654"/>
                </a:lnTo>
                <a:lnTo>
                  <a:pt x="494" y="654"/>
                </a:lnTo>
                <a:lnTo>
                  <a:pt x="500" y="660"/>
                </a:lnTo>
                <a:lnTo>
                  <a:pt x="500" y="660"/>
                </a:lnTo>
                <a:lnTo>
                  <a:pt x="506" y="674"/>
                </a:lnTo>
                <a:lnTo>
                  <a:pt x="508" y="682"/>
                </a:lnTo>
                <a:lnTo>
                  <a:pt x="510" y="690"/>
                </a:lnTo>
                <a:lnTo>
                  <a:pt x="510" y="696"/>
                </a:lnTo>
                <a:lnTo>
                  <a:pt x="508" y="704"/>
                </a:lnTo>
                <a:lnTo>
                  <a:pt x="504" y="712"/>
                </a:lnTo>
                <a:lnTo>
                  <a:pt x="500" y="718"/>
                </a:lnTo>
                <a:lnTo>
                  <a:pt x="496" y="722"/>
                </a:lnTo>
                <a:lnTo>
                  <a:pt x="484" y="726"/>
                </a:lnTo>
                <a:lnTo>
                  <a:pt x="484" y="726"/>
                </a:lnTo>
                <a:lnTo>
                  <a:pt x="492" y="734"/>
                </a:lnTo>
                <a:lnTo>
                  <a:pt x="502" y="740"/>
                </a:lnTo>
                <a:lnTo>
                  <a:pt x="512" y="746"/>
                </a:lnTo>
                <a:lnTo>
                  <a:pt x="522" y="748"/>
                </a:lnTo>
                <a:lnTo>
                  <a:pt x="534" y="750"/>
                </a:lnTo>
                <a:lnTo>
                  <a:pt x="546" y="748"/>
                </a:lnTo>
                <a:lnTo>
                  <a:pt x="556" y="744"/>
                </a:lnTo>
                <a:lnTo>
                  <a:pt x="568" y="738"/>
                </a:lnTo>
                <a:lnTo>
                  <a:pt x="568" y="738"/>
                </a:lnTo>
                <a:lnTo>
                  <a:pt x="578" y="730"/>
                </a:lnTo>
                <a:lnTo>
                  <a:pt x="586" y="722"/>
                </a:lnTo>
                <a:lnTo>
                  <a:pt x="592" y="710"/>
                </a:lnTo>
                <a:lnTo>
                  <a:pt x="594" y="698"/>
                </a:lnTo>
                <a:lnTo>
                  <a:pt x="596" y="686"/>
                </a:lnTo>
                <a:lnTo>
                  <a:pt x="596" y="674"/>
                </a:lnTo>
                <a:lnTo>
                  <a:pt x="592" y="662"/>
                </a:lnTo>
                <a:lnTo>
                  <a:pt x="586" y="652"/>
                </a:lnTo>
                <a:lnTo>
                  <a:pt x="586" y="652"/>
                </a:lnTo>
                <a:close/>
                <a:moveTo>
                  <a:pt x="602" y="370"/>
                </a:moveTo>
                <a:lnTo>
                  <a:pt x="602" y="370"/>
                </a:lnTo>
                <a:lnTo>
                  <a:pt x="608" y="382"/>
                </a:lnTo>
                <a:lnTo>
                  <a:pt x="610" y="394"/>
                </a:lnTo>
                <a:lnTo>
                  <a:pt x="612" y="406"/>
                </a:lnTo>
                <a:lnTo>
                  <a:pt x="610" y="418"/>
                </a:lnTo>
                <a:lnTo>
                  <a:pt x="606" y="430"/>
                </a:lnTo>
                <a:lnTo>
                  <a:pt x="600" y="440"/>
                </a:lnTo>
                <a:lnTo>
                  <a:pt x="594" y="450"/>
                </a:lnTo>
                <a:lnTo>
                  <a:pt x="584" y="458"/>
                </a:lnTo>
                <a:lnTo>
                  <a:pt x="584" y="458"/>
                </a:lnTo>
                <a:lnTo>
                  <a:pt x="572" y="464"/>
                </a:lnTo>
                <a:lnTo>
                  <a:pt x="560" y="468"/>
                </a:lnTo>
                <a:lnTo>
                  <a:pt x="548" y="468"/>
                </a:lnTo>
                <a:lnTo>
                  <a:pt x="536" y="466"/>
                </a:lnTo>
                <a:lnTo>
                  <a:pt x="524" y="464"/>
                </a:lnTo>
                <a:lnTo>
                  <a:pt x="514" y="458"/>
                </a:lnTo>
                <a:lnTo>
                  <a:pt x="504" y="450"/>
                </a:lnTo>
                <a:lnTo>
                  <a:pt x="496" y="440"/>
                </a:lnTo>
                <a:lnTo>
                  <a:pt x="496" y="440"/>
                </a:lnTo>
                <a:lnTo>
                  <a:pt x="490" y="432"/>
                </a:lnTo>
                <a:lnTo>
                  <a:pt x="488" y="424"/>
                </a:lnTo>
                <a:lnTo>
                  <a:pt x="486" y="414"/>
                </a:lnTo>
                <a:lnTo>
                  <a:pt x="486" y="406"/>
                </a:lnTo>
                <a:lnTo>
                  <a:pt x="486" y="390"/>
                </a:lnTo>
                <a:lnTo>
                  <a:pt x="494" y="374"/>
                </a:lnTo>
                <a:lnTo>
                  <a:pt x="510" y="398"/>
                </a:lnTo>
                <a:lnTo>
                  <a:pt x="516" y="398"/>
                </a:lnTo>
                <a:lnTo>
                  <a:pt x="516" y="398"/>
                </a:lnTo>
                <a:lnTo>
                  <a:pt x="524" y="400"/>
                </a:lnTo>
                <a:lnTo>
                  <a:pt x="530" y="398"/>
                </a:lnTo>
                <a:lnTo>
                  <a:pt x="538" y="396"/>
                </a:lnTo>
                <a:lnTo>
                  <a:pt x="544" y="392"/>
                </a:lnTo>
                <a:lnTo>
                  <a:pt x="550" y="388"/>
                </a:lnTo>
                <a:lnTo>
                  <a:pt x="554" y="382"/>
                </a:lnTo>
                <a:lnTo>
                  <a:pt x="558" y="376"/>
                </a:lnTo>
                <a:lnTo>
                  <a:pt x="560" y="368"/>
                </a:lnTo>
                <a:lnTo>
                  <a:pt x="562" y="362"/>
                </a:lnTo>
                <a:lnTo>
                  <a:pt x="548" y="342"/>
                </a:lnTo>
                <a:lnTo>
                  <a:pt x="548" y="342"/>
                </a:lnTo>
                <a:lnTo>
                  <a:pt x="564" y="344"/>
                </a:lnTo>
                <a:lnTo>
                  <a:pt x="578" y="348"/>
                </a:lnTo>
                <a:lnTo>
                  <a:pt x="590" y="358"/>
                </a:lnTo>
                <a:lnTo>
                  <a:pt x="602" y="370"/>
                </a:lnTo>
                <a:lnTo>
                  <a:pt x="602" y="370"/>
                </a:lnTo>
                <a:close/>
                <a:moveTo>
                  <a:pt x="372" y="656"/>
                </a:moveTo>
                <a:lnTo>
                  <a:pt x="372" y="656"/>
                </a:lnTo>
                <a:lnTo>
                  <a:pt x="376" y="672"/>
                </a:lnTo>
                <a:lnTo>
                  <a:pt x="376" y="688"/>
                </a:lnTo>
                <a:lnTo>
                  <a:pt x="376" y="702"/>
                </a:lnTo>
                <a:lnTo>
                  <a:pt x="372" y="718"/>
                </a:lnTo>
                <a:lnTo>
                  <a:pt x="364" y="732"/>
                </a:lnTo>
                <a:lnTo>
                  <a:pt x="356" y="746"/>
                </a:lnTo>
                <a:lnTo>
                  <a:pt x="344" y="758"/>
                </a:lnTo>
                <a:lnTo>
                  <a:pt x="332" y="768"/>
                </a:lnTo>
                <a:lnTo>
                  <a:pt x="332" y="768"/>
                </a:lnTo>
                <a:lnTo>
                  <a:pt x="314" y="778"/>
                </a:lnTo>
                <a:lnTo>
                  <a:pt x="294" y="784"/>
                </a:lnTo>
                <a:lnTo>
                  <a:pt x="276" y="786"/>
                </a:lnTo>
                <a:lnTo>
                  <a:pt x="256" y="784"/>
                </a:lnTo>
                <a:lnTo>
                  <a:pt x="238" y="778"/>
                </a:lnTo>
                <a:lnTo>
                  <a:pt x="220" y="768"/>
                </a:lnTo>
                <a:lnTo>
                  <a:pt x="206" y="756"/>
                </a:lnTo>
                <a:lnTo>
                  <a:pt x="192" y="740"/>
                </a:lnTo>
                <a:lnTo>
                  <a:pt x="192" y="740"/>
                </a:lnTo>
                <a:lnTo>
                  <a:pt x="184" y="722"/>
                </a:lnTo>
                <a:lnTo>
                  <a:pt x="178" y="702"/>
                </a:lnTo>
                <a:lnTo>
                  <a:pt x="176" y="684"/>
                </a:lnTo>
                <a:lnTo>
                  <a:pt x="178" y="664"/>
                </a:lnTo>
                <a:lnTo>
                  <a:pt x="184" y="646"/>
                </a:lnTo>
                <a:lnTo>
                  <a:pt x="194" y="628"/>
                </a:lnTo>
                <a:lnTo>
                  <a:pt x="206" y="614"/>
                </a:lnTo>
                <a:lnTo>
                  <a:pt x="222" y="600"/>
                </a:lnTo>
                <a:lnTo>
                  <a:pt x="222" y="600"/>
                </a:lnTo>
                <a:lnTo>
                  <a:pt x="232" y="596"/>
                </a:lnTo>
                <a:lnTo>
                  <a:pt x="242" y="590"/>
                </a:lnTo>
                <a:lnTo>
                  <a:pt x="252" y="588"/>
                </a:lnTo>
                <a:lnTo>
                  <a:pt x="264" y="586"/>
                </a:lnTo>
                <a:lnTo>
                  <a:pt x="274" y="584"/>
                </a:lnTo>
                <a:lnTo>
                  <a:pt x="286" y="584"/>
                </a:lnTo>
                <a:lnTo>
                  <a:pt x="296" y="586"/>
                </a:lnTo>
                <a:lnTo>
                  <a:pt x="308" y="590"/>
                </a:lnTo>
                <a:lnTo>
                  <a:pt x="284" y="612"/>
                </a:lnTo>
                <a:lnTo>
                  <a:pt x="284" y="618"/>
                </a:lnTo>
                <a:lnTo>
                  <a:pt x="284" y="618"/>
                </a:lnTo>
                <a:lnTo>
                  <a:pt x="284" y="630"/>
                </a:lnTo>
                <a:lnTo>
                  <a:pt x="286" y="640"/>
                </a:lnTo>
                <a:lnTo>
                  <a:pt x="290" y="648"/>
                </a:lnTo>
                <a:lnTo>
                  <a:pt x="296" y="658"/>
                </a:lnTo>
                <a:lnTo>
                  <a:pt x="304" y="666"/>
                </a:lnTo>
                <a:lnTo>
                  <a:pt x="314" y="672"/>
                </a:lnTo>
                <a:lnTo>
                  <a:pt x="324" y="676"/>
                </a:lnTo>
                <a:lnTo>
                  <a:pt x="334" y="678"/>
                </a:lnTo>
                <a:lnTo>
                  <a:pt x="334" y="678"/>
                </a:lnTo>
                <a:lnTo>
                  <a:pt x="346" y="680"/>
                </a:lnTo>
                <a:lnTo>
                  <a:pt x="352" y="680"/>
                </a:lnTo>
                <a:lnTo>
                  <a:pt x="372" y="656"/>
                </a:lnTo>
                <a:lnTo>
                  <a:pt x="372" y="656"/>
                </a:lnTo>
                <a:close/>
                <a:moveTo>
                  <a:pt x="438" y="44"/>
                </a:moveTo>
                <a:lnTo>
                  <a:pt x="438" y="44"/>
                </a:lnTo>
                <a:lnTo>
                  <a:pt x="446" y="60"/>
                </a:lnTo>
                <a:lnTo>
                  <a:pt x="452" y="78"/>
                </a:lnTo>
                <a:lnTo>
                  <a:pt x="452" y="96"/>
                </a:lnTo>
                <a:lnTo>
                  <a:pt x="450" y="114"/>
                </a:lnTo>
                <a:lnTo>
                  <a:pt x="446" y="130"/>
                </a:lnTo>
                <a:lnTo>
                  <a:pt x="436" y="146"/>
                </a:lnTo>
                <a:lnTo>
                  <a:pt x="426" y="160"/>
                </a:lnTo>
                <a:lnTo>
                  <a:pt x="410" y="172"/>
                </a:lnTo>
                <a:lnTo>
                  <a:pt x="410" y="172"/>
                </a:lnTo>
                <a:lnTo>
                  <a:pt x="394" y="182"/>
                </a:lnTo>
                <a:lnTo>
                  <a:pt x="376" y="186"/>
                </a:lnTo>
                <a:lnTo>
                  <a:pt x="358" y="188"/>
                </a:lnTo>
                <a:lnTo>
                  <a:pt x="340" y="186"/>
                </a:lnTo>
                <a:lnTo>
                  <a:pt x="322" y="180"/>
                </a:lnTo>
                <a:lnTo>
                  <a:pt x="306" y="172"/>
                </a:lnTo>
                <a:lnTo>
                  <a:pt x="292" y="160"/>
                </a:lnTo>
                <a:lnTo>
                  <a:pt x="280" y="146"/>
                </a:lnTo>
                <a:lnTo>
                  <a:pt x="280" y="146"/>
                </a:lnTo>
                <a:lnTo>
                  <a:pt x="272" y="130"/>
                </a:lnTo>
                <a:lnTo>
                  <a:pt x="266" y="112"/>
                </a:lnTo>
                <a:lnTo>
                  <a:pt x="266" y="94"/>
                </a:lnTo>
                <a:lnTo>
                  <a:pt x="268" y="76"/>
                </a:lnTo>
                <a:lnTo>
                  <a:pt x="272" y="58"/>
                </a:lnTo>
                <a:lnTo>
                  <a:pt x="282" y="42"/>
                </a:lnTo>
                <a:lnTo>
                  <a:pt x="292" y="28"/>
                </a:lnTo>
                <a:lnTo>
                  <a:pt x="308" y="16"/>
                </a:lnTo>
                <a:lnTo>
                  <a:pt x="308" y="16"/>
                </a:lnTo>
                <a:lnTo>
                  <a:pt x="324" y="8"/>
                </a:lnTo>
                <a:lnTo>
                  <a:pt x="342" y="2"/>
                </a:lnTo>
                <a:lnTo>
                  <a:pt x="360" y="0"/>
                </a:lnTo>
                <a:lnTo>
                  <a:pt x="378" y="2"/>
                </a:lnTo>
                <a:lnTo>
                  <a:pt x="396" y="8"/>
                </a:lnTo>
                <a:lnTo>
                  <a:pt x="412" y="16"/>
                </a:lnTo>
                <a:lnTo>
                  <a:pt x="426" y="28"/>
                </a:lnTo>
                <a:lnTo>
                  <a:pt x="438" y="44"/>
                </a:lnTo>
                <a:lnTo>
                  <a:pt x="438" y="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zh-CN" lang="zh-CN">
              <a:solidFill>
                <a:srgbClr val="000000"/>
              </a:solidFill>
              <a:sym charset="-122" pitchFamily="2" typeface="宋体"/>
            </a:endParaRPr>
          </a:p>
        </p:txBody>
      </p:sp>
    </p:spTree>
    <p:extLst>
      <p:ext uri="{BB962C8B-B14F-4D97-AF65-F5344CB8AC3E}">
        <p14:creationId val="3684964536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8" name="圆角矩形 9"/>
          <p:cNvGrpSpPr/>
          <p:nvPr/>
        </p:nvGrpSpPr>
        <p:grpSpPr>
          <a:xfrm>
            <a:off x="476044" y="411510"/>
            <a:ext cx="1071620" cy="1071620"/>
            <a:chExt cx="503" cy="503"/>
          </a:xfrm>
        </p:grpSpPr>
        <p:pic>
          <p:nvPicPr>
            <p:cNvPr id="29" name="圆角矩形 9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503" cy="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Text Box 13"/>
            <p:cNvSpPr txBox="1">
              <a:spLocks noChangeArrowheads="1"/>
            </p:cNvSpPr>
            <p:nvPr/>
          </p:nvSpPr>
          <p:spPr bwMode="auto">
            <a:xfrm>
              <a:off x="58" y="57"/>
              <a:ext cx="389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223291" y="1097507"/>
            <a:ext cx="573089" cy="571279"/>
            <a:chOff x="1463677" y="1506761"/>
            <a:chExt cx="573089" cy="571279"/>
          </a:xfrm>
        </p:grpSpPr>
        <p:grpSp>
          <p:nvGrpSpPr>
            <p:cNvPr id="12" name="圆角矩形 8"/>
            <p:cNvGrpSpPr/>
            <p:nvPr/>
          </p:nvGrpSpPr>
          <p:grpSpPr>
            <a:xfrm>
              <a:off x="1494634" y="1536813"/>
              <a:ext cx="511175" cy="511175"/>
              <a:chExt cx="322" cy="322"/>
            </a:xfrm>
          </p:grpSpPr>
          <p:pic>
            <p:nvPicPr>
              <p:cNvPr id="14" name="圆角矩形 8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0" y="0"/>
                <a:ext cx="322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Text Box 22"/>
              <p:cNvSpPr txBox="1">
                <a:spLocks noChangeArrowheads="1"/>
              </p:cNvSpPr>
              <p:nvPr/>
            </p:nvSpPr>
            <p:spPr bwMode="auto">
              <a:xfrm>
                <a:off x="53" y="52"/>
                <a:ext cx="217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bIns="39600" lIns="79200" rIns="79200" tIns="39600"/>
              <a:lstStyle>
                <a:lvl1pPr defTabSz="801688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defTabSz="801688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defTabSz="801688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defTabSz="801688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defTabSz="801688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defTabSz="801688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defTabSz="801688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defTabSz="801688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defTabSz="801688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b="1" lang="zh-CN" sz="2400">
                  <a:solidFill>
                    <a:schemeClr val="bg1"/>
                  </a:solidFill>
                  <a:latin charset="-122" pitchFamily="2" typeface="宋体"/>
                </a:endParaRPr>
              </a:p>
            </p:txBody>
          </p:sp>
        </p:grpSp>
        <p:sp>
          <p:nvSpPr>
            <p:cNvPr id="13" name="圆角矩形 14"/>
            <p:cNvSpPr>
              <a:spLocks noChangeArrowheads="1"/>
            </p:cNvSpPr>
            <p:nvPr/>
          </p:nvSpPr>
          <p:spPr bwMode="auto">
            <a:xfrm>
              <a:off x="1463677" y="1506761"/>
              <a:ext cx="573089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  <a:latin charset="0" pitchFamily="34" typeface="Calibri"/>
                <a:sym charset="0" pitchFamily="34" typeface="Calibri"/>
              </a:endParaRPr>
            </a:p>
          </p:txBody>
        </p:sp>
      </p:grpSp>
      <p:sp>
        <p:nvSpPr>
          <p:cNvPr id="31" name="圆角矩形 14"/>
          <p:cNvSpPr>
            <a:spLocks noChangeArrowheads="1"/>
          </p:cNvSpPr>
          <p:nvPr/>
        </p:nvSpPr>
        <p:spPr bwMode="auto">
          <a:xfrm>
            <a:off x="1691680" y="791398"/>
            <a:ext cx="4464496" cy="481936"/>
          </a:xfrm>
          <a:prstGeom prst="roundRect">
            <a:avLst>
              <a:gd fmla="val 634" name="adj"/>
            </a:avLst>
          </a:prstGeom>
          <a:noFill/>
          <a:ln cap="flat" cmpd="sng" w="3175">
            <a:solidFill>
              <a:schemeClr val="bg1"/>
            </a:solidFill>
            <a:rou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/>
            <a:r>
              <a:rPr altLang="en-US" lang="zh-CN" smtClean="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单击此处添加文字单击此处添加文字</a:t>
            </a:r>
          </a:p>
        </p:txBody>
      </p:sp>
      <p:grpSp>
        <p:nvGrpSpPr>
          <p:cNvPr id="32" name="组合 9"/>
          <p:cNvGrpSpPr/>
          <p:nvPr/>
        </p:nvGrpSpPr>
        <p:grpSpPr>
          <a:xfrm rot="5400000">
            <a:off x="2756051" y="1759407"/>
            <a:ext cx="1311893" cy="1311893"/>
            <a:chExt cx="1928825" cy="1928825"/>
          </a:xfrm>
        </p:grpSpPr>
        <p:sp>
          <p:nvSpPr>
            <p:cNvPr id="33" name="泪滴形 10"/>
            <p:cNvSpPr/>
            <p:nvPr/>
          </p:nvSpPr>
          <p:spPr bwMode="auto">
            <a:xfrm rot="5400000">
              <a:off x="0" y="0"/>
              <a:ext cx="1928825" cy="1928825"/>
            </a:xfrm>
            <a:custGeom>
              <a:gdLst>
                <a:gd fmla="*/ 0 w 1928826" name="T0"/>
                <a:gd fmla="*/ 964413 h 1928826" name="T1"/>
                <a:gd fmla="*/ 964413 w 1928826" name="T2"/>
                <a:gd fmla="*/ 0 h 1928826" name="T3"/>
                <a:gd fmla="*/ 1928826 w 1928826" name="T4"/>
                <a:gd fmla="*/ 0 h 1928826" name="T5"/>
                <a:gd fmla="*/ 1928826 w 1928826" name="T6"/>
                <a:gd fmla="*/ 964413 h 1928826" name="T7"/>
                <a:gd fmla="*/ 964413 w 1928826" name="T8"/>
                <a:gd fmla="*/ 1928826 h 1928826" name="T9"/>
                <a:gd fmla="*/ 0 w 1928826" name="T10"/>
                <a:gd fmla="*/ 964413 h 192882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928826" w="1928826">
                  <a:moveTo>
                    <a:pt x="0" y="964413"/>
                  </a:moveTo>
                  <a:cubicBezTo>
                    <a:pt x="0" y="431782"/>
                    <a:pt x="431782" y="0"/>
                    <a:pt x="964413" y="0"/>
                  </a:cubicBezTo>
                  <a:lnTo>
                    <a:pt x="1928826" y="0"/>
                  </a:lnTo>
                  <a:lnTo>
                    <a:pt x="1928826" y="964413"/>
                  </a:lnTo>
                  <a:cubicBezTo>
                    <a:pt x="1928826" y="1497044"/>
                    <a:pt x="1497044" y="1928826"/>
                    <a:pt x="964413" y="1928826"/>
                  </a:cubicBezTo>
                  <a:cubicBezTo>
                    <a:pt x="431782" y="1928826"/>
                    <a:pt x="0" y="1497044"/>
                    <a:pt x="0" y="964413"/>
                  </a:cubicBezTo>
                  <a:close/>
                </a:path>
              </a:pathLst>
            </a:custGeom>
            <a:gradFill rotWithShape="1">
              <a:gsLst>
                <a:gs pos="0">
                  <a:srgbClr val="D9D9D9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>
              <a:outerShdw algn="ctr" dir="8100000" dist="2032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bIns="0" lIns="0" rIns="0" tIns="0"/>
            <a:lstStyle/>
            <a:p>
              <a:endParaRPr altLang="en-US" lang="zh-CN"/>
            </a:p>
          </p:txBody>
        </p:sp>
        <p:sp>
          <p:nvSpPr>
            <p:cNvPr id="34" name="椭圆 11"/>
            <p:cNvSpPr>
              <a:spLocks noChangeArrowheads="1"/>
            </p:cNvSpPr>
            <p:nvPr/>
          </p:nvSpPr>
          <p:spPr bwMode="auto">
            <a:xfrm rot="16200000">
              <a:off x="152716" y="134391"/>
              <a:ext cx="1658515" cy="1658515"/>
            </a:xfrm>
            <a:prstGeom prst="ellipse">
              <a:avLst/>
            </a:prstGeom>
            <a:gradFill rotWithShape="1">
              <a:gsLst>
                <a:gs pos="0">
                  <a:srgbClr val="7F7F7F">
                    <a:alpha val="34000"/>
                  </a:srgbClr>
                </a:gs>
                <a:gs pos="59000">
                  <a:srgbClr val="FFFFFF">
                    <a:alpha val="72940"/>
                  </a:srgbClr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bIns="0" lIns="0" rIns="0" tIns="0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lang="zh-CN">
                <a:solidFill>
                  <a:srgbClr val="08A850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sp>
        <p:nvSpPr>
          <p:cNvPr id="36" name="泪滴形 7"/>
          <p:cNvSpPr/>
          <p:nvPr/>
        </p:nvSpPr>
        <p:spPr bwMode="auto">
          <a:xfrm rot="5400000">
            <a:off x="1403648" y="1759406"/>
            <a:ext cx="1311893" cy="1311893"/>
          </a:xfrm>
          <a:custGeom>
            <a:gdLst>
              <a:gd fmla="*/ 0 w 1928826" name="T0"/>
              <a:gd fmla="*/ 964413 h 1928826" name="T1"/>
              <a:gd fmla="*/ 964413 w 1928826" name="T2"/>
              <a:gd fmla="*/ 0 h 1928826" name="T3"/>
              <a:gd fmla="*/ 1928826 w 1928826" name="T4"/>
              <a:gd fmla="*/ 0 h 1928826" name="T5"/>
              <a:gd fmla="*/ 1928826 w 1928826" name="T6"/>
              <a:gd fmla="*/ 964413 h 1928826" name="T7"/>
              <a:gd fmla="*/ 964413 w 1928826" name="T8"/>
              <a:gd fmla="*/ 1928826 h 1928826" name="T9"/>
              <a:gd fmla="*/ 0 w 1928826" name="T10"/>
              <a:gd fmla="*/ 964413 h 192882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1928826" w="1928826">
                <a:moveTo>
                  <a:pt x="0" y="964413"/>
                </a:moveTo>
                <a:cubicBezTo>
                  <a:pt x="0" y="431782"/>
                  <a:pt x="431782" y="0"/>
                  <a:pt x="964413" y="0"/>
                </a:cubicBezTo>
                <a:lnTo>
                  <a:pt x="1928826" y="0"/>
                </a:lnTo>
                <a:lnTo>
                  <a:pt x="1928826" y="964413"/>
                </a:lnTo>
                <a:cubicBezTo>
                  <a:pt x="1928826" y="1497044"/>
                  <a:pt x="1497044" y="1928826"/>
                  <a:pt x="964413" y="1928826"/>
                </a:cubicBezTo>
                <a:cubicBezTo>
                  <a:pt x="431782" y="1928826"/>
                  <a:pt x="0" y="1497044"/>
                  <a:pt x="0" y="964413"/>
                </a:cubicBezTo>
                <a:close/>
              </a:path>
            </a:pathLst>
          </a:custGeom>
          <a:gradFill rotWithShape="1">
            <a:gsLst>
              <a:gs pos="0">
                <a:srgbClr val="D9D9D9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ffectLst>
            <a:outerShdw algn="ctr" dir="8100000" dist="2032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0" lIns="0" rIns="0" tIns="0"/>
          <a:lstStyle/>
          <a:p>
            <a:endParaRPr altLang="en-US" lang="zh-CN"/>
          </a:p>
        </p:txBody>
      </p:sp>
      <p:sp>
        <p:nvSpPr>
          <p:cNvPr id="38" name="椭圆 6"/>
          <p:cNvSpPr>
            <a:spLocks noChangeArrowheads="1"/>
          </p:cNvSpPr>
          <p:nvPr/>
        </p:nvSpPr>
        <p:spPr bwMode="auto">
          <a:xfrm>
            <a:off x="1507519" y="1852890"/>
            <a:ext cx="1128041" cy="1128041"/>
          </a:xfrm>
          <a:prstGeom prst="ellipse">
            <a:avLst/>
          </a:prstGeom>
          <a:gradFill rotWithShape="1">
            <a:gsLst>
              <a:gs pos="0">
                <a:srgbClr val="7F7F7F">
                  <a:alpha val="34000"/>
                </a:srgbClr>
              </a:gs>
              <a:gs pos="59000">
                <a:srgbClr val="FFFFFF">
                  <a:alpha val="72940"/>
                </a:srgbClr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0" lIns="0" rIns="0" tIns="0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C00000"/>
              </a:solidFill>
              <a:latin charset="-122" pitchFamily="34" typeface="微软雅黑"/>
              <a:ea charset="-122" pitchFamily="34" typeface="微软雅黑"/>
            </a:endParaRPr>
          </a:p>
        </p:txBody>
      </p:sp>
      <p:grpSp>
        <p:nvGrpSpPr>
          <p:cNvPr id="39" name="组合 12"/>
          <p:cNvGrpSpPr/>
          <p:nvPr/>
        </p:nvGrpSpPr>
        <p:grpSpPr>
          <a:xfrm flipV="1" rot="16200000">
            <a:off x="2756051" y="3111810"/>
            <a:ext cx="1311893" cy="1311893"/>
            <a:chExt cx="1928825" cy="1928825"/>
          </a:xfrm>
        </p:grpSpPr>
        <p:sp>
          <p:nvSpPr>
            <p:cNvPr id="40" name="泪滴形 13"/>
            <p:cNvSpPr/>
            <p:nvPr/>
          </p:nvSpPr>
          <p:spPr bwMode="auto">
            <a:xfrm rot="5400000">
              <a:off x="0" y="0"/>
              <a:ext cx="1928825" cy="1928825"/>
            </a:xfrm>
            <a:custGeom>
              <a:gdLst>
                <a:gd fmla="*/ 0 w 1928826" name="T0"/>
                <a:gd fmla="*/ 964413 h 1928826" name="T1"/>
                <a:gd fmla="*/ 964413 w 1928826" name="T2"/>
                <a:gd fmla="*/ 0 h 1928826" name="T3"/>
                <a:gd fmla="*/ 1928826 w 1928826" name="T4"/>
                <a:gd fmla="*/ 0 h 1928826" name="T5"/>
                <a:gd fmla="*/ 1928826 w 1928826" name="T6"/>
                <a:gd fmla="*/ 964413 h 1928826" name="T7"/>
                <a:gd fmla="*/ 964413 w 1928826" name="T8"/>
                <a:gd fmla="*/ 1928826 h 1928826" name="T9"/>
                <a:gd fmla="*/ 0 w 1928826" name="T10"/>
                <a:gd fmla="*/ 964413 h 192882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928826" w="1928826">
                  <a:moveTo>
                    <a:pt x="0" y="964413"/>
                  </a:moveTo>
                  <a:cubicBezTo>
                    <a:pt x="0" y="431782"/>
                    <a:pt x="431782" y="0"/>
                    <a:pt x="964413" y="0"/>
                  </a:cubicBezTo>
                  <a:lnTo>
                    <a:pt x="1928826" y="0"/>
                  </a:lnTo>
                  <a:lnTo>
                    <a:pt x="1928826" y="964413"/>
                  </a:lnTo>
                  <a:cubicBezTo>
                    <a:pt x="1928826" y="1497044"/>
                    <a:pt x="1497044" y="1928826"/>
                    <a:pt x="964413" y="1928826"/>
                  </a:cubicBezTo>
                  <a:cubicBezTo>
                    <a:pt x="431782" y="1928826"/>
                    <a:pt x="0" y="1497044"/>
                    <a:pt x="0" y="964413"/>
                  </a:cubicBezTo>
                  <a:close/>
                </a:path>
              </a:pathLst>
            </a:custGeom>
            <a:gradFill rotWithShape="1">
              <a:gsLst>
                <a:gs pos="0">
                  <a:srgbClr val="D9D9D9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>
              <a:outerShdw algn="ctr" dir="8100000" dist="2032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bIns="0" lIns="0" rIns="0" tIns="0"/>
            <a:lstStyle/>
            <a:p>
              <a:endParaRPr altLang="en-US" lang="zh-CN"/>
            </a:p>
          </p:txBody>
        </p:sp>
        <p:sp>
          <p:nvSpPr>
            <p:cNvPr id="41" name="椭圆 14"/>
            <p:cNvSpPr>
              <a:spLocks noChangeArrowheads="1"/>
            </p:cNvSpPr>
            <p:nvPr/>
          </p:nvSpPr>
          <p:spPr bwMode="auto">
            <a:xfrm rot="5400000">
              <a:off x="149662" y="137444"/>
              <a:ext cx="1658515" cy="1658515"/>
            </a:xfrm>
            <a:prstGeom prst="ellipse">
              <a:avLst/>
            </a:prstGeom>
            <a:gradFill rotWithShape="1">
              <a:gsLst>
                <a:gs pos="0">
                  <a:srgbClr val="7F7F7F">
                    <a:alpha val="34000"/>
                  </a:srgbClr>
                </a:gs>
                <a:gs pos="59000">
                  <a:srgbClr val="FFFFFF">
                    <a:alpha val="72940"/>
                  </a:srgbClr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bIns="0" lIns="0" rIns="0" tIns="0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lang="zh-CN">
                <a:solidFill>
                  <a:srgbClr val="FFC000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43" name="组合 15"/>
          <p:cNvGrpSpPr/>
          <p:nvPr/>
        </p:nvGrpSpPr>
        <p:grpSpPr>
          <a:xfrm flipV="1">
            <a:off x="1403648" y="3111810"/>
            <a:ext cx="1311893" cy="1311893"/>
            <a:chExt cx="1928825" cy="1928825"/>
          </a:xfrm>
        </p:grpSpPr>
        <p:sp>
          <p:nvSpPr>
            <p:cNvPr id="50" name="泪滴形 16"/>
            <p:cNvSpPr/>
            <p:nvPr/>
          </p:nvSpPr>
          <p:spPr bwMode="auto">
            <a:xfrm rot="5400000">
              <a:off x="0" y="0"/>
              <a:ext cx="1928825" cy="1928825"/>
            </a:xfrm>
            <a:custGeom>
              <a:gdLst>
                <a:gd fmla="*/ 0 w 1928826" name="T0"/>
                <a:gd fmla="*/ 964413 h 1928826" name="T1"/>
                <a:gd fmla="*/ 964413 w 1928826" name="T2"/>
                <a:gd fmla="*/ 0 h 1928826" name="T3"/>
                <a:gd fmla="*/ 1928826 w 1928826" name="T4"/>
                <a:gd fmla="*/ 0 h 1928826" name="T5"/>
                <a:gd fmla="*/ 1928826 w 1928826" name="T6"/>
                <a:gd fmla="*/ 964413 h 1928826" name="T7"/>
                <a:gd fmla="*/ 964413 w 1928826" name="T8"/>
                <a:gd fmla="*/ 1928826 h 1928826" name="T9"/>
                <a:gd fmla="*/ 0 w 1928826" name="T10"/>
                <a:gd fmla="*/ 964413 h 192882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928826" w="1928826">
                  <a:moveTo>
                    <a:pt x="0" y="964413"/>
                  </a:moveTo>
                  <a:cubicBezTo>
                    <a:pt x="0" y="431782"/>
                    <a:pt x="431782" y="0"/>
                    <a:pt x="964413" y="0"/>
                  </a:cubicBezTo>
                  <a:lnTo>
                    <a:pt x="1928826" y="0"/>
                  </a:lnTo>
                  <a:lnTo>
                    <a:pt x="1928826" y="964413"/>
                  </a:lnTo>
                  <a:cubicBezTo>
                    <a:pt x="1928826" y="1497044"/>
                    <a:pt x="1497044" y="1928826"/>
                    <a:pt x="964413" y="1928826"/>
                  </a:cubicBezTo>
                  <a:cubicBezTo>
                    <a:pt x="431782" y="1928826"/>
                    <a:pt x="0" y="1497044"/>
                    <a:pt x="0" y="964413"/>
                  </a:cubicBezTo>
                  <a:close/>
                </a:path>
              </a:pathLst>
            </a:custGeom>
            <a:gradFill rotWithShape="1">
              <a:gsLst>
                <a:gs pos="0">
                  <a:srgbClr val="D9D9D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>
              <a:outerShdw algn="ctr" dir="8100000" dist="2032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bIns="0" lIns="0" rIns="0" tIns="0"/>
            <a:lstStyle/>
            <a:p>
              <a:endParaRPr altLang="en-US" lang="zh-CN"/>
            </a:p>
          </p:txBody>
        </p:sp>
        <p:sp>
          <p:nvSpPr>
            <p:cNvPr id="51" name="椭圆 17"/>
            <p:cNvSpPr>
              <a:spLocks noChangeArrowheads="1"/>
            </p:cNvSpPr>
            <p:nvPr/>
          </p:nvSpPr>
          <p:spPr bwMode="auto">
            <a:xfrm flipV="1">
              <a:off x="152718" y="137446"/>
              <a:ext cx="1658515" cy="1658515"/>
            </a:xfrm>
            <a:prstGeom prst="ellipse">
              <a:avLst/>
            </a:prstGeom>
            <a:gradFill rotWithShape="1">
              <a:gsLst>
                <a:gs pos="0">
                  <a:srgbClr val="7F7F7F">
                    <a:alpha val="34000"/>
                  </a:srgbClr>
                </a:gs>
                <a:gs pos="59000">
                  <a:srgbClr val="FFFFFF">
                    <a:alpha val="72940"/>
                  </a:srgbClr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bIns="0" lIns="0" rIns="0" tIns="0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lang="zh-CN">
                <a:solidFill>
                  <a:srgbClr val="00B0F0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sp>
        <p:nvSpPr>
          <p:cNvPr id="3" name="椭圆 2"/>
          <p:cNvSpPr/>
          <p:nvPr/>
        </p:nvSpPr>
        <p:spPr>
          <a:xfrm>
            <a:off x="1639491" y="1984862"/>
            <a:ext cx="864096" cy="864096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2800">
                <a:latin charset="-122" pitchFamily="34" typeface="微软雅黑"/>
                <a:ea charset="-122" pitchFamily="34" typeface="微软雅黑"/>
              </a:rPr>
              <a:t>A</a:t>
            </a:r>
          </a:p>
        </p:txBody>
      </p:sp>
      <p:sp>
        <p:nvSpPr>
          <p:cNvPr id="56" name="椭圆 55"/>
          <p:cNvSpPr/>
          <p:nvPr/>
        </p:nvSpPr>
        <p:spPr>
          <a:xfrm>
            <a:off x="2980468" y="1995249"/>
            <a:ext cx="864096" cy="864096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800">
                <a:latin charset="-122" pitchFamily="34" typeface="微软雅黑"/>
                <a:ea charset="-122" pitchFamily="34" typeface="微软雅黑"/>
              </a:rPr>
              <a:t>B</a:t>
            </a:r>
          </a:p>
        </p:txBody>
      </p:sp>
      <p:sp>
        <p:nvSpPr>
          <p:cNvPr id="61" name="椭圆 60"/>
          <p:cNvSpPr/>
          <p:nvPr/>
        </p:nvSpPr>
        <p:spPr>
          <a:xfrm>
            <a:off x="2980468" y="3334150"/>
            <a:ext cx="864096" cy="864096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800">
                <a:latin charset="-122" pitchFamily="34" typeface="微软雅黑"/>
                <a:ea charset="-122" pitchFamily="34" typeface="微软雅黑"/>
              </a:rPr>
              <a:t>C</a:t>
            </a:r>
          </a:p>
        </p:txBody>
      </p:sp>
      <p:sp>
        <p:nvSpPr>
          <p:cNvPr id="63" name="椭圆 62"/>
          <p:cNvSpPr/>
          <p:nvPr/>
        </p:nvSpPr>
        <p:spPr>
          <a:xfrm>
            <a:off x="1627547" y="3336308"/>
            <a:ext cx="864096" cy="864096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dir="t" rig="contrasting">
              <a:rot lat="0" lon="0" rev="7800000"/>
            </a:lightRig>
          </a:scene3d>
          <a:sp3d>
            <a:bevelT h="139700" w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800">
                <a:latin charset="-122" pitchFamily="34" typeface="微软雅黑"/>
                <a:ea charset="-122" pitchFamily="34" typeface="微软雅黑"/>
              </a:rPr>
              <a:t>D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4644008" y="1851670"/>
            <a:ext cx="3672408" cy="571279"/>
            <a:chOff x="4572000" y="1967484"/>
            <a:chExt cx="3672408" cy="571279"/>
          </a:xfrm>
        </p:grpSpPr>
        <p:sp>
          <p:nvSpPr>
            <p:cNvPr id="68" name="圆角矩形 14"/>
            <p:cNvSpPr>
              <a:spLocks noChangeArrowheads="1"/>
            </p:cNvSpPr>
            <p:nvPr/>
          </p:nvSpPr>
          <p:spPr bwMode="auto">
            <a:xfrm>
              <a:off x="4572000" y="1967484"/>
              <a:ext cx="720080" cy="571279"/>
            </a:xfrm>
            <a:prstGeom prst="roundRect">
              <a:avLst>
                <a:gd fmla="val 634" name="adj"/>
              </a:avLst>
            </a:prstGeom>
            <a:noFill/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r>
                <a:rPr altLang="zh-CN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  <a:sym charset="0" pitchFamily="34" typeface="Calibri"/>
                </a:rPr>
                <a:t>A</a:t>
              </a:r>
            </a:p>
          </p:txBody>
        </p:sp>
        <p:sp>
          <p:nvSpPr>
            <p:cNvPr id="69" name="圆角矩形 14"/>
            <p:cNvSpPr>
              <a:spLocks noChangeArrowheads="1"/>
            </p:cNvSpPr>
            <p:nvPr/>
          </p:nvSpPr>
          <p:spPr bwMode="auto">
            <a:xfrm>
              <a:off x="5292080" y="1967484"/>
              <a:ext cx="2952328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r>
                <a:rPr altLang="en-US" lang="zh-CN" smtClean="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4644008" y="2477869"/>
            <a:ext cx="3672408" cy="571279"/>
            <a:chOff x="4572000" y="1967484"/>
            <a:chExt cx="3672408" cy="571279"/>
          </a:xfrm>
        </p:grpSpPr>
        <p:sp>
          <p:nvSpPr>
            <p:cNvPr id="71" name="圆角矩形 14"/>
            <p:cNvSpPr>
              <a:spLocks noChangeArrowheads="1"/>
            </p:cNvSpPr>
            <p:nvPr/>
          </p:nvSpPr>
          <p:spPr bwMode="auto">
            <a:xfrm>
              <a:off x="4572000" y="1967484"/>
              <a:ext cx="720080" cy="571279"/>
            </a:xfrm>
            <a:prstGeom prst="roundRect">
              <a:avLst>
                <a:gd fmla="val 634" name="adj"/>
              </a:avLst>
            </a:prstGeom>
            <a:noFill/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r>
                <a:rPr altLang="zh-CN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  <a:sym charset="0" pitchFamily="34" typeface="Calibri"/>
                </a:rPr>
                <a:t>B</a:t>
              </a:r>
            </a:p>
          </p:txBody>
        </p:sp>
        <p:sp>
          <p:nvSpPr>
            <p:cNvPr id="72" name="圆角矩形 14"/>
            <p:cNvSpPr>
              <a:spLocks noChangeArrowheads="1"/>
            </p:cNvSpPr>
            <p:nvPr/>
          </p:nvSpPr>
          <p:spPr bwMode="auto">
            <a:xfrm>
              <a:off x="5292080" y="1967484"/>
              <a:ext cx="2952328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r>
                <a:rPr altLang="en-US" lang="zh-CN" smtClean="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4644008" y="3104008"/>
            <a:ext cx="3672408" cy="571279"/>
            <a:chOff x="4572000" y="1967484"/>
            <a:chExt cx="3672408" cy="571279"/>
          </a:xfrm>
        </p:grpSpPr>
        <p:sp>
          <p:nvSpPr>
            <p:cNvPr id="74" name="圆角矩形 14"/>
            <p:cNvSpPr>
              <a:spLocks noChangeArrowheads="1"/>
            </p:cNvSpPr>
            <p:nvPr/>
          </p:nvSpPr>
          <p:spPr bwMode="auto">
            <a:xfrm>
              <a:off x="4572000" y="1967484"/>
              <a:ext cx="720080" cy="571279"/>
            </a:xfrm>
            <a:prstGeom prst="roundRect">
              <a:avLst>
                <a:gd fmla="val 634" name="adj"/>
              </a:avLst>
            </a:prstGeom>
            <a:noFill/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r>
                <a:rPr altLang="zh-CN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  <a:sym charset="0" pitchFamily="34" typeface="Calibri"/>
                </a:rPr>
                <a:t>C</a:t>
              </a:r>
            </a:p>
          </p:txBody>
        </p:sp>
        <p:sp>
          <p:nvSpPr>
            <p:cNvPr id="75" name="圆角矩形 14"/>
            <p:cNvSpPr>
              <a:spLocks noChangeArrowheads="1"/>
            </p:cNvSpPr>
            <p:nvPr/>
          </p:nvSpPr>
          <p:spPr bwMode="auto">
            <a:xfrm>
              <a:off x="5292080" y="1967484"/>
              <a:ext cx="2952328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r>
                <a:rPr altLang="en-US" lang="zh-CN" smtClean="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4644008" y="3736610"/>
            <a:ext cx="3672408" cy="571279"/>
            <a:chOff x="4572000" y="1967484"/>
            <a:chExt cx="3672408" cy="571279"/>
          </a:xfrm>
        </p:grpSpPr>
        <p:sp>
          <p:nvSpPr>
            <p:cNvPr id="77" name="圆角矩形 14"/>
            <p:cNvSpPr>
              <a:spLocks noChangeArrowheads="1"/>
            </p:cNvSpPr>
            <p:nvPr/>
          </p:nvSpPr>
          <p:spPr bwMode="auto">
            <a:xfrm>
              <a:off x="4572000" y="1967484"/>
              <a:ext cx="720080" cy="571279"/>
            </a:xfrm>
            <a:prstGeom prst="roundRect">
              <a:avLst>
                <a:gd fmla="val 634" name="adj"/>
              </a:avLst>
            </a:prstGeom>
            <a:noFill/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r>
                <a:rPr altLang="zh-CN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  <a:sym charset="0" pitchFamily="34" typeface="Calibri"/>
                </a:rPr>
                <a:t>D</a:t>
              </a:r>
            </a:p>
          </p:txBody>
        </p:sp>
        <p:sp>
          <p:nvSpPr>
            <p:cNvPr id="78" name="圆角矩形 14"/>
            <p:cNvSpPr>
              <a:spLocks noChangeArrowheads="1"/>
            </p:cNvSpPr>
            <p:nvPr/>
          </p:nvSpPr>
          <p:spPr bwMode="auto">
            <a:xfrm>
              <a:off x="5292080" y="1967484"/>
              <a:ext cx="2952328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r>
                <a:rPr altLang="en-US" lang="zh-CN" smtClean="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</a:rPr>
                <a:t>单击此处添加文字</a:t>
              </a:r>
            </a:p>
          </p:txBody>
        </p:sp>
      </p:grpSp>
    </p:spTree>
    <p:extLst>
      <p:ext uri="{BB962C8B-B14F-4D97-AF65-F5344CB8AC3E}">
        <p14:creationId val="2662706566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圆角矩形 9"/>
          <p:cNvGrpSpPr/>
          <p:nvPr/>
        </p:nvGrpSpPr>
        <p:grpSpPr>
          <a:xfrm>
            <a:off x="1509041" y="1413198"/>
            <a:ext cx="798512" cy="798512"/>
            <a:chExt cx="503" cy="503"/>
          </a:xfrm>
        </p:grpSpPr>
        <p:pic>
          <p:nvPicPr>
            <p:cNvPr id="5" name="圆角矩形 9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503" cy="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58" y="57"/>
              <a:ext cx="389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  <p:grpSp>
        <p:nvGrpSpPr>
          <p:cNvPr id="7" name="圆角矩形 4"/>
          <p:cNvGrpSpPr/>
          <p:nvPr/>
        </p:nvGrpSpPr>
        <p:grpSpPr>
          <a:xfrm>
            <a:off x="607339" y="511497"/>
            <a:ext cx="1017588" cy="1017588"/>
            <a:chExt cx="641" cy="641"/>
          </a:xfrm>
        </p:grpSpPr>
        <p:pic>
          <p:nvPicPr>
            <p:cNvPr id="8" name="圆角矩形 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641" cy="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 Box 16"/>
            <p:cNvSpPr txBox="1">
              <a:spLocks noChangeArrowheads="1"/>
            </p:cNvSpPr>
            <p:nvPr/>
          </p:nvSpPr>
          <p:spPr bwMode="auto">
            <a:xfrm>
              <a:off x="62" y="61"/>
              <a:ext cx="51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223291" y="1097507"/>
            <a:ext cx="573089" cy="571279"/>
            <a:chOff x="1463677" y="1506761"/>
            <a:chExt cx="573089" cy="571279"/>
          </a:xfrm>
        </p:grpSpPr>
        <p:grpSp>
          <p:nvGrpSpPr>
            <p:cNvPr id="10" name="圆角矩形 8"/>
            <p:cNvGrpSpPr/>
            <p:nvPr/>
          </p:nvGrpSpPr>
          <p:grpSpPr>
            <a:xfrm>
              <a:off x="1494634" y="1536813"/>
              <a:ext cx="511175" cy="511175"/>
              <a:chExt cx="322" cy="322"/>
            </a:xfrm>
          </p:grpSpPr>
          <p:pic>
            <p:nvPicPr>
              <p:cNvPr id="11" name="圆角矩形 8"/>
              <p:cNvPicPr>
                <a:picLocks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0" y="0"/>
                <a:ext cx="322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cmpd="sng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Text Box 22"/>
              <p:cNvSpPr txBox="1">
                <a:spLocks noChangeArrowheads="1"/>
              </p:cNvSpPr>
              <p:nvPr/>
            </p:nvSpPr>
            <p:spPr bwMode="auto">
              <a:xfrm>
                <a:off x="53" y="52"/>
                <a:ext cx="217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bIns="39600" lIns="79200" rIns="79200" tIns="39600"/>
              <a:lstStyle>
                <a:lvl1pPr defTabSz="801688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1pPr>
                <a:lvl2pPr defTabSz="801688"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2pPr>
                <a:lvl3pPr defTabSz="801688"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3pPr>
                <a:lvl4pPr defTabSz="801688"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4pPr>
                <a:lvl5pPr defTabSz="801688"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5pPr>
                <a:lvl6pPr defTabSz="801688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6pPr>
                <a:lvl7pPr defTabSz="801688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7pPr>
                <a:lvl8pPr defTabSz="801688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8pPr>
                <a:lvl9pPr defTabSz="801688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buFont charset="0" panose="020b0604020202020204" pitchFamily="34" typeface="Arial"/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itchFamily="2" typeface="宋体"/>
                  </a:defRPr>
                </a:lvl9pPr>
              </a:lstStyle>
              <a:p>
                <a:pPr algn="ctr" eaLnBrk="1" hangingPunct="1"/>
                <a:endParaRPr altLang="en-US" b="1" lang="zh-CN" sz="2400">
                  <a:solidFill>
                    <a:schemeClr val="bg1"/>
                  </a:solidFill>
                  <a:latin charset="-122" pitchFamily="2" typeface="宋体"/>
                </a:endParaRPr>
              </a:p>
            </p:txBody>
          </p:sp>
        </p:grpSp>
        <p:sp>
          <p:nvSpPr>
            <p:cNvPr id="16" name="圆角矩形 14"/>
            <p:cNvSpPr>
              <a:spLocks noChangeArrowheads="1"/>
            </p:cNvSpPr>
            <p:nvPr/>
          </p:nvSpPr>
          <p:spPr bwMode="auto">
            <a:xfrm>
              <a:off x="1463677" y="1506761"/>
              <a:ext cx="573089" cy="571279"/>
            </a:xfrm>
            <a:prstGeom prst="roundRect">
              <a:avLst>
                <a:gd fmla="val 634" name="adj"/>
              </a:avLst>
            </a:prstGeom>
            <a:solidFill>
              <a:srgbClr val="FFFFFF">
                <a:alpha val="29999"/>
              </a:srgbClr>
            </a:solidFill>
            <a:ln cap="flat" cmpd="sng" w="317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zh-CN" lang="zh-CN">
                <a:solidFill>
                  <a:srgbClr val="FFFFFF"/>
                </a:solidFill>
                <a:latin charset="0" pitchFamily="34" typeface="Calibri"/>
                <a:sym charset="0" pitchFamily="34" typeface="Calibri"/>
              </a:endParaRPr>
            </a:p>
          </p:txBody>
        </p:sp>
      </p:grpSp>
      <p:sp>
        <p:nvSpPr>
          <p:cNvPr id="75" name="文本框 21"/>
          <p:cNvSpPr>
            <a:spLocks noChangeArrowheads="1"/>
          </p:cNvSpPr>
          <p:nvPr/>
        </p:nvSpPr>
        <p:spPr bwMode="auto">
          <a:xfrm>
            <a:off x="2913251" y="2067694"/>
            <a:ext cx="331493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dist"/>
            <a:r>
              <a:rPr altLang="en-US" lang="zh-CN" smtClean="0" sz="4400">
                <a:solidFill>
                  <a:schemeClr val="bg1"/>
                </a:solidFill>
                <a:latin charset="-122" pitchFamily="2" typeface="方正兰亭粗黑_GBK"/>
                <a:ea charset="-122" pitchFamily="34" typeface="微软雅黑"/>
                <a:sym charset="-122" pitchFamily="2" typeface="方正兰亭粗黑_GBK"/>
              </a:rPr>
              <a:t>谢谢聆听</a:t>
            </a:r>
          </a:p>
        </p:txBody>
      </p:sp>
      <p:grpSp>
        <p:nvGrpSpPr>
          <p:cNvPr id="85" name="圆角矩形 10"/>
          <p:cNvGrpSpPr/>
          <p:nvPr/>
        </p:nvGrpSpPr>
        <p:grpSpPr>
          <a:xfrm>
            <a:off x="1267242" y="123478"/>
            <a:ext cx="2080622" cy="2093367"/>
            <a:chExt cx="653" cy="657"/>
          </a:xfrm>
        </p:grpSpPr>
        <p:pic>
          <p:nvPicPr>
            <p:cNvPr id="86" name="圆角矩形 10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653" cy="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cmpd="sng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7" name="Text Box 25"/>
            <p:cNvSpPr txBox="1">
              <a:spLocks noChangeArrowheads="1"/>
            </p:cNvSpPr>
            <p:nvPr/>
          </p:nvSpPr>
          <p:spPr bwMode="auto">
            <a:xfrm>
              <a:off x="295" y="211"/>
              <a:ext cx="172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39600" lIns="79200" rIns="79200" tIns="39600"/>
            <a:lstStyle>
              <a:lvl1pPr defTabSz="801688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1pPr>
              <a:lvl2pPr defTabSz="801688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2pPr>
              <a:lvl3pPr defTabSz="801688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3pPr>
              <a:lvl4pPr defTabSz="801688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4pPr>
              <a:lvl5pPr defTabSz="801688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5pPr>
              <a:lvl6pPr defTabSz="801688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6pPr>
              <a:lvl7pPr defTabSz="801688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7pPr>
              <a:lvl8pPr defTabSz="801688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8pPr>
              <a:lvl9pPr defTabSz="801688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itchFamily="2" typeface="宋体"/>
                </a:defRPr>
              </a:lvl9pPr>
            </a:lstStyle>
            <a:p>
              <a:pPr algn="ctr" eaLnBrk="1" hangingPunct="1"/>
              <a:endParaRPr altLang="en-US" b="1" lang="zh-CN" sz="2400">
                <a:solidFill>
                  <a:schemeClr val="bg1"/>
                </a:solidFill>
                <a:latin charset="-122" pitchFamily="2" typeface="宋体"/>
              </a:endParaRPr>
            </a:p>
          </p:txBody>
        </p:sp>
      </p:grpSp>
      <p:grpSp>
        <p:nvGrpSpPr>
          <p:cNvPr id="21" name="Group 14"/>
          <p:cNvGrpSpPr/>
          <p:nvPr/>
        </p:nvGrpSpPr>
        <p:grpSpPr>
          <a:xfrm>
            <a:off x="6399360" y="3651870"/>
            <a:ext cx="1239838" cy="487362"/>
            <a:chExt cx="1953" cy="768"/>
          </a:xfrm>
        </p:grpSpPr>
        <p:pic>
          <p:nvPicPr>
            <p:cNvPr descr="260397-14061016321625" id="22" name="Picture 15"/>
            <p:cNvPicPr>
              <a:picLocks noChangeArrowheads="1"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42"/>
              <a:ext cx="679" cy="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567" y="0"/>
              <a:ext cx="1386" cy="1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altLang="en-US" lang="zh-CN" sz="1600">
                  <a:solidFill>
                    <a:schemeClr val="bg1"/>
                  </a:solidFill>
                  <a:ea charset="-122" pitchFamily="2" typeface="华文新魏"/>
                </a:rPr>
                <a:t>器宇轩</a:t>
              </a:r>
            </a:p>
            <a:p>
              <a:pPr algn="ctr"/>
              <a:r>
                <a:rPr altLang="en-US" lang="zh-CN" sz="1600">
                  <a:solidFill>
                    <a:schemeClr val="bg1"/>
                  </a:solidFill>
                  <a:ea charset="-122" pitchFamily="2" typeface="华文新魏"/>
                </a:rPr>
                <a:t>QiYuXUAN</a:t>
              </a:r>
            </a:p>
          </p:txBody>
        </p:sp>
      </p:grpSp>
    </p:spTree>
    <p:extLst>
      <p:ext uri="{BB962C8B-B14F-4D97-AF65-F5344CB8AC3E}">
        <p14:creationId val="898482322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微软中国</Company>
  <PresentationFormat>On-screen Show (16:9)</PresentationFormat>
  <Paragraphs>49</Paragraphs>
  <Slides>9</Slides>
  <Notes>0</Notes>
  <TotalTime>81</TotalTime>
  <HiddenSlides>0</HiddenSlides>
  <MMClips>0</MMClips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baseType="lpstr" size="21">
      <vt:lpstr>Arial</vt:lpstr>
      <vt:lpstr>Calibri</vt:lpstr>
      <vt:lpstr>Calibri Light</vt:lpstr>
      <vt:lpstr>宋体</vt:lpstr>
      <vt:lpstr>方正兰亭粗黑_GBK</vt:lpstr>
      <vt:lpstr>微软雅黑</vt:lpstr>
      <vt:lpstr>Microsoft YaHei UI</vt:lpstr>
      <vt:lpstr>ITC Avant Garde Std XLt</vt:lpstr>
      <vt:lpstr>方正正纤黑简体</vt:lpstr>
      <vt:lpstr>华文新魏</vt:lpstr>
      <vt:lpstr>Bauhaus 93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2016-06-18T02:26:38Z</dcterms:created>
  <cp:lastModifiedBy>Administrator</cp:lastModifiedBy>
  <dcterms:modified xsi:type="dcterms:W3CDTF">2021-08-20T10:54:05Z</dcterms:modified>
  <cp:revision>14</cp:revision>
  <dc:title>PowerPoint 演示文稿</dc:title>
</cp:coreProperties>
</file>