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9" r:id="rId2"/>
    <p:sldMasterId id="2147483681" r:id="rId3"/>
  </p:sldMasterIdLst>
  <p:notesMasterIdLst>
    <p:notesMasterId r:id="rId4"/>
  </p:notesMasterIdLst>
  <p:sldIdLst>
    <p:sldId id="1506" r:id="rId5"/>
    <p:sldId id="1528" r:id="rId6"/>
    <p:sldId id="1529" r:id="rId7"/>
    <p:sldId id="1546" r:id="rId8"/>
    <p:sldId id="1544" r:id="rId9"/>
    <p:sldId id="1534" r:id="rId10"/>
    <p:sldId id="1547" r:id="rId11"/>
    <p:sldId id="1530" r:id="rId12"/>
    <p:sldId id="1535" r:id="rId13"/>
    <p:sldId id="1537" r:id="rId14"/>
    <p:sldId id="1536" r:id="rId15"/>
    <p:sldId id="1548" r:id="rId16"/>
    <p:sldId id="1531" r:id="rId17"/>
    <p:sldId id="1538" r:id="rId18"/>
    <p:sldId id="1539" r:id="rId19"/>
    <p:sldId id="1540" r:id="rId20"/>
    <p:sldId id="1549" r:id="rId21"/>
    <p:sldId id="1532" r:id="rId22"/>
    <p:sldId id="1541" r:id="rId23"/>
    <p:sldId id="1542" r:id="rId24"/>
    <p:sldId id="1543" r:id="rId25"/>
    <p:sldId id="1550" r:id="rId26"/>
    <p:sldId id="1545" r:id="rId27"/>
    <p:sldId id="1552" r:id="rId28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6314" autoAdjust="0"/>
  </p:normalViewPr>
  <p:slideViewPr>
    <p:cSldViewPr>
      <p:cViewPr varScale="1">
        <p:scale>
          <a:sx n="108" d="100"/>
          <a:sy n="108" d="100"/>
        </p:scale>
        <p:origin x="852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tags/tag5.xml" Type="http://schemas.openxmlformats.org/officeDocument/2006/relationships/tags"/><Relationship Id="rId3" Target="slideMasters/slideMaster3.xml" Type="http://schemas.openxmlformats.org/officeDocument/2006/relationships/slideMaster"/><Relationship Id="rId30" Target="presProps.xml" Type="http://schemas.openxmlformats.org/officeDocument/2006/relationships/presProps"/><Relationship Id="rId31" Target="viewProps.xml" Type="http://schemas.openxmlformats.org/officeDocument/2006/relationships/viewProps"/><Relationship Id="rId32" Target="theme/theme1.xml" Type="http://schemas.openxmlformats.org/officeDocument/2006/relationships/theme"/><Relationship Id="rId33" Target="tableStyles.xml" Type="http://schemas.openxmlformats.org/officeDocument/2006/relationships/tableStyles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99A07-FA1B-49FE-8CB5-773258BEA88D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3E6E94-69E9-4129-8C72-1C52CC308EA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0570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DB317E5B-B821-46CE-BFE4-4F42D68AEA3F}"/>
              </a:ext>
            </a:extLst>
          </p:cNvPr>
          <p:cNvSpPr txBox="1"/>
          <p:nvPr userDrawn="1"/>
        </p:nvSpPr>
        <p:spPr>
          <a:xfrm>
            <a:off x="1271464" y="2132856"/>
            <a:ext cx="26367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                 版权声明</a:t>
            </a:r>
            <a:br>
              <a:rPr lang="zh-CN" altLang="en-US" sz="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感谢您下载平台上提供的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作品，为了您和熊猫办公以及原创作者的利益，请勿复制、传播、销售，否则将承担法律责任！熊猫办公将对作品进行维权，按照传播下载次数进行十倍的索取赔偿！</a:t>
            </a:r>
            <a:b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1.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在熊猫办公出售的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模板是免版税类（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RF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：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Royalty-Free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）正版受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中国人民共和国著作法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世界版权公约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的保护，作品的所有权、版权和著作权归熊猫办公所有，您下载的是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模板素材的使用权。</a:t>
            </a: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2.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不得将熊猫办公的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模板、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endParaRPr lang="zh-CN" altLang="en-US" sz="200" spc="12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D7509E5C-2B63-47D7-8FE8-BBFAC82C6AF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7D1724A7-A028-4E63-B8C1-7667567694E8}"/>
              </a:ext>
            </a:extLst>
          </p:cNvPr>
          <p:cNvSpPr/>
          <p:nvPr userDrawn="1"/>
        </p:nvSpPr>
        <p:spPr>
          <a:xfrm>
            <a:off x="341361" y="290105"/>
            <a:ext cx="11509278" cy="6277789"/>
          </a:xfrm>
          <a:custGeom>
            <a:gdLst>
              <a:gd name="connsiteX0" fmla="*/ 565211 w 10873207"/>
              <a:gd name="connsiteY0" fmla="*/ 4761492 h 5930841"/>
              <a:gd name="connsiteX1" fmla="*/ 252027 w 10873207"/>
              <a:gd name="connsiteY1" fmla="*/ 5074676 h 5930841"/>
              <a:gd name="connsiteX2" fmla="*/ 565211 w 10873207"/>
              <a:gd name="connsiteY2" fmla="*/ 5387860 h 5930841"/>
              <a:gd name="connsiteX3" fmla="*/ 878395 w 10873207"/>
              <a:gd name="connsiteY3" fmla="*/ 5074676 h 5930841"/>
              <a:gd name="connsiteX4" fmla="*/ 565211 w 10873207"/>
              <a:gd name="connsiteY4" fmla="*/ 4761492 h 5930841"/>
              <a:gd name="connsiteX5" fmla="*/ 565211 w 10873207"/>
              <a:gd name="connsiteY5" fmla="*/ 3736411 h 5930841"/>
              <a:gd name="connsiteX6" fmla="*/ 252027 w 10873207"/>
              <a:gd name="connsiteY6" fmla="*/ 4049595 h 5930841"/>
              <a:gd name="connsiteX7" fmla="*/ 565211 w 10873207"/>
              <a:gd name="connsiteY7" fmla="*/ 4362779 h 5930841"/>
              <a:gd name="connsiteX8" fmla="*/ 878395 w 10873207"/>
              <a:gd name="connsiteY8" fmla="*/ 4049595 h 5930841"/>
              <a:gd name="connsiteX9" fmla="*/ 565211 w 10873207"/>
              <a:gd name="connsiteY9" fmla="*/ 3736411 h 5930841"/>
              <a:gd name="connsiteX10" fmla="*/ 565212 w 10873207"/>
              <a:gd name="connsiteY10" fmla="*/ 2711330 h 5930841"/>
              <a:gd name="connsiteX11" fmla="*/ 252028 w 10873207"/>
              <a:gd name="connsiteY11" fmla="*/ 3024513 h 5930841"/>
              <a:gd name="connsiteX12" fmla="*/ 565212 w 10873207"/>
              <a:gd name="connsiteY12" fmla="*/ 3337697 h 5930841"/>
              <a:gd name="connsiteX13" fmla="*/ 878396 w 10873207"/>
              <a:gd name="connsiteY13" fmla="*/ 3024513 h 5930841"/>
              <a:gd name="connsiteX14" fmla="*/ 565212 w 10873207"/>
              <a:gd name="connsiteY14" fmla="*/ 2711330 h 5930841"/>
              <a:gd name="connsiteX15" fmla="*/ 565212 w 10873207"/>
              <a:gd name="connsiteY15" fmla="*/ 1686247 h 5930841"/>
              <a:gd name="connsiteX16" fmla="*/ 252028 w 10873207"/>
              <a:gd name="connsiteY16" fmla="*/ 1999431 h 5930841"/>
              <a:gd name="connsiteX17" fmla="*/ 565212 w 10873207"/>
              <a:gd name="connsiteY17" fmla="*/ 2312615 h 5930841"/>
              <a:gd name="connsiteX18" fmla="*/ 878396 w 10873207"/>
              <a:gd name="connsiteY18" fmla="*/ 1999431 h 5930841"/>
              <a:gd name="connsiteX19" fmla="*/ 565212 w 10873207"/>
              <a:gd name="connsiteY19" fmla="*/ 1686247 h 5930841"/>
              <a:gd name="connsiteX20" fmla="*/ 565212 w 10873207"/>
              <a:gd name="connsiteY20" fmla="*/ 661165 h 5930841"/>
              <a:gd name="connsiteX21" fmla="*/ 252028 w 10873207"/>
              <a:gd name="connsiteY21" fmla="*/ 974350 h 5930841"/>
              <a:gd name="connsiteX22" fmla="*/ 565212 w 10873207"/>
              <a:gd name="connsiteY22" fmla="*/ 1287534 h 5930841"/>
              <a:gd name="connsiteX23" fmla="*/ 878396 w 10873207"/>
              <a:gd name="connsiteY23" fmla="*/ 974350 h 5930841"/>
              <a:gd name="connsiteX24" fmla="*/ 565212 w 10873207"/>
              <a:gd name="connsiteY24" fmla="*/ 661165 h 5930841"/>
              <a:gd name="connsiteX25" fmla="*/ 573394 w 10873207"/>
              <a:gd name="connsiteY25" fmla="*/ 0 h 5930841"/>
              <a:gd name="connsiteX26" fmla="*/ 10299813 w 10873207"/>
              <a:gd name="connsiteY26" fmla="*/ 0 h 5930841"/>
              <a:gd name="connsiteX27" fmla="*/ 10873207 w 10873207"/>
              <a:gd name="connsiteY27" fmla="*/ 573394 h 5930841"/>
              <a:gd name="connsiteX28" fmla="*/ 10873207 w 10873207"/>
              <a:gd name="connsiteY28" fmla="*/ 5357447 h 5930841"/>
              <a:gd name="connsiteX29" fmla="*/ 10299813 w 10873207"/>
              <a:gd name="connsiteY29" fmla="*/ 5930841 h 5930841"/>
              <a:gd name="connsiteX30" fmla="*/ 573394 w 10873207"/>
              <a:gd name="connsiteY30" fmla="*/ 5930841 h 5930841"/>
              <a:gd name="connsiteX31" fmla="*/ 0 w 10873207"/>
              <a:gd name="connsiteY31" fmla="*/ 5357447 h 5930841"/>
              <a:gd name="connsiteX32" fmla="*/ 0 w 10873207"/>
              <a:gd name="connsiteY32" fmla="*/ 573394 h 5930841"/>
              <a:gd name="connsiteX33" fmla="*/ 573394 w 10873207"/>
              <a:gd name="connsiteY33" fmla="*/ 0 h 593084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0873207" h="5930841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397966523"/>
      </p:ext>
    </p:extLst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6461753"/>
      </p:ext>
    </p:extLst>
  </p:cSld>
  <p:clrMapOvr>
    <a:masterClrMapping/>
  </p:clrMapOvr>
  <mc:AlternateContent>
    <mc:Choice Requires="p14">
      <p:transition spd="slow" advClick="0" advTm="5000" p14:dur="1500">
        <p:random/>
      </p:transition>
    </mc:Choice>
    <mc:Fallback>
      <p:transition spd="slow" advClick="0" advTm="5000">
        <p:random/>
      </p:transition>
    </mc:Fallback>
  </mc:AlternateContent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41049062"/>
      </p:ext>
    </p:extLst>
  </p:cSld>
  <p:clrMapOvr>
    <a:masterClrMapping/>
  </p:clrMapOvr>
  <mc:AlternateContent>
    <mc:Choice Requires="p14">
      <p:transition spd="slow" advClick="0" advTm="5000" p14:dur="1500">
        <p:random/>
      </p:transition>
    </mc:Choice>
    <mc:Fallback>
      <p:transition spd="slow" advClick="0" advTm="5000">
        <p:random/>
      </p:transition>
    </mc:Fallback>
  </mc:AlternateContent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46398817"/>
      </p:ext>
    </p:extLst>
  </p:cSld>
  <p:clrMapOvr>
    <a:masterClrMapping/>
  </p:clrMapOvr>
  <mc:AlternateContent>
    <mc:Choice Requires="p14">
      <p:transition spd="slow" advClick="0" advTm="5000" p14:dur="1500">
        <p:random/>
      </p:transition>
    </mc:Choice>
    <mc:Fallback>
      <p:transition spd="slow" advClick="0" advTm="5000">
        <p:random/>
      </p:transition>
    </mc:Fallback>
  </mc:AlternateContent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4097387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7716918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9822432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0175751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5264427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8068778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456043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1303509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0892489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70667704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12087588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06983071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08731924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842382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1641801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3171377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47963861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56656082"/>
      </p:ext>
    </p:extLst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8559070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33145009"/>
      </p:ext>
    </p:extLst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43724476"/>
      </p:ext>
    </p:extLst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7215350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DCFB01AF-8B20-48F5-B4E5-611848A763F4}"/>
              </a:ext>
            </a:extLst>
          </p:cNvPr>
          <p:cNvSpPr txBox="1"/>
          <p:nvPr userDrawn="1"/>
        </p:nvSpPr>
        <p:spPr>
          <a:xfrm>
            <a:off x="119336" y="548680"/>
            <a:ext cx="26367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                 版权声明</a:t>
            </a:r>
            <a:br>
              <a:rPr lang="zh-CN" altLang="en-US" sz="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感谢您下载平台上提供的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作品，为了您和熊猫办公以及原创作者的利益，请勿复制、传播、销售，否则将承担法律责任！熊猫办公将对作品进行维权，按照传播下载次数进行十倍的索取赔偿！</a:t>
            </a:r>
            <a:b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1.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在熊猫办公出售的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模板是免版税类（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RF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：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Royalty-Free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）正版受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中国人民共和国著作法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世界版权公约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的保护，作品的所有权、版权和著作权归熊猫办公所有，您下载的是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模板素材的使用权。</a:t>
            </a: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2.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不得将熊猫办公的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模板、</a:t>
            </a:r>
            <a:r>
              <a:rPr lang="en-US" altLang="zh-CN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br>
              <a:rPr lang="zh-CN" altLang="en-US" sz="200" spc="12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endParaRPr lang="zh-CN" altLang="en-US" sz="200" spc="120">
              <a:solidFill>
                <a:schemeClr val="bg1"/>
              </a:solidFill>
              <a:latin typeface="微软雅黑" panose="020b0503020204020204" pitchFamily="34" charset="-122"/>
              <a:ea typeface="微软雅黑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advClick="0" advTm="2000" p14:dur="0"/>
    </mc:Choice>
    <mc:Fallback>
      <p:transition advClick="0" advTm="2000"/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6.xml" Type="http://schemas.openxmlformats.org/officeDocument/2006/relationships/slideLayout"/><Relationship Id="rId10" Target="../slideLayouts/slideLayout25.xml" Type="http://schemas.openxmlformats.org/officeDocument/2006/relationships/slideLayout"/><Relationship Id="rId11" Target="../slideLayouts/slideLayout2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7.xml" Type="http://schemas.openxmlformats.org/officeDocument/2006/relationships/slideLayout"/><Relationship Id="rId3" Target="../slideLayouts/slideLayout18.xml" Type="http://schemas.openxmlformats.org/officeDocument/2006/relationships/slideLayout"/><Relationship Id="rId4" Target="../slideLayouts/slideLayout19.xml" Type="http://schemas.openxmlformats.org/officeDocument/2006/relationships/slideLayout"/><Relationship Id="rId5" Target="../slideLayouts/slideLayout20.xml" Type="http://schemas.openxmlformats.org/officeDocument/2006/relationships/slideLayout"/><Relationship Id="rId6" Target="../slideLayouts/slideLayout21.xml" Type="http://schemas.openxmlformats.org/officeDocument/2006/relationships/slideLayout"/><Relationship Id="rId7" Target="../slideLayouts/slideLayout22.xml" Type="http://schemas.openxmlformats.org/officeDocument/2006/relationships/slideLayout"/><Relationship Id="rId8" Target="../slideLayouts/slideLayout23.xml" Type="http://schemas.openxmlformats.org/officeDocument/2006/relationships/slideLayout"/><Relationship Id="rId9" Target="../slideLayouts/slideLayout24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7.xml" Type="http://schemas.openxmlformats.org/officeDocument/2006/relationships/slideLayout"/><Relationship Id="rId10" Target="../slideLayouts/slideLayout36.xml" Type="http://schemas.openxmlformats.org/officeDocument/2006/relationships/slideLayout"/><Relationship Id="rId11" Target="../slideLayouts/slideLayout37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8.xml" Type="http://schemas.openxmlformats.org/officeDocument/2006/relationships/slideLayout"/><Relationship Id="rId3" Target="../slideLayouts/slideLayout29.xml" Type="http://schemas.openxmlformats.org/officeDocument/2006/relationships/slideLayout"/><Relationship Id="rId4" Target="../slideLayouts/slideLayout30.xml" Type="http://schemas.openxmlformats.org/officeDocument/2006/relationships/slideLayout"/><Relationship Id="rId5" Target="../slideLayouts/slideLayout31.xml" Type="http://schemas.openxmlformats.org/officeDocument/2006/relationships/slideLayout"/><Relationship Id="rId6" Target="../slideLayouts/slideLayout32.xml" Type="http://schemas.openxmlformats.org/officeDocument/2006/relationships/slideLayout"/><Relationship Id="rId7" Target="../slideLayouts/slideLayout33.xml" Type="http://schemas.openxmlformats.org/officeDocument/2006/relationships/slideLayout"/><Relationship Id="rId8" Target="../slideLayouts/slideLayout34.xml" Type="http://schemas.openxmlformats.org/officeDocument/2006/relationships/slideLayout"/><Relationship Id="rId9" Target="../slideLayouts/slideLayout35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8" r:id="rId14"/>
    <p:sldLayoutId id="2147483667" r:id="rId15"/>
  </p:sldLayoutIdLst>
  <mc:AlternateContent>
    <mc:Choice Requires="p14">
      <p:transition advClick="0" advTm="2000" p14:dur="0"/>
    </mc:Choice>
    <mc:Fallback>
      <p:transition advClick="0" advTm="2000"/>
    </mc:Fallback>
  </mc:AlternateContent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6521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6013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media/image2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3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2.png" Type="http://schemas.openxmlformats.org/officeDocument/2006/relationships/image"/><Relationship Id="rId3" Target="../media/image13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4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3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6.png" Type="http://schemas.openxmlformats.org/officeDocument/2006/relationships/image"/><Relationship Id="rId3" Target="../media/image17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8.png" Type="http://schemas.openxmlformats.org/officeDocument/2006/relationships/image"/><Relationship Id="rId3" Target="../media/image19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20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tags/tag3.xml" Type="http://schemas.openxmlformats.org/officeDocument/2006/relationships/tags"/><Relationship Id="rId4" Target="../tags/tag4.xml" Type="http://schemas.openxmlformats.org/officeDocument/2006/relationships/tags"/><Relationship Id="rId5" Target="../media/image2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2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3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3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8F1FD9B-409E-4037-B391-2A69DF0F08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2E5AD38C-A559-48DC-BD81-72CAF965CC4D}"/>
              </a:ext>
            </a:extLst>
          </p:cNvPr>
          <p:cNvGrpSpPr/>
          <p:nvPr/>
        </p:nvGrpSpPr>
        <p:grpSpPr>
          <a:xfrm>
            <a:off x="564772" y="463579"/>
            <a:ext cx="10967831" cy="5930841"/>
            <a:chOff x="564772" y="463579"/>
            <a:chExt cx="10967831" cy="5930841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47" name="任意多边形: 形状 46">
              <a:extLst>
                <a:ext uri="{FF2B5EF4-FFF2-40B4-BE49-F238E27FC236}">
                  <a16:creationId xmlns:a16="http://schemas.microsoft.com/office/drawing/2014/main" id="{1416E9D3-C205-4AE5-AE16-0AEAA2C51C3D}"/>
                </a:ext>
              </a:extLst>
            </p:cNvPr>
            <p:cNvSpPr/>
            <p:nvPr/>
          </p:nvSpPr>
          <p:spPr>
            <a:xfrm>
              <a:off x="659396" y="463579"/>
              <a:ext cx="10873207" cy="5930841"/>
            </a:xfrm>
            <a:custGeom>
              <a:gdLst>
                <a:gd fmla="*/ 565211 w 10873207" name="connsiteX0"/>
                <a:gd fmla="*/ 4761492 h 5930841" name="connsiteY0"/>
                <a:gd fmla="*/ 252027 w 10873207" name="connsiteX1"/>
                <a:gd fmla="*/ 5074676 h 5930841" name="connsiteY1"/>
                <a:gd fmla="*/ 565211 w 10873207" name="connsiteX2"/>
                <a:gd fmla="*/ 5387860 h 5930841" name="connsiteY2"/>
                <a:gd fmla="*/ 878395 w 10873207" name="connsiteX3"/>
                <a:gd fmla="*/ 5074676 h 5930841" name="connsiteY3"/>
                <a:gd fmla="*/ 565211 w 10873207" name="connsiteX4"/>
                <a:gd fmla="*/ 4761492 h 5930841" name="connsiteY4"/>
                <a:gd fmla="*/ 565211 w 10873207" name="connsiteX5"/>
                <a:gd fmla="*/ 3736411 h 5930841" name="connsiteY5"/>
                <a:gd fmla="*/ 252027 w 10873207" name="connsiteX6"/>
                <a:gd fmla="*/ 4049595 h 5930841" name="connsiteY6"/>
                <a:gd fmla="*/ 565211 w 10873207" name="connsiteX7"/>
                <a:gd fmla="*/ 4362779 h 5930841" name="connsiteY7"/>
                <a:gd fmla="*/ 878395 w 10873207" name="connsiteX8"/>
                <a:gd fmla="*/ 4049595 h 5930841" name="connsiteY8"/>
                <a:gd fmla="*/ 565211 w 10873207" name="connsiteX9"/>
                <a:gd fmla="*/ 3736411 h 5930841" name="connsiteY9"/>
                <a:gd fmla="*/ 565212 w 10873207" name="connsiteX10"/>
                <a:gd fmla="*/ 2711330 h 5930841" name="connsiteY10"/>
                <a:gd fmla="*/ 252028 w 10873207" name="connsiteX11"/>
                <a:gd fmla="*/ 3024513 h 5930841" name="connsiteY11"/>
                <a:gd fmla="*/ 565212 w 10873207" name="connsiteX12"/>
                <a:gd fmla="*/ 3337697 h 5930841" name="connsiteY12"/>
                <a:gd fmla="*/ 878396 w 10873207" name="connsiteX13"/>
                <a:gd fmla="*/ 3024513 h 5930841" name="connsiteY13"/>
                <a:gd fmla="*/ 565212 w 10873207" name="connsiteX14"/>
                <a:gd fmla="*/ 2711330 h 5930841" name="connsiteY14"/>
                <a:gd fmla="*/ 565212 w 10873207" name="connsiteX15"/>
                <a:gd fmla="*/ 1686247 h 5930841" name="connsiteY15"/>
                <a:gd fmla="*/ 252028 w 10873207" name="connsiteX16"/>
                <a:gd fmla="*/ 1999431 h 5930841" name="connsiteY16"/>
                <a:gd fmla="*/ 565212 w 10873207" name="connsiteX17"/>
                <a:gd fmla="*/ 2312615 h 5930841" name="connsiteY17"/>
                <a:gd fmla="*/ 878396 w 10873207" name="connsiteX18"/>
                <a:gd fmla="*/ 1999431 h 5930841" name="connsiteY18"/>
                <a:gd fmla="*/ 565212 w 10873207" name="connsiteX19"/>
                <a:gd fmla="*/ 1686247 h 5930841" name="connsiteY19"/>
                <a:gd fmla="*/ 565212 w 10873207" name="connsiteX20"/>
                <a:gd fmla="*/ 661165 h 5930841" name="connsiteY20"/>
                <a:gd fmla="*/ 252028 w 10873207" name="connsiteX21"/>
                <a:gd fmla="*/ 974350 h 5930841" name="connsiteY21"/>
                <a:gd fmla="*/ 565212 w 10873207" name="connsiteX22"/>
                <a:gd fmla="*/ 1287534 h 5930841" name="connsiteY22"/>
                <a:gd fmla="*/ 878396 w 10873207" name="connsiteX23"/>
                <a:gd fmla="*/ 974350 h 5930841" name="connsiteY23"/>
                <a:gd fmla="*/ 565212 w 10873207" name="connsiteX24"/>
                <a:gd fmla="*/ 661165 h 5930841" name="connsiteY24"/>
                <a:gd fmla="*/ 573394 w 10873207" name="connsiteX25"/>
                <a:gd fmla="*/ 0 h 5930841" name="connsiteY25"/>
                <a:gd fmla="*/ 10299813 w 10873207" name="connsiteX26"/>
                <a:gd fmla="*/ 0 h 5930841" name="connsiteY26"/>
                <a:gd fmla="*/ 10873207 w 10873207" name="connsiteX27"/>
                <a:gd fmla="*/ 573394 h 5930841" name="connsiteY27"/>
                <a:gd fmla="*/ 10873207 w 10873207" name="connsiteX28"/>
                <a:gd fmla="*/ 5357447 h 5930841" name="connsiteY28"/>
                <a:gd fmla="*/ 10299813 w 10873207" name="connsiteX29"/>
                <a:gd fmla="*/ 5930841 h 5930841" name="connsiteY29"/>
                <a:gd fmla="*/ 573394 w 10873207" name="connsiteX30"/>
                <a:gd fmla="*/ 5930841 h 5930841" name="connsiteY30"/>
                <a:gd fmla="*/ 0 w 10873207" name="connsiteX31"/>
                <a:gd fmla="*/ 5357447 h 5930841" name="connsiteY31"/>
                <a:gd fmla="*/ 0 w 10873207" name="connsiteX32"/>
                <a:gd fmla="*/ 573394 h 5930841" name="connsiteY32"/>
                <a:gd fmla="*/ 573394 w 10873207" name="connsiteX33"/>
                <a:gd fmla="*/ 0 h 5930841" name="connsiteY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b="b" l="l" r="r" t="t"/>
              <a:pathLst>
                <a:path h="5930841" w="10873207">
                  <a:moveTo>
                    <a:pt x="565211" y="4761492"/>
                  </a:moveTo>
                  <a:cubicBezTo>
                    <a:pt x="392244" y="4761492"/>
                    <a:pt x="252027" y="4901709"/>
                    <a:pt x="252027" y="5074676"/>
                  </a:cubicBezTo>
                  <a:cubicBezTo>
                    <a:pt x="252027" y="5247643"/>
                    <a:pt x="392244" y="5387860"/>
                    <a:pt x="565211" y="5387860"/>
                  </a:cubicBezTo>
                  <a:cubicBezTo>
                    <a:pt x="738178" y="5387860"/>
                    <a:pt x="878395" y="5247643"/>
                    <a:pt x="878395" y="5074676"/>
                  </a:cubicBezTo>
                  <a:cubicBezTo>
                    <a:pt x="878395" y="4901709"/>
                    <a:pt x="738178" y="4761492"/>
                    <a:pt x="565211" y="4761492"/>
                  </a:cubicBezTo>
                  <a:close/>
                  <a:moveTo>
                    <a:pt x="565211" y="3736411"/>
                  </a:moveTo>
                  <a:cubicBezTo>
                    <a:pt x="392244" y="3736411"/>
                    <a:pt x="252027" y="3876628"/>
                    <a:pt x="252027" y="4049595"/>
                  </a:cubicBezTo>
                  <a:cubicBezTo>
                    <a:pt x="252027" y="4222562"/>
                    <a:pt x="392244" y="4362779"/>
                    <a:pt x="565211" y="4362779"/>
                  </a:cubicBezTo>
                  <a:cubicBezTo>
                    <a:pt x="738178" y="4362779"/>
                    <a:pt x="878395" y="4222562"/>
                    <a:pt x="878395" y="4049595"/>
                  </a:cubicBezTo>
                  <a:cubicBezTo>
                    <a:pt x="878395" y="3876628"/>
                    <a:pt x="738178" y="3736411"/>
                    <a:pt x="565211" y="3736411"/>
                  </a:cubicBezTo>
                  <a:close/>
                  <a:moveTo>
                    <a:pt x="565212" y="2711330"/>
                  </a:moveTo>
                  <a:cubicBezTo>
                    <a:pt x="392245" y="2711330"/>
                    <a:pt x="252028" y="2851546"/>
                    <a:pt x="252028" y="3024513"/>
                  </a:cubicBezTo>
                  <a:cubicBezTo>
                    <a:pt x="252028" y="3197480"/>
                    <a:pt x="392245" y="3337697"/>
                    <a:pt x="565212" y="3337697"/>
                  </a:cubicBezTo>
                  <a:cubicBezTo>
                    <a:pt x="738178" y="3337697"/>
                    <a:pt x="878396" y="3197480"/>
                    <a:pt x="878396" y="3024513"/>
                  </a:cubicBezTo>
                  <a:cubicBezTo>
                    <a:pt x="878396" y="2851546"/>
                    <a:pt x="738178" y="2711330"/>
                    <a:pt x="565212" y="2711330"/>
                  </a:cubicBezTo>
                  <a:close/>
                  <a:moveTo>
                    <a:pt x="565212" y="1686247"/>
                  </a:moveTo>
                  <a:cubicBezTo>
                    <a:pt x="392245" y="1686247"/>
                    <a:pt x="252028" y="1826464"/>
                    <a:pt x="252028" y="1999431"/>
                  </a:cubicBezTo>
                  <a:cubicBezTo>
                    <a:pt x="252028" y="2172398"/>
                    <a:pt x="392245" y="2312615"/>
                    <a:pt x="565212" y="2312615"/>
                  </a:cubicBezTo>
                  <a:cubicBezTo>
                    <a:pt x="738179" y="2312615"/>
                    <a:pt x="878396" y="2172398"/>
                    <a:pt x="878396" y="1999431"/>
                  </a:cubicBezTo>
                  <a:cubicBezTo>
                    <a:pt x="878396" y="1826464"/>
                    <a:pt x="738179" y="1686247"/>
                    <a:pt x="565212" y="1686247"/>
                  </a:cubicBezTo>
                  <a:close/>
                  <a:moveTo>
                    <a:pt x="565212" y="661165"/>
                  </a:moveTo>
                  <a:cubicBezTo>
                    <a:pt x="392245" y="661165"/>
                    <a:pt x="252028" y="801383"/>
                    <a:pt x="252028" y="974350"/>
                  </a:cubicBezTo>
                  <a:cubicBezTo>
                    <a:pt x="252028" y="1147316"/>
                    <a:pt x="392245" y="1287534"/>
                    <a:pt x="565212" y="1287534"/>
                  </a:cubicBezTo>
                  <a:cubicBezTo>
                    <a:pt x="738179" y="1287534"/>
                    <a:pt x="878396" y="1147316"/>
                    <a:pt x="878396" y="974350"/>
                  </a:cubicBezTo>
                  <a:cubicBezTo>
                    <a:pt x="878396" y="801383"/>
                    <a:pt x="738179" y="661165"/>
                    <a:pt x="565212" y="661165"/>
                  </a:cubicBezTo>
                  <a:close/>
                  <a:moveTo>
                    <a:pt x="573394" y="0"/>
                  </a:moveTo>
                  <a:lnTo>
                    <a:pt x="10299813" y="0"/>
                  </a:lnTo>
                  <a:cubicBezTo>
                    <a:pt x="10616490" y="0"/>
                    <a:pt x="10873207" y="256717"/>
                    <a:pt x="10873207" y="573394"/>
                  </a:cubicBezTo>
                  <a:lnTo>
                    <a:pt x="10873207" y="5357447"/>
                  </a:lnTo>
                  <a:cubicBezTo>
                    <a:pt x="10873207" y="5674124"/>
                    <a:pt x="10616490" y="5930841"/>
                    <a:pt x="10299813" y="5930841"/>
                  </a:cubicBezTo>
                  <a:lnTo>
                    <a:pt x="573394" y="5930841"/>
                  </a:lnTo>
                  <a:cubicBezTo>
                    <a:pt x="256717" y="5930841"/>
                    <a:pt x="0" y="5674124"/>
                    <a:pt x="0" y="5357447"/>
                  </a:cubicBezTo>
                  <a:lnTo>
                    <a:pt x="0" y="573394"/>
                  </a:lnTo>
                  <a:cubicBezTo>
                    <a:pt x="0" y="256717"/>
                    <a:pt x="256717" y="0"/>
                    <a:pt x="57339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ctr" blurRad="63500" rotWithShape="0" sx="101000" sy="10100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7B3A4672-9450-405A-B0A9-8AD01C27F23A}"/>
                </a:ext>
              </a:extLst>
            </p:cNvPr>
            <p:cNvSpPr/>
            <p:nvPr/>
          </p:nvSpPr>
          <p:spPr>
            <a:xfrm>
              <a:off x="564772" y="1303525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DE3D2100-1DEC-4EF0-9F0C-333AA59F76B5}"/>
                </a:ext>
              </a:extLst>
            </p:cNvPr>
            <p:cNvSpPr/>
            <p:nvPr/>
          </p:nvSpPr>
          <p:spPr>
            <a:xfrm>
              <a:off x="564772" y="2324730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矩形: 圆角 41">
              <a:extLst>
                <a:ext uri="{FF2B5EF4-FFF2-40B4-BE49-F238E27FC236}">
                  <a16:creationId xmlns:a16="http://schemas.microsoft.com/office/drawing/2014/main" id="{A0A29406-BF2B-4DFA-8635-AAB6D5C95499}"/>
                </a:ext>
              </a:extLst>
            </p:cNvPr>
            <p:cNvSpPr/>
            <p:nvPr/>
          </p:nvSpPr>
          <p:spPr>
            <a:xfrm>
              <a:off x="564772" y="3351331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矩形: 圆角 42">
              <a:extLst>
                <a:ext uri="{FF2B5EF4-FFF2-40B4-BE49-F238E27FC236}">
                  <a16:creationId xmlns:a16="http://schemas.microsoft.com/office/drawing/2014/main" id="{A803949F-F9A3-4F22-BC66-A663EC959A41}"/>
                </a:ext>
              </a:extLst>
            </p:cNvPr>
            <p:cNvSpPr/>
            <p:nvPr/>
          </p:nvSpPr>
          <p:spPr>
            <a:xfrm>
              <a:off x="564772" y="4434521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矩形: 圆角 43">
              <a:extLst>
                <a:ext uri="{FF2B5EF4-FFF2-40B4-BE49-F238E27FC236}">
                  <a16:creationId xmlns:a16="http://schemas.microsoft.com/office/drawing/2014/main" id="{80F16589-8141-42D1-B267-2A468571DE0A}"/>
                </a:ext>
              </a:extLst>
            </p:cNvPr>
            <p:cNvSpPr/>
            <p:nvPr/>
          </p:nvSpPr>
          <p:spPr>
            <a:xfrm>
              <a:off x="564772" y="5399137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6D09824A-853E-44C8-AA31-5AB8C2660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308813" y="2069924"/>
            <a:ext cx="5013176" cy="5013176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C30A7A9-3181-4687-B52D-CD0A05CDDC84}"/>
              </a:ext>
            </a:extLst>
          </p:cNvPr>
          <p:cNvSpPr txBox="1"/>
          <p:nvPr/>
        </p:nvSpPr>
        <p:spPr>
          <a:xfrm>
            <a:off x="2094536" y="2908377"/>
            <a:ext cx="5580000" cy="929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55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ENGLISH LESSON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D2FDAB12-B8E2-40F0-918F-BCBD5DB082A0}"/>
              </a:ext>
            </a:extLst>
          </p:cNvPr>
          <p:cNvGrpSpPr/>
          <p:nvPr/>
        </p:nvGrpSpPr>
        <p:grpSpPr>
          <a:xfrm>
            <a:off x="2094536" y="1164775"/>
            <a:ext cx="1609624" cy="1651444"/>
            <a:chOff x="2094536" y="1164775"/>
            <a:chExt cx="1609624" cy="1651444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D5965AD0-ACEE-4369-8C52-8C9458D5F47E}"/>
                </a:ext>
              </a:extLst>
            </p:cNvPr>
            <p:cNvSpPr txBox="1"/>
            <p:nvPr/>
          </p:nvSpPr>
          <p:spPr>
            <a:xfrm>
              <a:off x="2094536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346075">
                    <a:solidFill>
                      <a:srgbClr val="FFD33F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英</a:t>
              </a: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F5A3DF0F-1907-433F-A270-840DF0F53A4F}"/>
                </a:ext>
              </a:extLst>
            </p:cNvPr>
            <p:cNvSpPr txBox="1"/>
            <p:nvPr/>
          </p:nvSpPr>
          <p:spPr>
            <a:xfrm>
              <a:off x="2110403" y="1164775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英</a:t>
              </a: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87EB6F63-E245-435D-AB03-A180463C5078}"/>
              </a:ext>
            </a:extLst>
          </p:cNvPr>
          <p:cNvGrpSpPr/>
          <p:nvPr/>
        </p:nvGrpSpPr>
        <p:grpSpPr>
          <a:xfrm>
            <a:off x="3436512" y="1200779"/>
            <a:ext cx="1609624" cy="1650227"/>
            <a:chOff x="3550810" y="1200779"/>
            <a:chExt cx="1609624" cy="1650227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E05A45E6-86FB-45E6-B04D-0DA69BF05FC0}"/>
                </a:ext>
              </a:extLst>
            </p:cNvPr>
            <p:cNvSpPr txBox="1"/>
            <p:nvPr/>
          </p:nvSpPr>
          <p:spPr>
            <a:xfrm>
              <a:off x="3550810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311150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语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91591B23-4AED-42E3-BF28-8794EB2D7C6A}"/>
                </a:ext>
              </a:extLst>
            </p:cNvPr>
            <p:cNvSpPr txBox="1"/>
            <p:nvPr/>
          </p:nvSpPr>
          <p:spPr>
            <a:xfrm>
              <a:off x="3566677" y="1235566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语</a:t>
              </a: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78CF91D8-95D4-4AE9-B2C1-FDCC6630EBCF}"/>
              </a:ext>
            </a:extLst>
          </p:cNvPr>
          <p:cNvGrpSpPr/>
          <p:nvPr/>
        </p:nvGrpSpPr>
        <p:grpSpPr>
          <a:xfrm>
            <a:off x="6216513" y="1180194"/>
            <a:ext cx="1609623" cy="1627876"/>
            <a:chOff x="6374221" y="1200779"/>
            <a:chExt cx="1609623" cy="1627876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C00BCA43-E1B4-44F9-8FC5-9F0BA0729FAE}"/>
                </a:ext>
              </a:extLst>
            </p:cNvPr>
            <p:cNvSpPr txBox="1"/>
            <p:nvPr/>
          </p:nvSpPr>
          <p:spPr>
            <a:xfrm>
              <a:off x="6374221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247650">
                    <a:solidFill>
                      <a:srgbClr val="E34800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堂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BB9845BE-394D-4E62-9964-7EF02A3FACE5}"/>
                </a:ext>
              </a:extLst>
            </p:cNvPr>
            <p:cNvSpPr txBox="1"/>
            <p:nvPr/>
          </p:nvSpPr>
          <p:spPr>
            <a:xfrm>
              <a:off x="6390087" y="1213215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堂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AD8E820A-C986-421D-84B4-02C38EDB95FA}"/>
              </a:ext>
            </a:extLst>
          </p:cNvPr>
          <p:cNvGrpSpPr/>
          <p:nvPr/>
        </p:nvGrpSpPr>
        <p:grpSpPr>
          <a:xfrm>
            <a:off x="4832378" y="1200779"/>
            <a:ext cx="1593757" cy="1615440"/>
            <a:chOff x="5055659" y="1200779"/>
            <a:chExt cx="1593757" cy="1615440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6A0DB801-0B4F-429A-B814-51CD9696C35E}"/>
                </a:ext>
              </a:extLst>
            </p:cNvPr>
            <p:cNvSpPr txBox="1"/>
            <p:nvPr/>
          </p:nvSpPr>
          <p:spPr>
            <a:xfrm>
              <a:off x="5055659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247650">
                    <a:solidFill>
                      <a:schemeClr val="accent5">
                        <a:lumMod val="75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课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F8CCEA7C-CDCD-40EF-AB7C-A6B507B73A99}"/>
                </a:ext>
              </a:extLst>
            </p:cNvPr>
            <p:cNvSpPr txBox="1"/>
            <p:nvPr/>
          </p:nvSpPr>
          <p:spPr>
            <a:xfrm>
              <a:off x="5055659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课</a:t>
              </a:r>
            </a:p>
          </p:txBody>
        </p:sp>
      </p:grp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73F37317-D7A8-4538-9393-B1000270AE41}"/>
              </a:ext>
            </a:extLst>
          </p:cNvPr>
          <p:cNvGrpSpPr/>
          <p:nvPr/>
        </p:nvGrpSpPr>
        <p:grpSpPr>
          <a:xfrm>
            <a:off x="2627538" y="4085287"/>
            <a:ext cx="4401720" cy="441279"/>
            <a:chOff x="4081032" y="4221088"/>
            <a:chExt cx="4401720" cy="441279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ADF0EC1E-EE4C-4FB9-8724-3BEF0726DDEF}"/>
                </a:ext>
              </a:extLst>
            </p:cNvPr>
            <p:cNvGrpSpPr/>
            <p:nvPr/>
          </p:nvGrpSpPr>
          <p:grpSpPr>
            <a:xfrm>
              <a:off x="4081032" y="4221088"/>
              <a:ext cx="2176552" cy="441279"/>
              <a:chOff x="3672114" y="4355743"/>
              <a:chExt cx="2176552" cy="441279"/>
            </a:xfrm>
          </p:grpSpPr>
          <p:sp>
            <p:nvSpPr>
              <p:cNvPr id="10" name="任意多边形: 形状 16">
                <a:extLst>
                  <a:ext uri="{FF2B5EF4-FFF2-40B4-BE49-F238E27FC236}">
                    <a16:creationId xmlns:a16="http://schemas.microsoft.com/office/drawing/2014/main" id="{8A69065C-D1C6-4BF2-826F-3F0CA3862FB5}"/>
                  </a:ext>
                </a:extLst>
              </p:cNvPr>
              <p:cNvSpPr/>
              <p:nvPr/>
            </p:nvSpPr>
            <p:spPr bwMode="auto">
              <a:xfrm flipH="1">
                <a:off x="3672114" y="4355743"/>
                <a:ext cx="2176552" cy="441279"/>
              </a:xfrm>
              <a:prstGeom prst="roundRect">
                <a:avLst>
                  <a:gd fmla="val 50000" name="adj"/>
                </a:avLst>
              </a:prstGeom>
              <a:noFill/>
              <a:ln w="19050">
                <a:noFill/>
                <a:round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u="none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charset="-122" panose="02010601030101010101" pitchFamily="2" typeface="方正小标宋简体"/>
                  <a:ea charset="-122" panose="02010601030101010101" pitchFamily="2" typeface="方正小标宋简体"/>
                </a:endParaRPr>
              </a:p>
            </p:txBody>
          </p:sp>
          <p:sp>
            <p:nvSpPr>
              <p:cNvPr id="11" name="PA_文本框 13">
                <a:extLst>
                  <a:ext uri="{FF2B5EF4-FFF2-40B4-BE49-F238E27FC236}">
                    <a16:creationId xmlns:a16="http://schemas.microsoft.com/office/drawing/2014/main" id="{EC4FBBC2-126D-4E96-870D-A79744845B0E}"/>
                  </a:ext>
                </a:extLst>
              </p:cNvPr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3862803" y="4407105"/>
                <a:ext cx="1965642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授课人：优页PPT</a:t>
                </a: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2855DBF0-55E7-4969-996E-6C75D50A1256}"/>
                </a:ext>
              </a:extLst>
            </p:cNvPr>
            <p:cNvGrpSpPr/>
            <p:nvPr/>
          </p:nvGrpSpPr>
          <p:grpSpPr>
            <a:xfrm>
              <a:off x="6283826" y="4221088"/>
              <a:ext cx="2198925" cy="441279"/>
              <a:chOff x="3649740" y="4355743"/>
              <a:chExt cx="2198925" cy="441279"/>
            </a:xfrm>
          </p:grpSpPr>
          <p:sp>
            <p:nvSpPr>
              <p:cNvPr id="14" name="任意多边形: 形状 16">
                <a:extLst>
                  <a:ext uri="{FF2B5EF4-FFF2-40B4-BE49-F238E27FC236}">
                    <a16:creationId xmlns:a16="http://schemas.microsoft.com/office/drawing/2014/main" id="{D3A0FCE6-5E8D-4D75-B157-1D4A19F38D52}"/>
                  </a:ext>
                </a:extLst>
              </p:cNvPr>
              <p:cNvSpPr/>
              <p:nvPr/>
            </p:nvSpPr>
            <p:spPr bwMode="auto">
              <a:xfrm flipH="1">
                <a:off x="3672114" y="4355743"/>
                <a:ext cx="2176552" cy="441279"/>
              </a:xfrm>
              <a:prstGeom prst="roundRect">
                <a:avLst>
                  <a:gd fmla="val 50000" name="adj"/>
                </a:avLst>
              </a:prstGeom>
              <a:noFill/>
              <a:ln w="19050">
                <a:noFill/>
                <a:round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u="none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charset="-122" panose="02010601030101010101" pitchFamily="2" typeface="方正小标宋简体"/>
                  <a:ea charset="-122" panose="02010601030101010101" pitchFamily="2" typeface="方正小标宋简体"/>
                </a:endParaRPr>
              </a:p>
            </p:txBody>
          </p:sp>
          <p:sp>
            <p:nvSpPr>
              <p:cNvPr id="15" name="PA_文本框 13">
                <a:extLst>
                  <a:ext uri="{FF2B5EF4-FFF2-40B4-BE49-F238E27FC236}">
                    <a16:creationId xmlns:a16="http://schemas.microsoft.com/office/drawing/2014/main" id="{6A197A81-6BC1-4968-8CA9-9C655FA7AB6E}"/>
                  </a:ext>
                </a:extLst>
              </p:cNvPr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649740" y="4426275"/>
                <a:ext cx="1873567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汇报日期：202X</a:t>
                </a:r>
              </a:p>
            </p:txBody>
          </p:sp>
        </p:grpSp>
      </p:grpSp>
      <p:pic>
        <p:nvPicPr>
          <p:cNvPr id="28" name="图片 27">
            <a:extLst>
              <a:ext uri="{FF2B5EF4-FFF2-40B4-BE49-F238E27FC236}">
                <a16:creationId xmlns:a16="http://schemas.microsoft.com/office/drawing/2014/main" id="{6FD5B744-B073-43D0-AF33-AFBA7CBD73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396726" y="4701262"/>
            <a:ext cx="2216187" cy="2216187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60053B8B-7FF7-4D34-9004-83A23A1523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215804374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7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2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675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75" fill="hold" id="17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100000" fill="hold" id="18" nodeType="withEffect" presetClass="entr" presetID="49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4" nodeType="withEffect" presetClass="entr" presetID="49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0" nodeType="withEffect" presetClass="entr" presetID="49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4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6" nodeType="withEffect" presetClass="entr" presetID="49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3" nodeType="afterEffect" presetClass="entr" presetID="5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5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6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58" nodeType="withEffect" presetClass="path" presetID="49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59" spd="-100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two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4895D63-4BE8-4C86-B1BF-FC2BC33891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38663" y="1655661"/>
            <a:ext cx="3933056" cy="3933056"/>
          </a:xfrm>
          <a:prstGeom prst="rect">
            <a:avLst/>
          </a:prstGeom>
        </p:spPr>
      </p:pic>
      <p:grpSp>
        <p:nvGrpSpPr>
          <p:cNvPr id="6" name="组合 5">
            <a:extLst>
              <a:ext uri="{FF2B5EF4-FFF2-40B4-BE49-F238E27FC236}">
                <a16:creationId xmlns:a16="http://schemas.microsoft.com/office/drawing/2014/main" id="{B275C8E5-2FAA-44C9-BF39-1BC9D02B1F34}"/>
              </a:ext>
            </a:extLst>
          </p:cNvPr>
          <p:cNvGrpSpPr/>
          <p:nvPr/>
        </p:nvGrpSpPr>
        <p:grpSpPr>
          <a:xfrm>
            <a:off x="1343472" y="2099520"/>
            <a:ext cx="3240360" cy="1410077"/>
            <a:chOff x="5519936" y="2018923"/>
            <a:chExt cx="3240360" cy="1410077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91F821DC-62AB-483B-A1E6-F7AF2CE28BE3}"/>
                </a:ext>
              </a:extLst>
            </p:cNvPr>
            <p:cNvSpPr txBox="1"/>
            <p:nvPr/>
          </p:nvSpPr>
          <p:spPr>
            <a:xfrm>
              <a:off x="5519936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8" name="browser_156816">
              <a:extLst>
                <a:ext uri="{FF2B5EF4-FFF2-40B4-BE49-F238E27FC236}">
                  <a16:creationId xmlns:a16="http://schemas.microsoft.com/office/drawing/2014/main" id="{C55E9227-1AE0-484C-83E5-2E703E757D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2018923"/>
              <a:ext cx="609685" cy="494570"/>
            </a:xfrm>
            <a:custGeom>
              <a:gdLst>
                <a:gd fmla="*/ 315313 w 606580" name="connsiteX0"/>
                <a:gd fmla="*/ 183936 h 492052" name="connsiteY0"/>
                <a:gd fmla="*/ 301944 w 606580" name="connsiteX1"/>
                <a:gd fmla="*/ 197379 h 492052" name="connsiteY1"/>
                <a:gd fmla="*/ 341216 w 606580" name="connsiteX2"/>
                <a:gd fmla="*/ 236596 h 492052" name="connsiteY2"/>
                <a:gd fmla="*/ 228598 w 606580" name="connsiteX3"/>
                <a:gd fmla="*/ 236596 h 492052" name="connsiteY3"/>
                <a:gd fmla="*/ 228598 w 606580" name="connsiteX4"/>
                <a:gd fmla="*/ 255509 h 492052" name="connsiteY4"/>
                <a:gd fmla="*/ 342238 w 606580" name="connsiteX5"/>
                <a:gd fmla="*/ 255509 h 492052" name="connsiteY5"/>
                <a:gd fmla="*/ 301944 w 606580" name="connsiteX6"/>
                <a:gd fmla="*/ 295653 h 492052" name="connsiteY6"/>
                <a:gd fmla="*/ 315313 w 606580" name="connsiteX7"/>
                <a:gd fmla="*/ 309097 h 492052" name="connsiteY7"/>
                <a:gd fmla="*/ 377982 w 606580" name="connsiteX8"/>
                <a:gd fmla="*/ 246516 h 492052" name="connsiteY8"/>
                <a:gd fmla="*/ 303336 w 606580" name="connsiteX9"/>
                <a:gd fmla="*/ 104296 h 492052" name="connsiteY9"/>
                <a:gd fmla="*/ 445479 w 606580" name="connsiteX10"/>
                <a:gd fmla="*/ 246238 h 492052" name="connsiteY10"/>
                <a:gd fmla="*/ 303336 w 606580" name="connsiteX11"/>
                <a:gd fmla="*/ 388180 h 492052" name="connsiteY11"/>
                <a:gd fmla="*/ 161101 w 606580" name="connsiteX12"/>
                <a:gd fmla="*/ 246238 h 492052" name="connsiteY12"/>
                <a:gd fmla="*/ 303336 w 606580" name="connsiteX13"/>
                <a:gd fmla="*/ 104296 h 492052" name="connsiteY13"/>
                <a:gd fmla="*/ 18941 w 606580" name="connsiteX14"/>
                <a:gd fmla="*/ 18911 h 492052" name="connsiteY14"/>
                <a:gd fmla="*/ 18941 w 606580" name="connsiteX15"/>
                <a:gd fmla="*/ 473141 h 492052" name="connsiteY15"/>
                <a:gd fmla="*/ 587639 w 606580" name="connsiteX16"/>
                <a:gd fmla="*/ 473141 h 492052" name="connsiteY16"/>
                <a:gd fmla="*/ 587639 w 606580" name="connsiteX17"/>
                <a:gd fmla="*/ 18911 h 492052" name="connsiteY17"/>
                <a:gd fmla="*/ 0 w 606580" name="connsiteX18"/>
                <a:gd fmla="*/ 0 h 492052" name="connsiteY18"/>
                <a:gd fmla="*/ 606580 w 606580" name="connsiteX19"/>
                <a:gd fmla="*/ 0 h 492052" name="connsiteY19"/>
                <a:gd fmla="*/ 606580 w 606580" name="connsiteX20"/>
                <a:gd fmla="*/ 492052 h 492052" name="connsiteY20"/>
                <a:gd fmla="*/ 0 w 606580" name="connsiteX21"/>
                <a:gd fmla="*/ 492052 h 492052" name="connsiteY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b="b" l="l" r="r" t="t"/>
              <a:pathLst>
                <a:path h="492052" w="606580">
                  <a:moveTo>
                    <a:pt x="315313" y="183936"/>
                  </a:moveTo>
                  <a:lnTo>
                    <a:pt x="301944" y="197379"/>
                  </a:lnTo>
                  <a:lnTo>
                    <a:pt x="341216" y="236596"/>
                  </a:lnTo>
                  <a:lnTo>
                    <a:pt x="228598" y="236596"/>
                  </a:lnTo>
                  <a:lnTo>
                    <a:pt x="228598" y="255509"/>
                  </a:lnTo>
                  <a:lnTo>
                    <a:pt x="342238" y="255509"/>
                  </a:lnTo>
                  <a:lnTo>
                    <a:pt x="301944" y="295653"/>
                  </a:lnTo>
                  <a:lnTo>
                    <a:pt x="315313" y="309097"/>
                  </a:lnTo>
                  <a:lnTo>
                    <a:pt x="377982" y="246516"/>
                  </a:lnTo>
                  <a:close/>
                  <a:moveTo>
                    <a:pt x="303336" y="104296"/>
                  </a:moveTo>
                  <a:cubicBezTo>
                    <a:pt x="381789" y="104296"/>
                    <a:pt x="445479" y="167804"/>
                    <a:pt x="445479" y="246238"/>
                  </a:cubicBezTo>
                  <a:cubicBezTo>
                    <a:pt x="445479" y="324580"/>
                    <a:pt x="381789" y="388180"/>
                    <a:pt x="303336" y="388180"/>
                  </a:cubicBezTo>
                  <a:cubicBezTo>
                    <a:pt x="224791" y="388180"/>
                    <a:pt x="161101" y="324580"/>
                    <a:pt x="161101" y="246238"/>
                  </a:cubicBezTo>
                  <a:cubicBezTo>
                    <a:pt x="161101" y="167804"/>
                    <a:pt x="224791" y="104296"/>
                    <a:pt x="303336" y="104296"/>
                  </a:cubicBezTo>
                  <a:close/>
                  <a:moveTo>
                    <a:pt x="18941" y="18911"/>
                  </a:moveTo>
                  <a:lnTo>
                    <a:pt x="18941" y="473141"/>
                  </a:lnTo>
                  <a:lnTo>
                    <a:pt x="587639" y="473141"/>
                  </a:lnTo>
                  <a:lnTo>
                    <a:pt x="587639" y="18911"/>
                  </a:lnTo>
                  <a:close/>
                  <a:moveTo>
                    <a:pt x="0" y="0"/>
                  </a:moveTo>
                  <a:lnTo>
                    <a:pt x="606580" y="0"/>
                  </a:lnTo>
                  <a:lnTo>
                    <a:pt x="606580" y="492052"/>
                  </a:lnTo>
                  <a:lnTo>
                    <a:pt x="0" y="492052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/>
            <a:p/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FE1E4253-8C88-419C-8DDA-C026334E48EA}"/>
              </a:ext>
            </a:extLst>
          </p:cNvPr>
          <p:cNvGrpSpPr/>
          <p:nvPr/>
        </p:nvGrpSpPr>
        <p:grpSpPr>
          <a:xfrm>
            <a:off x="1361356" y="4124166"/>
            <a:ext cx="3240360" cy="1435951"/>
            <a:chOff x="5519936" y="1993049"/>
            <a:chExt cx="3240360" cy="1435951"/>
          </a:xfrm>
        </p:grpSpPr>
        <p:sp>
          <p:nvSpPr>
            <p:cNvPr id="10" name="文本框 10">
              <a:extLst>
                <a:ext uri="{FF2B5EF4-FFF2-40B4-BE49-F238E27FC236}">
                  <a16:creationId xmlns:a16="http://schemas.microsoft.com/office/drawing/2014/main" id="{552A97DD-07FB-41E1-BE63-F0C1AC322026}"/>
                </a:ext>
              </a:extLst>
            </p:cNvPr>
            <p:cNvSpPr txBox="1"/>
            <p:nvPr/>
          </p:nvSpPr>
          <p:spPr>
            <a:xfrm>
              <a:off x="5519936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1" name="browser_156816">
              <a:extLst>
                <a:ext uri="{FF2B5EF4-FFF2-40B4-BE49-F238E27FC236}">
                  <a16:creationId xmlns:a16="http://schemas.microsoft.com/office/drawing/2014/main" id="{F5B8A1CF-D800-4BD1-B2AF-5EFCC41CA8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93049"/>
              <a:ext cx="609685" cy="546316"/>
            </a:xfrm>
            <a:custGeom>
              <a:gdLst>
                <a:gd fmla="*/ 187163 w 607639" name="connsiteX0"/>
                <a:gd fmla="*/ 266102 h 544483" name="connsiteY0"/>
                <a:gd fmla="*/ 211979 w 607639" name="connsiteX1"/>
                <a:gd fmla="*/ 352827 h 544483" name="connsiteY1"/>
                <a:gd fmla="*/ 161101 w 607639" name="connsiteX2"/>
                <a:gd fmla="*/ 352827 h 544483" name="connsiteY2"/>
                <a:gd fmla="*/ 152027 w 607639" name="connsiteX3"/>
                <a:gd fmla="*/ 178959 h 544483" name="connsiteY3"/>
                <a:gd fmla="*/ 54562 w 607639" name="connsiteX4"/>
                <a:gd fmla="*/ 458812 h 544483" name="connsiteY4"/>
                <a:gd fmla="*/ 133068 w 607639" name="connsiteX5"/>
                <a:gd fmla="*/ 458812 h 544483" name="connsiteY5"/>
                <a:gd fmla="*/ 149624 w 607639" name="connsiteX6"/>
                <a:gd fmla="*/ 403979 h 544483" name="connsiteY6"/>
                <a:gd fmla="*/ 224302 w 607639" name="connsiteX7"/>
                <a:gd fmla="*/ 403979 h 544483" name="connsiteY7"/>
                <a:gd fmla="*/ 241214 w 607639" name="connsiteX8"/>
                <a:gd fmla="*/ 458812 h 544483" name="connsiteY8"/>
                <a:gd fmla="*/ 319364 w 607639" name="connsiteX9"/>
                <a:gd fmla="*/ 458812 h 544483" name="connsiteY9"/>
                <a:gd fmla="*/ 222255 w 607639" name="connsiteX10"/>
                <a:gd fmla="*/ 178959 h 544483" name="connsiteY10"/>
                <a:gd fmla="*/ 420819 w 607639" name="connsiteX11"/>
                <a:gd fmla="*/ 172744 h 544483" name="connsiteY11"/>
                <a:gd fmla="*/ 445762 w 607639" name="connsiteX12"/>
                <a:gd fmla="*/ 259469 h 544483" name="connsiteY12"/>
                <a:gd fmla="*/ 420641 w 607639" name="connsiteX13"/>
                <a:gd fmla="*/ 259469 h 544483" name="connsiteY13"/>
                <a:gd fmla="*/ 420641 w 607639" name="connsiteX14"/>
                <a:gd fmla="*/ 173366 h 544483" name="connsiteY14"/>
                <a:gd fmla="*/ 0 w 607639" name="connsiteX15"/>
                <a:gd fmla="*/ 93288 h 544483" name="connsiteY15"/>
                <a:gd fmla="*/ 373926 w 607639" name="connsiteX16"/>
                <a:gd fmla="*/ 93288 h 544483" name="connsiteY16"/>
                <a:gd fmla="*/ 373926 w 607639" name="connsiteX17"/>
                <a:gd fmla="*/ 544483 h 544483" name="connsiteY17"/>
                <a:gd fmla="*/ 0 w 607639" name="connsiteX18"/>
                <a:gd fmla="*/ 544483 h 544483" name="connsiteY18"/>
                <a:gd fmla="*/ 233713 w 607639" name="connsiteX19"/>
                <a:gd fmla="*/ 0 h 544483" name="connsiteY19"/>
                <a:gd fmla="*/ 607639 w 607639" name="connsiteX20"/>
                <a:gd fmla="*/ 0 h 544483" name="connsiteY20"/>
                <a:gd fmla="*/ 607639 w 607639" name="connsiteX21"/>
                <a:gd fmla="*/ 451125 h 544483" name="connsiteY21"/>
                <a:gd fmla="*/ 420632 w 607639" name="connsiteX22"/>
                <a:gd fmla="*/ 451125 h 544483" name="connsiteY22"/>
                <a:gd fmla="*/ 420632 w 607639" name="connsiteX23"/>
                <a:gd fmla="*/ 310704 h 544483" name="connsiteY23"/>
                <a:gd fmla="*/ 457926 w 607639" name="connsiteX24"/>
                <a:gd fmla="*/ 310704 h 544483" name="connsiteY24"/>
                <a:gd fmla="*/ 474927 w 607639" name="connsiteX25"/>
                <a:gd fmla="*/ 365539 h 544483" name="connsiteY25"/>
                <a:gd fmla="*/ 553077 w 607639" name="connsiteX26"/>
                <a:gd fmla="*/ 365539 h 544483" name="connsiteY26"/>
                <a:gd fmla="*/ 455968 w 607639" name="connsiteX27"/>
                <a:gd fmla="*/ 85675 h 544483" name="connsiteY27"/>
                <a:gd fmla="*/ 420632 w 607639" name="connsiteX28"/>
                <a:gd fmla="*/ 85675 h 544483" name="connsiteY28"/>
                <a:gd fmla="*/ 420632 w 607639" name="connsiteX29"/>
                <a:gd fmla="*/ 46659 h 544483" name="connsiteY29"/>
                <a:gd fmla="*/ 233713 w 607639" name="connsiteX30"/>
                <a:gd fmla="*/ 46659 h 544483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544483" w="607639">
                  <a:moveTo>
                    <a:pt x="187163" y="266102"/>
                  </a:moveTo>
                  <a:lnTo>
                    <a:pt x="211979" y="352827"/>
                  </a:lnTo>
                  <a:lnTo>
                    <a:pt x="161101" y="352827"/>
                  </a:lnTo>
                  <a:close/>
                  <a:moveTo>
                    <a:pt x="152027" y="178959"/>
                  </a:moveTo>
                  <a:lnTo>
                    <a:pt x="54562" y="458812"/>
                  </a:lnTo>
                  <a:lnTo>
                    <a:pt x="133068" y="458812"/>
                  </a:lnTo>
                  <a:lnTo>
                    <a:pt x="149624" y="403979"/>
                  </a:lnTo>
                  <a:lnTo>
                    <a:pt x="224302" y="403979"/>
                  </a:lnTo>
                  <a:lnTo>
                    <a:pt x="241214" y="458812"/>
                  </a:lnTo>
                  <a:lnTo>
                    <a:pt x="319364" y="458812"/>
                  </a:lnTo>
                  <a:lnTo>
                    <a:pt x="222255" y="178959"/>
                  </a:lnTo>
                  <a:close/>
                  <a:moveTo>
                    <a:pt x="420819" y="172744"/>
                  </a:moveTo>
                  <a:lnTo>
                    <a:pt x="445762" y="259469"/>
                  </a:lnTo>
                  <a:lnTo>
                    <a:pt x="420641" y="259469"/>
                  </a:lnTo>
                  <a:lnTo>
                    <a:pt x="420641" y="173366"/>
                  </a:lnTo>
                  <a:close/>
                  <a:moveTo>
                    <a:pt x="0" y="93288"/>
                  </a:moveTo>
                  <a:lnTo>
                    <a:pt x="373926" y="93288"/>
                  </a:lnTo>
                  <a:lnTo>
                    <a:pt x="373926" y="544483"/>
                  </a:lnTo>
                  <a:lnTo>
                    <a:pt x="0" y="544483"/>
                  </a:lnTo>
                  <a:close/>
                  <a:moveTo>
                    <a:pt x="233713" y="0"/>
                  </a:moveTo>
                  <a:lnTo>
                    <a:pt x="607639" y="0"/>
                  </a:lnTo>
                  <a:lnTo>
                    <a:pt x="607639" y="451125"/>
                  </a:lnTo>
                  <a:lnTo>
                    <a:pt x="420632" y="451125"/>
                  </a:lnTo>
                  <a:lnTo>
                    <a:pt x="420632" y="310704"/>
                  </a:lnTo>
                  <a:lnTo>
                    <a:pt x="457926" y="310704"/>
                  </a:lnTo>
                  <a:lnTo>
                    <a:pt x="474927" y="365539"/>
                  </a:lnTo>
                  <a:lnTo>
                    <a:pt x="553077" y="365539"/>
                  </a:lnTo>
                  <a:lnTo>
                    <a:pt x="455968" y="85675"/>
                  </a:lnTo>
                  <a:lnTo>
                    <a:pt x="420632" y="85675"/>
                  </a:lnTo>
                  <a:lnTo>
                    <a:pt x="420632" y="46659"/>
                  </a:lnTo>
                  <a:lnTo>
                    <a:pt x="233713" y="4665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2" name="Group 15">
            <a:extLst>
              <a:ext uri="{FF2B5EF4-FFF2-40B4-BE49-F238E27FC236}">
                <a16:creationId xmlns:a16="http://schemas.microsoft.com/office/drawing/2014/main" id="{8D702F83-87E4-4F03-8D89-6ED42FF25FE1}"/>
              </a:ext>
            </a:extLst>
          </p:cNvPr>
          <p:cNvGrpSpPr/>
          <p:nvPr/>
        </p:nvGrpSpPr>
        <p:grpSpPr>
          <a:xfrm>
            <a:off x="4717403" y="2078636"/>
            <a:ext cx="3240360" cy="1467171"/>
            <a:chOff x="5519936" y="1961829"/>
            <a:chExt cx="3240360" cy="1467171"/>
          </a:xfrm>
        </p:grpSpPr>
        <p:sp>
          <p:nvSpPr>
            <p:cNvPr id="13" name="文本框 16">
              <a:extLst>
                <a:ext uri="{FF2B5EF4-FFF2-40B4-BE49-F238E27FC236}">
                  <a16:creationId xmlns:a16="http://schemas.microsoft.com/office/drawing/2014/main" id="{A07786F5-5FCE-4C9B-A336-67A6075C251D}"/>
                </a:ext>
              </a:extLst>
            </p:cNvPr>
            <p:cNvSpPr txBox="1"/>
            <p:nvPr/>
          </p:nvSpPr>
          <p:spPr>
            <a:xfrm>
              <a:off x="5519937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4" name="browser_156816">
              <a:extLst>
                <a:ext uri="{FF2B5EF4-FFF2-40B4-BE49-F238E27FC236}">
                  <a16:creationId xmlns:a16="http://schemas.microsoft.com/office/drawing/2014/main" id="{05E64F7F-338E-4B4D-8A8D-0F43E73E432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61829"/>
              <a:ext cx="609685" cy="608756"/>
            </a:xfrm>
            <a:custGeom>
              <a:gdLst>
                <a:gd fmla="*/ 369911 w 602276" name="connsiteX0"/>
                <a:gd fmla="*/ 288679 h 601359" name="connsiteY0"/>
                <a:gd fmla="*/ 353291 w 602276" name="connsiteX1"/>
                <a:gd fmla="*/ 321381 h 601359" name="connsiteY1"/>
                <a:gd fmla="*/ 369911 w 602276" name="connsiteX2"/>
                <a:gd fmla="*/ 321381 h 601359" name="connsiteY2"/>
                <a:gd fmla="*/ 384432 w 602276" name="connsiteX3"/>
                <a:gd fmla="*/ 193632 h 601359" name="connsiteY3"/>
                <a:gd fmla="*/ 405569 w 602276" name="connsiteX4"/>
                <a:gd fmla="*/ 213447 h 601359" name="connsiteY4"/>
                <a:gd fmla="*/ 403794 w 602276" name="connsiteX5"/>
                <a:gd fmla="*/ 221663 h 601359" name="connsiteY5"/>
                <a:gd fmla="*/ 403472 w 602276" name="connsiteX6"/>
                <a:gd fmla="*/ 222629 h 601359" name="connsiteY6"/>
                <a:gd fmla="*/ 380560 w 602276" name="connsiteX7"/>
                <a:gd fmla="*/ 267736 h 601359" name="connsiteY7"/>
                <a:gd fmla="*/ 391370 w 602276" name="connsiteX8"/>
                <a:gd fmla="*/ 265320 h 601359" name="connsiteY8"/>
                <a:gd fmla="*/ 412830 w 602276" name="connsiteX9"/>
                <a:gd fmla="*/ 284651 h 601359" name="connsiteY9"/>
                <a:gd fmla="*/ 412830 w 602276" name="connsiteX10"/>
                <a:gd fmla="*/ 321381 h 601359" name="connsiteY10"/>
                <a:gd fmla="*/ 414121 w 602276" name="connsiteX11"/>
                <a:gd fmla="*/ 321381 h 601359" name="connsiteY11"/>
                <a:gd fmla="*/ 433483 w 602276" name="connsiteX12"/>
                <a:gd fmla="*/ 342323 h 601359" name="connsiteY12"/>
                <a:gd fmla="*/ 414121 w 602276" name="connsiteX13"/>
                <a:gd fmla="*/ 363427 h 601359" name="connsiteY13"/>
                <a:gd fmla="*/ 412830 w 602276" name="connsiteX14"/>
                <a:gd fmla="*/ 363427 h 601359" name="connsiteY14"/>
                <a:gd fmla="*/ 412830 w 602276" name="connsiteX15"/>
                <a:gd fmla="*/ 388236 h 601359" name="connsiteY15"/>
                <a:gd fmla="*/ 391370 w 602276" name="connsiteX16"/>
                <a:gd fmla="*/ 407728 h 601359" name="connsiteY16"/>
                <a:gd fmla="*/ 369911 w 602276" name="connsiteX17"/>
                <a:gd fmla="*/ 388236 h 601359" name="connsiteY17"/>
                <a:gd fmla="*/ 369911 w 602276" name="connsiteX18"/>
                <a:gd fmla="*/ 363427 h 601359" name="connsiteY18"/>
                <a:gd fmla="*/ 317310 w 602276" name="connsiteX19"/>
                <a:gd fmla="*/ 363427 h 601359" name="connsiteY19"/>
                <a:gd fmla="*/ 297786 w 602276" name="connsiteX20"/>
                <a:gd fmla="*/ 343612 h 601359" name="connsiteY20"/>
                <a:gd fmla="*/ 300368 w 602276" name="connsiteX21"/>
                <a:gd fmla="*/ 332980 h 601359" name="connsiteY21"/>
                <a:gd fmla="*/ 364909 w 602276" name="connsiteX22"/>
                <a:gd fmla="*/ 205875 h 601359" name="connsiteY22"/>
                <a:gd fmla="*/ 384432 w 602276" name="connsiteX23"/>
                <a:gd fmla="*/ 193632 h 601359" name="connsiteY23"/>
                <a:gd fmla="*/ 234600 w 602276" name="connsiteX24"/>
                <a:gd fmla="*/ 193632 h 601359" name="connsiteY24"/>
                <a:gd fmla="*/ 298975 w 602276" name="connsiteX25"/>
                <a:gd fmla="*/ 255976 h 601359" name="connsiteY25"/>
                <a:gd fmla="*/ 242344 w 602276" name="connsiteX26"/>
                <a:gd fmla="*/ 333624 h 601359" name="connsiteY26"/>
                <a:gd fmla="*/ 212173 w 602276" name="connsiteX27"/>
                <a:gd fmla="*/ 363105 h 601359" name="connsiteY27"/>
                <a:gd fmla="*/ 212173 w 602276" name="connsiteX28"/>
                <a:gd fmla="*/ 366327 h 601359" name="connsiteY28"/>
                <a:gd fmla="*/ 281550 w 602276" name="connsiteX29"/>
                <a:gd fmla="*/ 366327 h 601359" name="connsiteY29"/>
                <a:gd fmla="*/ 300750 w 602276" name="connsiteX30"/>
                <a:gd fmla="*/ 386947 h 601359" name="connsiteY30"/>
                <a:gd fmla="*/ 281550 w 602276" name="connsiteX31"/>
                <a:gd fmla="*/ 407728 h 601359" name="connsiteY31"/>
                <a:gd fmla="*/ 189747 w 602276" name="connsiteX32"/>
                <a:gd fmla="*/ 407728 h 601359" name="connsiteY32"/>
                <a:gd fmla="*/ 168934 w 602276" name="connsiteX33"/>
                <a:gd fmla="*/ 388236 h 601359" name="connsiteY33"/>
                <a:gd fmla="*/ 168934 w 602276" name="connsiteX34"/>
                <a:gd fmla="*/ 363105 h 601359" name="connsiteY34"/>
                <a:gd fmla="*/ 217014 w 602276" name="connsiteX35"/>
                <a:gd fmla="*/ 300922 h 601359" name="connsiteY35"/>
                <a:gd fmla="*/ 256058 w 602276" name="connsiteX36"/>
                <a:gd fmla="*/ 256459 h 601359" name="connsiteY36"/>
                <a:gd fmla="*/ 234116 w 602276" name="connsiteX37"/>
                <a:gd fmla="*/ 235356 h 601359" name="connsiteY37"/>
                <a:gd fmla="*/ 215884 w 602276" name="connsiteX38"/>
                <a:gd fmla="*/ 252915 h 601359" name="connsiteY38"/>
                <a:gd fmla="*/ 193942 w 602276" name="connsiteX39"/>
                <a:gd fmla="*/ 272730 h 601359" name="connsiteY39"/>
                <a:gd fmla="*/ 173290 w 602276" name="connsiteX40"/>
                <a:gd fmla="*/ 249371 h 601359" name="connsiteY40"/>
                <a:gd fmla="*/ 234600 w 602276" name="connsiteX41"/>
                <a:gd fmla="*/ 193632 h 601359" name="connsiteY41"/>
                <a:gd fmla="*/ 301219 w 602276" name="connsiteX42"/>
                <a:gd fmla="*/ 64437 h 601359" name="connsiteY42"/>
                <a:gd fmla="*/ 64535 w 602276" name="connsiteX43"/>
                <a:gd fmla="*/ 300760 h 601359" name="connsiteY43"/>
                <a:gd fmla="*/ 301219 w 602276" name="connsiteX44"/>
                <a:gd fmla="*/ 536922 h 601359" name="connsiteY44"/>
                <a:gd fmla="*/ 537741 w 602276" name="connsiteX45"/>
                <a:gd fmla="*/ 300760 h 601359" name="connsiteY45"/>
                <a:gd fmla="*/ 301219 w 602276" name="connsiteX46"/>
                <a:gd fmla="*/ 64437 h 601359" name="connsiteY46"/>
                <a:gd fmla="*/ 301219 w 602276" name="connsiteX47"/>
                <a:gd fmla="*/ 0 h 601359" name="connsiteY47"/>
                <a:gd fmla="*/ 602276 w 602276" name="connsiteX48"/>
                <a:gd fmla="*/ 300760 h 601359" name="connsiteY48"/>
                <a:gd fmla="*/ 301219 w 602276" name="connsiteX49"/>
                <a:gd fmla="*/ 601359 h 601359" name="connsiteY49"/>
                <a:gd fmla="*/ 0 w 602276" name="connsiteX50"/>
                <a:gd fmla="*/ 300760 h 601359" name="connsiteY50"/>
                <a:gd fmla="*/ 301219 w 602276" name="connsiteX51"/>
                <a:gd fmla="*/ 0 h 601359" name="connsiteY5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b="b" l="l" r="r" t="t"/>
              <a:pathLst>
                <a:path h="601359" w="602276">
                  <a:moveTo>
                    <a:pt x="369911" y="288679"/>
                  </a:moveTo>
                  <a:lnTo>
                    <a:pt x="353291" y="321381"/>
                  </a:lnTo>
                  <a:lnTo>
                    <a:pt x="369911" y="321381"/>
                  </a:lnTo>
                  <a:close/>
                  <a:moveTo>
                    <a:pt x="384432" y="193632"/>
                  </a:moveTo>
                  <a:cubicBezTo>
                    <a:pt x="394436" y="193632"/>
                    <a:pt x="405569" y="201848"/>
                    <a:pt x="405569" y="213447"/>
                  </a:cubicBezTo>
                  <a:cubicBezTo>
                    <a:pt x="405569" y="216186"/>
                    <a:pt x="405085" y="218763"/>
                    <a:pt x="403794" y="221663"/>
                  </a:cubicBezTo>
                  <a:cubicBezTo>
                    <a:pt x="403794" y="221985"/>
                    <a:pt x="403633" y="222307"/>
                    <a:pt x="403472" y="222629"/>
                  </a:cubicBezTo>
                  <a:lnTo>
                    <a:pt x="380560" y="267736"/>
                  </a:lnTo>
                  <a:cubicBezTo>
                    <a:pt x="383625" y="266125"/>
                    <a:pt x="387337" y="265320"/>
                    <a:pt x="391370" y="265320"/>
                  </a:cubicBezTo>
                  <a:cubicBezTo>
                    <a:pt x="403633" y="265320"/>
                    <a:pt x="412830" y="273536"/>
                    <a:pt x="412830" y="284651"/>
                  </a:cubicBezTo>
                  <a:lnTo>
                    <a:pt x="412830" y="321381"/>
                  </a:lnTo>
                  <a:lnTo>
                    <a:pt x="414121" y="321381"/>
                  </a:lnTo>
                  <a:cubicBezTo>
                    <a:pt x="425093" y="321381"/>
                    <a:pt x="433483" y="330402"/>
                    <a:pt x="433483" y="342323"/>
                  </a:cubicBezTo>
                  <a:cubicBezTo>
                    <a:pt x="433483" y="354083"/>
                    <a:pt x="424932" y="363427"/>
                    <a:pt x="414121" y="363427"/>
                  </a:cubicBezTo>
                  <a:lnTo>
                    <a:pt x="412830" y="363427"/>
                  </a:lnTo>
                  <a:lnTo>
                    <a:pt x="412830" y="388236"/>
                  </a:lnTo>
                  <a:cubicBezTo>
                    <a:pt x="412830" y="399190"/>
                    <a:pt x="403310" y="407728"/>
                    <a:pt x="391370" y="407728"/>
                  </a:cubicBezTo>
                  <a:cubicBezTo>
                    <a:pt x="379108" y="407728"/>
                    <a:pt x="369911" y="399351"/>
                    <a:pt x="369911" y="388236"/>
                  </a:cubicBezTo>
                  <a:lnTo>
                    <a:pt x="369911" y="363427"/>
                  </a:lnTo>
                  <a:lnTo>
                    <a:pt x="317310" y="363427"/>
                  </a:lnTo>
                  <a:cubicBezTo>
                    <a:pt x="306177" y="363427"/>
                    <a:pt x="297786" y="354889"/>
                    <a:pt x="297786" y="343612"/>
                  </a:cubicBezTo>
                  <a:cubicBezTo>
                    <a:pt x="297786" y="339585"/>
                    <a:pt x="298593" y="336041"/>
                    <a:pt x="300368" y="332980"/>
                  </a:cubicBezTo>
                  <a:lnTo>
                    <a:pt x="364909" y="205875"/>
                  </a:lnTo>
                  <a:cubicBezTo>
                    <a:pt x="368781" y="198304"/>
                    <a:pt x="376042" y="193632"/>
                    <a:pt x="384432" y="193632"/>
                  </a:cubicBezTo>
                  <a:close/>
                  <a:moveTo>
                    <a:pt x="234600" y="193632"/>
                  </a:moveTo>
                  <a:cubicBezTo>
                    <a:pt x="271224" y="193632"/>
                    <a:pt x="298975" y="220535"/>
                    <a:pt x="298975" y="255976"/>
                  </a:cubicBezTo>
                  <a:cubicBezTo>
                    <a:pt x="298975" y="293672"/>
                    <a:pt x="267513" y="315743"/>
                    <a:pt x="242344" y="333624"/>
                  </a:cubicBezTo>
                  <a:cubicBezTo>
                    <a:pt x="227501" y="343934"/>
                    <a:pt x="212173" y="354728"/>
                    <a:pt x="212173" y="363105"/>
                  </a:cubicBezTo>
                  <a:lnTo>
                    <a:pt x="212173" y="366327"/>
                  </a:lnTo>
                  <a:lnTo>
                    <a:pt x="281550" y="366327"/>
                  </a:lnTo>
                  <a:cubicBezTo>
                    <a:pt x="292199" y="366327"/>
                    <a:pt x="300750" y="375509"/>
                    <a:pt x="300750" y="386947"/>
                  </a:cubicBezTo>
                  <a:cubicBezTo>
                    <a:pt x="300750" y="398385"/>
                    <a:pt x="292199" y="407728"/>
                    <a:pt x="281550" y="407728"/>
                  </a:cubicBezTo>
                  <a:lnTo>
                    <a:pt x="189747" y="407728"/>
                  </a:lnTo>
                  <a:cubicBezTo>
                    <a:pt x="179744" y="407728"/>
                    <a:pt x="168934" y="399834"/>
                    <a:pt x="168934" y="388236"/>
                  </a:cubicBezTo>
                  <a:lnTo>
                    <a:pt x="168934" y="363105"/>
                  </a:lnTo>
                  <a:cubicBezTo>
                    <a:pt x="168934" y="335396"/>
                    <a:pt x="193296" y="317837"/>
                    <a:pt x="217014" y="300922"/>
                  </a:cubicBezTo>
                  <a:cubicBezTo>
                    <a:pt x="237020" y="286423"/>
                    <a:pt x="256058" y="272730"/>
                    <a:pt x="256058" y="256459"/>
                  </a:cubicBezTo>
                  <a:cubicBezTo>
                    <a:pt x="256058" y="254365"/>
                    <a:pt x="255413" y="235356"/>
                    <a:pt x="234116" y="235356"/>
                  </a:cubicBezTo>
                  <a:cubicBezTo>
                    <a:pt x="215884" y="235356"/>
                    <a:pt x="215884" y="248566"/>
                    <a:pt x="215884" y="252915"/>
                  </a:cubicBezTo>
                  <a:cubicBezTo>
                    <a:pt x="215884" y="262742"/>
                    <a:pt x="207656" y="272730"/>
                    <a:pt x="193942" y="272730"/>
                  </a:cubicBezTo>
                  <a:cubicBezTo>
                    <a:pt x="183939" y="272730"/>
                    <a:pt x="173290" y="266608"/>
                    <a:pt x="173290" y="249371"/>
                  </a:cubicBezTo>
                  <a:cubicBezTo>
                    <a:pt x="173290" y="217635"/>
                    <a:pt x="199589" y="193632"/>
                    <a:pt x="234600" y="193632"/>
                  </a:cubicBezTo>
                  <a:close/>
                  <a:moveTo>
                    <a:pt x="301219" y="64437"/>
                  </a:moveTo>
                  <a:cubicBezTo>
                    <a:pt x="170696" y="64437"/>
                    <a:pt x="64535" y="170436"/>
                    <a:pt x="64535" y="300760"/>
                  </a:cubicBezTo>
                  <a:cubicBezTo>
                    <a:pt x="64535" y="430923"/>
                    <a:pt x="170696" y="536922"/>
                    <a:pt x="301219" y="536922"/>
                  </a:cubicBezTo>
                  <a:cubicBezTo>
                    <a:pt x="431580" y="536922"/>
                    <a:pt x="537741" y="430923"/>
                    <a:pt x="537741" y="300760"/>
                  </a:cubicBezTo>
                  <a:cubicBezTo>
                    <a:pt x="537741" y="170436"/>
                    <a:pt x="431580" y="64437"/>
                    <a:pt x="301219" y="64437"/>
                  </a:cubicBezTo>
                  <a:close/>
                  <a:moveTo>
                    <a:pt x="301219" y="0"/>
                  </a:moveTo>
                  <a:cubicBezTo>
                    <a:pt x="467236" y="0"/>
                    <a:pt x="602276" y="134834"/>
                    <a:pt x="602276" y="300760"/>
                  </a:cubicBezTo>
                  <a:cubicBezTo>
                    <a:pt x="602276" y="466525"/>
                    <a:pt x="467236" y="601359"/>
                    <a:pt x="301219" y="601359"/>
                  </a:cubicBezTo>
                  <a:cubicBezTo>
                    <a:pt x="135040" y="601359"/>
                    <a:pt x="0" y="466525"/>
                    <a:pt x="0" y="300760"/>
                  </a:cubicBezTo>
                  <a:cubicBezTo>
                    <a:pt x="0" y="134834"/>
                    <a:pt x="135040" y="0"/>
                    <a:pt x="301219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ED2E0C1C-9959-4BBF-8999-CCC705C266B5}"/>
              </a:ext>
            </a:extLst>
          </p:cNvPr>
          <p:cNvGrpSpPr/>
          <p:nvPr/>
        </p:nvGrpSpPr>
        <p:grpSpPr>
          <a:xfrm>
            <a:off x="4698303" y="4095387"/>
            <a:ext cx="3240360" cy="1467635"/>
            <a:chOff x="5519936" y="1961365"/>
            <a:chExt cx="3240360" cy="1467635"/>
          </a:xfrm>
        </p:grpSpPr>
        <p:sp>
          <p:nvSpPr>
            <p:cNvPr id="16" name="文本框 19">
              <a:extLst>
                <a:ext uri="{FF2B5EF4-FFF2-40B4-BE49-F238E27FC236}">
                  <a16:creationId xmlns:a16="http://schemas.microsoft.com/office/drawing/2014/main" id="{765AC61C-58FD-4690-B689-42C6F5F6CD84}"/>
                </a:ext>
              </a:extLst>
            </p:cNvPr>
            <p:cNvSpPr txBox="1"/>
            <p:nvPr/>
          </p:nvSpPr>
          <p:spPr>
            <a:xfrm>
              <a:off x="5519936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7" name="browser_156816">
              <a:extLst>
                <a:ext uri="{FF2B5EF4-FFF2-40B4-BE49-F238E27FC236}">
                  <a16:creationId xmlns:a16="http://schemas.microsoft.com/office/drawing/2014/main" id="{1CF3B142-27D7-4EC4-B5CE-2EB0CE5F48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9286" y="1961365"/>
              <a:ext cx="603271" cy="609685"/>
            </a:xfrm>
            <a:custGeom>
              <a:gdLst>
                <a:gd fmla="*/ 381250 w 600898" name="connsiteX0"/>
                <a:gd fmla="*/ 502355 h 607286" name="connsiteY0"/>
                <a:gd fmla="*/ 402857 w 600898" name="connsiteX1"/>
                <a:gd fmla="*/ 523730 h 607286" name="connsiteY1"/>
                <a:gd fmla="*/ 405314 w 600898" name="connsiteX2"/>
                <a:gd fmla="*/ 523730 h 607286" name="connsiteY2"/>
                <a:gd fmla="*/ 426921 w 600898" name="connsiteX3"/>
                <a:gd fmla="*/ 502355 h 607286" name="connsiteY3"/>
                <a:gd fmla="*/ 440335 w 600898" name="connsiteX4"/>
                <a:gd fmla="*/ 513605 h 607286" name="connsiteY4"/>
                <a:gd fmla="*/ 468187 w 600898" name="connsiteX5"/>
                <a:gd fmla="*/ 526389 h 607286" name="connsiteY5"/>
                <a:gd fmla="*/ 478427 w 600898" name="connsiteX6"/>
                <a:gd fmla="*/ 535184 h 607286" name="connsiteY6"/>
                <a:gd fmla="*/ 492354 w 600898" name="connsiteX7"/>
                <a:gd fmla="*/ 607286 h 607286" name="connsiteY7"/>
                <a:gd fmla="*/ 315817 w 600898" name="connsiteX8"/>
                <a:gd fmla="*/ 607286 h 607286" name="connsiteY8"/>
                <a:gd fmla="*/ 329744 w 600898" name="connsiteX9"/>
                <a:gd fmla="*/ 535184 h 607286" name="connsiteY9"/>
                <a:gd fmla="*/ 339984 w 600898" name="connsiteX10"/>
                <a:gd fmla="*/ 526389 h 607286" name="connsiteY10"/>
                <a:gd fmla="*/ 367836 w 600898" name="connsiteX11"/>
                <a:gd fmla="*/ 513605 h 607286" name="connsiteY11"/>
                <a:gd fmla="*/ 174013 w 600898" name="connsiteX12"/>
                <a:gd fmla="*/ 502355 h 607286" name="connsiteY12"/>
                <a:gd fmla="*/ 195520 w 600898" name="connsiteX13"/>
                <a:gd fmla="*/ 523730 h 607286" name="connsiteY13"/>
                <a:gd fmla="*/ 197978 w 600898" name="connsiteX14"/>
                <a:gd fmla="*/ 523730 h 607286" name="connsiteY14"/>
                <a:gd fmla="*/ 198080 w 600898" name="connsiteX15"/>
                <a:gd fmla="*/ 523730 h 607286" name="connsiteY15"/>
                <a:gd fmla="*/ 219587 w 600898" name="connsiteX16"/>
                <a:gd fmla="*/ 502355 h 607286" name="connsiteY16"/>
                <a:gd fmla="*/ 233004 w 600898" name="connsiteX17"/>
                <a:gd fmla="*/ 513605 h 607286" name="connsiteY17"/>
                <a:gd fmla="*/ 260860 w 600898" name="connsiteX18"/>
                <a:gd fmla="*/ 526389 h 607286" name="connsiteY18"/>
                <a:gd fmla="*/ 271204 w 600898" name="connsiteX19"/>
                <a:gd fmla="*/ 535184 h 607286" name="connsiteY19"/>
                <a:gd fmla="*/ 285030 w 600898" name="connsiteX20"/>
                <a:gd fmla="*/ 607286 h 607286" name="connsiteY20"/>
                <a:gd fmla="*/ 108467 w 600898" name="connsiteX21"/>
                <a:gd fmla="*/ 607286 h 607286" name="connsiteY21"/>
                <a:gd fmla="*/ 122396 w 600898" name="connsiteX22"/>
                <a:gd fmla="*/ 535184 h 607286" name="connsiteY22"/>
                <a:gd fmla="*/ 132637 w 600898" name="connsiteX23"/>
                <a:gd fmla="*/ 526389 h 607286" name="connsiteY23"/>
                <a:gd fmla="*/ 160596 w 600898" name="connsiteX24"/>
                <a:gd fmla="*/ 513605 h 607286" name="connsiteY24"/>
                <a:gd fmla="*/ 70368 w 600898" name="connsiteX25"/>
                <a:gd fmla="*/ 425862 h 607286" name="connsiteY25"/>
                <a:gd fmla="*/ 91879 w 600898" name="connsiteX26"/>
                <a:gd fmla="*/ 447237 h 607286" name="connsiteY26"/>
                <a:gd fmla="*/ 94440 w 600898" name="connsiteX27"/>
                <a:gd fmla="*/ 447237 h 607286" name="connsiteY27"/>
                <a:gd fmla="*/ 115952 w 600898" name="connsiteX28"/>
                <a:gd fmla="*/ 425862 h 607286" name="connsiteY28"/>
                <a:gd fmla="*/ 129371 w 600898" name="connsiteX29"/>
                <a:gd fmla="*/ 437112 h 607286" name="connsiteY29"/>
                <a:gd fmla="*/ 132956 w 600898" name="connsiteX30"/>
                <a:gd fmla="*/ 438748 h 607286" name="connsiteY30"/>
                <a:gd fmla="*/ 151701 w 600898" name="connsiteX31"/>
                <a:gd fmla="*/ 497452 h 607286" name="connsiteY31"/>
                <a:gd fmla="*/ 154672 w 600898" name="connsiteX32"/>
                <a:gd fmla="*/ 500930 h 607286" name="connsiteY32"/>
                <a:gd fmla="*/ 153238 w 600898" name="connsiteX33"/>
                <a:gd fmla="*/ 502157 h 607286" name="connsiteY33"/>
                <a:gd fmla="*/ 127219 w 600898" name="connsiteX34"/>
                <a:gd fmla="*/ 514020 h 607286" name="connsiteY34"/>
                <a:gd fmla="*/ 110113 w 600898" name="connsiteX35"/>
                <a:gd fmla="*/ 529566 h 607286" name="connsiteY35"/>
                <a:gd fmla="*/ 109908 w 600898" name="connsiteX36"/>
                <a:gd fmla="*/ 529975 h 607286" name="connsiteY36"/>
                <a:gd fmla="*/ 109601 w 600898" name="connsiteX37"/>
                <a:gd fmla="*/ 530793 h 607286" name="connsiteY37"/>
                <a:gd fmla="*/ 4912 w 600898" name="connsiteX38"/>
                <a:gd fmla="*/ 530793 h 607286" name="connsiteY38"/>
                <a:gd fmla="*/ 18741 w 600898" name="connsiteX39"/>
                <a:gd fmla="*/ 458691 h 607286" name="connsiteY39"/>
                <a:gd fmla="*/ 28984 w 600898" name="connsiteX40"/>
                <a:gd fmla="*/ 449998 h 607286" name="connsiteY40"/>
                <a:gd fmla="*/ 56949 w 600898" name="connsiteX41"/>
                <a:gd fmla="*/ 437112 h 607286" name="connsiteY41"/>
                <a:gd fmla="*/ 484877 w 600898" name="connsiteX42"/>
                <a:gd fmla="*/ 425792 h 607286" name="connsiteY42"/>
                <a:gd fmla="*/ 506495 w 600898" name="connsiteX43"/>
                <a:gd fmla="*/ 447263 h 607286" name="connsiteY43"/>
                <a:gd fmla="*/ 508954 w 600898" name="connsiteX44"/>
                <a:gd fmla="*/ 447263 h 607286" name="connsiteY44"/>
                <a:gd fmla="*/ 530469 w 600898" name="connsiteX45"/>
                <a:gd fmla="*/ 425792 h 607286" name="connsiteY45"/>
                <a:gd fmla="*/ 543890 w 600898" name="connsiteX46"/>
                <a:gd fmla="*/ 437141 h 607286" name="connsiteY46"/>
                <a:gd fmla="*/ 571859 w 600898" name="connsiteX47"/>
                <a:gd fmla="*/ 450023 h 607286" name="connsiteY47"/>
                <a:gd fmla="*/ 582104 w 600898" name="connsiteX48"/>
                <a:gd fmla="*/ 458713 h 607286" name="connsiteY48"/>
                <a:gd fmla="*/ 596038 w 600898" name="connsiteX49"/>
                <a:gd fmla="*/ 530793 h 607286" name="connsiteY49"/>
                <a:gd fmla="*/ 491332 w 600898" name="connsiteX50"/>
                <a:gd fmla="*/ 530793 h 607286" name="connsiteY50"/>
                <a:gd fmla="*/ 490922 w 600898" name="connsiteX51"/>
                <a:gd fmla="*/ 529975 h 607286" name="connsiteY51"/>
                <a:gd fmla="*/ 473608 w 600898" name="connsiteX52"/>
                <a:gd fmla="*/ 514026 h 607286" name="connsiteY52"/>
                <a:gd fmla="*/ 447585 w 600898" name="connsiteX53"/>
                <a:gd fmla="*/ 502166 h 607286" name="connsiteY53"/>
                <a:gd fmla="*/ 445331 w 600898" name="connsiteX54"/>
                <a:gd fmla="*/ 500223 h 607286" name="connsiteY54"/>
                <a:gd fmla="*/ 447585 w 600898" name="connsiteX55"/>
                <a:gd fmla="*/ 497667 h 607286" name="connsiteY55"/>
                <a:gd fmla="*/ 467870 w 600898" name="connsiteX56"/>
                <a:gd fmla="*/ 438777 h 607286" name="connsiteY56"/>
                <a:gd fmla="*/ 471456 w 600898" name="connsiteX57"/>
                <a:gd fmla="*/ 437141 h 607286" name="connsiteY57"/>
                <a:gd fmla="*/ 277678 w 600898" name="connsiteX58"/>
                <a:gd fmla="*/ 425792 h 607286" name="connsiteY58"/>
                <a:gd fmla="*/ 299182 w 600898" name="connsiteX59"/>
                <a:gd fmla="*/ 447263 h 607286" name="connsiteY59"/>
                <a:gd fmla="*/ 301640 w 600898" name="connsiteX60"/>
                <a:gd fmla="*/ 447263 h 607286" name="connsiteY60"/>
                <a:gd fmla="*/ 323247 w 600898" name="connsiteX61"/>
                <a:gd fmla="*/ 425792 h 607286" name="connsiteY61"/>
                <a:gd fmla="*/ 336661 w 600898" name="connsiteX62"/>
                <a:gd fmla="*/ 437141 h 607286" name="connsiteY62"/>
                <a:gd fmla="*/ 340245 w 600898" name="connsiteX63"/>
                <a:gd fmla="*/ 438777 h 607286" name="connsiteY63"/>
                <a:gd fmla="*/ 358985 w 600898" name="connsiteX64"/>
                <a:gd fmla="*/ 497463 h 607286" name="connsiteY64"/>
                <a:gd fmla="*/ 361852 w 600898" name="connsiteX65"/>
                <a:gd fmla="*/ 500939 h 607286" name="connsiteY65"/>
                <a:gd fmla="*/ 360521 w 600898" name="connsiteX66"/>
                <a:gd fmla="*/ 502166 h 607286" name="connsiteY66"/>
                <a:gd fmla="*/ 334511 w 600898" name="connsiteX67"/>
                <a:gd fmla="*/ 514026 h 607286" name="connsiteY67"/>
                <a:gd fmla="*/ 317410 w 600898" name="connsiteX68"/>
                <a:gd fmla="*/ 529566 h 607286" name="connsiteY68"/>
                <a:gd fmla="*/ 317205 w 600898" name="connsiteX69"/>
                <a:gd fmla="*/ 529975 h 607286" name="connsiteY69"/>
                <a:gd fmla="*/ 316795 w 600898" name="connsiteX70"/>
                <a:gd fmla="*/ 530793 h 607286" name="connsiteY70"/>
                <a:gd fmla="*/ 284027 w 600898" name="connsiteX71"/>
                <a:gd fmla="*/ 530793 h 607286" name="connsiteY71"/>
                <a:gd fmla="*/ 283617 w 600898" name="connsiteX72"/>
                <a:gd fmla="*/ 529975 h 607286" name="connsiteY72"/>
                <a:gd fmla="*/ 266311 w 600898" name="connsiteX73"/>
                <a:gd fmla="*/ 514026 h 607286" name="connsiteY73"/>
                <a:gd fmla="*/ 240301 w 600898" name="connsiteX74"/>
                <a:gd fmla="*/ 502166 h 607286" name="connsiteY74"/>
                <a:gd fmla="*/ 238151 w 600898" name="connsiteX75"/>
                <a:gd fmla="*/ 500223 h 607286" name="connsiteY75"/>
                <a:gd fmla="*/ 240301 w 600898" name="connsiteX76"/>
                <a:gd fmla="*/ 497667 h 607286" name="connsiteY76"/>
                <a:gd fmla="*/ 260577 w 600898" name="connsiteX77"/>
                <a:gd fmla="*/ 438777 h 607286" name="connsiteY77"/>
                <a:gd fmla="*/ 264263 w 600898" name="connsiteX78"/>
                <a:gd fmla="*/ 437141 h 607286" name="connsiteY78"/>
                <a:gd fmla="*/ 404085 w 600898" name="connsiteX79"/>
                <a:gd fmla="*/ 387545 h 607286" name="connsiteY79"/>
                <a:gd fmla="*/ 454480 w 600898" name="connsiteX80"/>
                <a:gd fmla="*/ 436921 h 607286" name="connsiteY80"/>
                <a:gd fmla="*/ 404085 w 600898" name="connsiteX81"/>
                <a:gd fmla="*/ 508071 h 607286" name="connsiteY81"/>
                <a:gd fmla="*/ 353691 w 600898" name="connsiteX82"/>
                <a:gd fmla="*/ 436921 h 607286" name="connsiteY82"/>
                <a:gd fmla="*/ 404085 w 600898" name="connsiteX83"/>
                <a:gd fmla="*/ 387545 h 607286" name="connsiteY83"/>
                <a:gd fmla="*/ 196783 w 600898" name="connsiteX84"/>
                <a:gd fmla="*/ 387545 h 607286" name="connsiteY84"/>
                <a:gd fmla="*/ 247158 w 600898" name="connsiteX85"/>
                <a:gd fmla="*/ 436921 h 607286" name="connsiteY85"/>
                <a:gd fmla="*/ 196783 w 600898" name="connsiteX86"/>
                <a:gd fmla="*/ 508071 h 607286" name="connsiteY86"/>
                <a:gd fmla="*/ 146511 w 600898" name="connsiteX87"/>
                <a:gd fmla="*/ 436921 h 607286" name="connsiteY87"/>
                <a:gd fmla="*/ 196783 w 600898" name="connsiteX88"/>
                <a:gd fmla="*/ 387545 h 607286" name="connsiteY88"/>
                <a:gd fmla="*/ 507727 w 600898" name="connsiteX89"/>
                <a:gd fmla="*/ 311052 h 607286" name="connsiteY89"/>
                <a:gd fmla="*/ 557999 w 600898" name="connsiteX90"/>
                <a:gd fmla="*/ 360428 h 607286" name="connsiteY90"/>
                <a:gd fmla="*/ 507727 w 600898" name="connsiteX91"/>
                <a:gd fmla="*/ 431578 h 607286" name="connsiteY91"/>
                <a:gd fmla="*/ 457352 w 600898" name="connsiteX92"/>
                <a:gd fmla="*/ 360428 h 607286" name="connsiteY92"/>
                <a:gd fmla="*/ 507727 w 600898" name="connsiteX93"/>
                <a:gd fmla="*/ 311052 h 607286" name="connsiteY93"/>
                <a:gd fmla="*/ 300409 w 600898" name="connsiteX94"/>
                <a:gd fmla="*/ 311052 h 607286" name="connsiteY94"/>
                <a:gd fmla="*/ 350819 w 600898" name="connsiteX95"/>
                <a:gd fmla="*/ 360428 h 607286" name="connsiteY95"/>
                <a:gd fmla="*/ 300409 w 600898" name="connsiteX96"/>
                <a:gd fmla="*/ 431578 h 607286" name="connsiteY96"/>
                <a:gd fmla="*/ 250101 w 600898" name="connsiteX97"/>
                <a:gd fmla="*/ 360428 h 607286" name="connsiteY97"/>
                <a:gd fmla="*/ 300409 w 600898" name="connsiteX98"/>
                <a:gd fmla="*/ 311052 h 607286" name="connsiteY98"/>
                <a:gd fmla="*/ 93123 w 600898" name="connsiteX99"/>
                <a:gd fmla="*/ 311052 h 607286" name="connsiteY99"/>
                <a:gd fmla="*/ 143498 w 600898" name="connsiteX100"/>
                <a:gd fmla="*/ 360428 h 607286" name="connsiteY100"/>
                <a:gd fmla="*/ 93123 w 600898" name="connsiteX101"/>
                <a:gd fmla="*/ 431578 h 607286" name="connsiteY101"/>
                <a:gd fmla="*/ 42851 w 600898" name="connsiteX102"/>
                <a:gd fmla="*/ 360428 h 607286" name="connsiteY102"/>
                <a:gd fmla="*/ 93123 w 600898" name="connsiteX103"/>
                <a:gd fmla="*/ 311052 h 607286" name="connsiteY103"/>
                <a:gd fmla="*/ 283005 w 600898" name="connsiteX104"/>
                <a:gd fmla="*/ 101444 h 607286" name="connsiteY104"/>
                <a:gd fmla="*/ 288434 w 600898" name="connsiteX105"/>
                <a:gd fmla="*/ 101956 h 607286" name="connsiteY105"/>
                <a:gd fmla="*/ 341597 w 600898" name="connsiteX106"/>
                <a:gd fmla="*/ 142574 h 607286" name="connsiteY106"/>
                <a:gd fmla="*/ 343646 w 600898" name="connsiteX107"/>
                <a:gd fmla="*/ 146666 h 607286" name="connsiteY107"/>
                <a:gd fmla="*/ 341597 w 600898" name="connsiteX108"/>
                <a:gd fmla="*/ 150759 h 607286" name="connsiteY108"/>
                <a:gd fmla="*/ 288434 w 600898" name="connsiteX109"/>
                <a:gd fmla="*/ 191377 h 607286" name="connsiteY109"/>
                <a:gd fmla="*/ 285259 w 600898" name="connsiteX110"/>
                <a:gd fmla="*/ 192502 h 607286" name="connsiteY110"/>
                <a:gd fmla="*/ 283005 w 600898" name="connsiteX111"/>
                <a:gd fmla="*/ 191888 h 607286" name="connsiteY111"/>
                <a:gd fmla="*/ 280137 w 600898" name="connsiteX112"/>
                <a:gd fmla="*/ 187284 h 607286" name="connsiteY112"/>
                <a:gd fmla="*/ 280137 w 600898" name="connsiteX113"/>
                <a:gd fmla="*/ 106049 h 607286" name="connsiteY113"/>
                <a:gd fmla="*/ 283005 w 600898" name="connsiteX114"/>
                <a:gd fmla="*/ 101444 h 607286" name="connsiteY114"/>
                <a:gd fmla="*/ 300445 w 600898" name="connsiteX115"/>
                <a:gd fmla="*/ 63107 h 607286" name="connsiteY115"/>
                <a:gd fmla="*/ 216759 w 600898" name="connsiteX116"/>
                <a:gd fmla="*/ 146670 h 607286" name="connsiteY116"/>
                <a:gd fmla="*/ 300445 w 600898" name="connsiteX117"/>
                <a:gd fmla="*/ 230335 h 607286" name="connsiteY117"/>
                <a:gd fmla="*/ 384233 w 600898" name="connsiteX118"/>
                <a:gd fmla="*/ 146670 h 607286" name="connsiteY118"/>
                <a:gd fmla="*/ 300445 w 600898" name="connsiteX119"/>
                <a:gd fmla="*/ 63107 h 607286" name="connsiteY119"/>
                <a:gd fmla="*/ 27980 w 600898" name="connsiteX120"/>
                <a:gd fmla="*/ 0 h 607286" name="connsiteY120"/>
                <a:gd fmla="*/ 572909 w 600898" name="connsiteX121"/>
                <a:gd fmla="*/ 0 h 607286" name="connsiteY121"/>
                <a:gd fmla="*/ 580182 w 600898" name="connsiteX122"/>
                <a:gd fmla="*/ 7160 h 607286" name="connsiteY122"/>
                <a:gd fmla="*/ 580182 w 600898" name="connsiteX123"/>
                <a:gd fmla="*/ 286180 h 607286" name="connsiteY123"/>
                <a:gd fmla="*/ 572909 w 600898" name="connsiteX124"/>
                <a:gd fmla="*/ 293340 h 607286" name="connsiteY124"/>
                <a:gd fmla="*/ 27980 w 600898" name="connsiteX125"/>
                <a:gd fmla="*/ 293340 h 607286" name="connsiteY125"/>
                <a:gd fmla="*/ 20810 w 600898" name="connsiteX126"/>
                <a:gd fmla="*/ 286180 h 607286" name="connsiteY126"/>
                <a:gd fmla="*/ 20810 w 600898" name="connsiteX127"/>
                <a:gd fmla="*/ 7160 h 607286" name="connsiteY127"/>
                <a:gd fmla="*/ 27980 w 600898" name="connsiteX128"/>
                <a:gd fmla="*/ 0 h 607286" name="connsiteY1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</a:cxnLst>
              <a:rect b="b" l="l" r="r" t="t"/>
              <a:pathLst>
                <a:path h="607286" w="600898">
                  <a:moveTo>
                    <a:pt x="381250" y="502355"/>
                  </a:moveTo>
                  <a:lnTo>
                    <a:pt x="402857" y="523730"/>
                  </a:lnTo>
                  <a:lnTo>
                    <a:pt x="405314" y="523730"/>
                  </a:lnTo>
                  <a:lnTo>
                    <a:pt x="426921" y="502355"/>
                  </a:lnTo>
                  <a:lnTo>
                    <a:pt x="440335" y="513605"/>
                  </a:lnTo>
                  <a:lnTo>
                    <a:pt x="468187" y="526389"/>
                  </a:lnTo>
                  <a:cubicBezTo>
                    <a:pt x="472283" y="528128"/>
                    <a:pt x="476687" y="530889"/>
                    <a:pt x="478427" y="535184"/>
                  </a:cubicBezTo>
                  <a:cubicBezTo>
                    <a:pt x="478427" y="535184"/>
                    <a:pt x="508840" y="607286"/>
                    <a:pt x="492354" y="607286"/>
                  </a:cubicBezTo>
                  <a:lnTo>
                    <a:pt x="315817" y="607286"/>
                  </a:lnTo>
                  <a:cubicBezTo>
                    <a:pt x="299331" y="607286"/>
                    <a:pt x="329744" y="535184"/>
                    <a:pt x="329744" y="535184"/>
                  </a:cubicBezTo>
                  <a:cubicBezTo>
                    <a:pt x="331792" y="530684"/>
                    <a:pt x="335888" y="528128"/>
                    <a:pt x="339984" y="526389"/>
                  </a:cubicBezTo>
                  <a:lnTo>
                    <a:pt x="367836" y="513605"/>
                  </a:lnTo>
                  <a:close/>
                  <a:moveTo>
                    <a:pt x="174013" y="502355"/>
                  </a:moveTo>
                  <a:lnTo>
                    <a:pt x="195520" y="523730"/>
                  </a:lnTo>
                  <a:lnTo>
                    <a:pt x="197978" y="523730"/>
                  </a:lnTo>
                  <a:lnTo>
                    <a:pt x="198080" y="523730"/>
                  </a:lnTo>
                  <a:lnTo>
                    <a:pt x="219587" y="502355"/>
                  </a:lnTo>
                  <a:lnTo>
                    <a:pt x="233004" y="513605"/>
                  </a:lnTo>
                  <a:lnTo>
                    <a:pt x="260860" y="526389"/>
                  </a:lnTo>
                  <a:cubicBezTo>
                    <a:pt x="265059" y="528128"/>
                    <a:pt x="269361" y="530889"/>
                    <a:pt x="271204" y="535184"/>
                  </a:cubicBezTo>
                  <a:cubicBezTo>
                    <a:pt x="271204" y="535184"/>
                    <a:pt x="301519" y="607286"/>
                    <a:pt x="285030" y="607286"/>
                  </a:cubicBezTo>
                  <a:lnTo>
                    <a:pt x="108467" y="607286"/>
                  </a:lnTo>
                  <a:cubicBezTo>
                    <a:pt x="92081" y="607286"/>
                    <a:pt x="122396" y="535184"/>
                    <a:pt x="122396" y="535184"/>
                  </a:cubicBezTo>
                  <a:cubicBezTo>
                    <a:pt x="124444" y="530684"/>
                    <a:pt x="128541" y="528128"/>
                    <a:pt x="132637" y="526389"/>
                  </a:cubicBezTo>
                  <a:lnTo>
                    <a:pt x="160596" y="513605"/>
                  </a:lnTo>
                  <a:close/>
                  <a:moveTo>
                    <a:pt x="70368" y="425862"/>
                  </a:moveTo>
                  <a:lnTo>
                    <a:pt x="91879" y="447237"/>
                  </a:lnTo>
                  <a:lnTo>
                    <a:pt x="94440" y="447237"/>
                  </a:lnTo>
                  <a:lnTo>
                    <a:pt x="115952" y="425862"/>
                  </a:lnTo>
                  <a:lnTo>
                    <a:pt x="129371" y="437112"/>
                  </a:lnTo>
                  <a:lnTo>
                    <a:pt x="132956" y="438748"/>
                  </a:lnTo>
                  <a:cubicBezTo>
                    <a:pt x="133570" y="461862"/>
                    <a:pt x="140024" y="482214"/>
                    <a:pt x="151701" y="497452"/>
                  </a:cubicBezTo>
                  <a:cubicBezTo>
                    <a:pt x="152726" y="498680"/>
                    <a:pt x="153648" y="499805"/>
                    <a:pt x="154672" y="500930"/>
                  </a:cubicBezTo>
                  <a:lnTo>
                    <a:pt x="153238" y="502157"/>
                  </a:lnTo>
                  <a:lnTo>
                    <a:pt x="127219" y="514020"/>
                  </a:lnTo>
                  <a:cubicBezTo>
                    <a:pt x="119025" y="517498"/>
                    <a:pt x="113288" y="522714"/>
                    <a:pt x="110113" y="529566"/>
                  </a:cubicBezTo>
                  <a:lnTo>
                    <a:pt x="109908" y="529975"/>
                  </a:lnTo>
                  <a:cubicBezTo>
                    <a:pt x="109908" y="530077"/>
                    <a:pt x="109805" y="530384"/>
                    <a:pt x="109601" y="530793"/>
                  </a:cubicBezTo>
                  <a:lnTo>
                    <a:pt x="4912" y="530793"/>
                  </a:lnTo>
                  <a:cubicBezTo>
                    <a:pt x="-11580" y="530793"/>
                    <a:pt x="18741" y="458691"/>
                    <a:pt x="18741" y="458691"/>
                  </a:cubicBezTo>
                  <a:cubicBezTo>
                    <a:pt x="20789" y="454191"/>
                    <a:pt x="24887" y="451635"/>
                    <a:pt x="28984" y="449998"/>
                  </a:cubicBezTo>
                  <a:lnTo>
                    <a:pt x="56949" y="437112"/>
                  </a:lnTo>
                  <a:close/>
                  <a:moveTo>
                    <a:pt x="484877" y="425792"/>
                  </a:moveTo>
                  <a:lnTo>
                    <a:pt x="506495" y="447263"/>
                  </a:lnTo>
                  <a:lnTo>
                    <a:pt x="508954" y="447263"/>
                  </a:lnTo>
                  <a:lnTo>
                    <a:pt x="530469" y="425792"/>
                  </a:lnTo>
                  <a:lnTo>
                    <a:pt x="543890" y="437141"/>
                  </a:lnTo>
                  <a:lnTo>
                    <a:pt x="571859" y="450023"/>
                  </a:lnTo>
                  <a:cubicBezTo>
                    <a:pt x="575957" y="451659"/>
                    <a:pt x="580363" y="454419"/>
                    <a:pt x="582104" y="458713"/>
                  </a:cubicBezTo>
                  <a:cubicBezTo>
                    <a:pt x="582104" y="458713"/>
                    <a:pt x="612430" y="530793"/>
                    <a:pt x="596038" y="530793"/>
                  </a:cubicBezTo>
                  <a:lnTo>
                    <a:pt x="491332" y="530793"/>
                  </a:lnTo>
                  <a:cubicBezTo>
                    <a:pt x="491127" y="530384"/>
                    <a:pt x="490922" y="530077"/>
                    <a:pt x="490922" y="529975"/>
                  </a:cubicBezTo>
                  <a:cubicBezTo>
                    <a:pt x="488053" y="523125"/>
                    <a:pt x="482111" y="517604"/>
                    <a:pt x="473608" y="514026"/>
                  </a:cubicBezTo>
                  <a:lnTo>
                    <a:pt x="447585" y="502166"/>
                  </a:lnTo>
                  <a:lnTo>
                    <a:pt x="445331" y="500223"/>
                  </a:lnTo>
                  <a:cubicBezTo>
                    <a:pt x="446151" y="499405"/>
                    <a:pt x="446868" y="498587"/>
                    <a:pt x="447585" y="497667"/>
                  </a:cubicBezTo>
                  <a:cubicBezTo>
                    <a:pt x="460084" y="482127"/>
                    <a:pt x="467256" y="461269"/>
                    <a:pt x="467870" y="438777"/>
                  </a:cubicBezTo>
                  <a:lnTo>
                    <a:pt x="471456" y="437141"/>
                  </a:lnTo>
                  <a:close/>
                  <a:moveTo>
                    <a:pt x="277678" y="425792"/>
                  </a:moveTo>
                  <a:lnTo>
                    <a:pt x="299182" y="447263"/>
                  </a:lnTo>
                  <a:lnTo>
                    <a:pt x="301640" y="447263"/>
                  </a:lnTo>
                  <a:lnTo>
                    <a:pt x="323247" y="425792"/>
                  </a:lnTo>
                  <a:lnTo>
                    <a:pt x="336661" y="437141"/>
                  </a:lnTo>
                  <a:lnTo>
                    <a:pt x="340245" y="438777"/>
                  </a:lnTo>
                  <a:cubicBezTo>
                    <a:pt x="340757" y="461883"/>
                    <a:pt x="347209" y="482229"/>
                    <a:pt x="358985" y="497463"/>
                  </a:cubicBezTo>
                  <a:cubicBezTo>
                    <a:pt x="359906" y="498689"/>
                    <a:pt x="360930" y="499814"/>
                    <a:pt x="361852" y="500939"/>
                  </a:cubicBezTo>
                  <a:lnTo>
                    <a:pt x="360521" y="502166"/>
                  </a:lnTo>
                  <a:lnTo>
                    <a:pt x="334511" y="514026"/>
                  </a:lnTo>
                  <a:cubicBezTo>
                    <a:pt x="326319" y="517502"/>
                    <a:pt x="320584" y="522716"/>
                    <a:pt x="317410" y="529566"/>
                  </a:cubicBezTo>
                  <a:lnTo>
                    <a:pt x="317205" y="529975"/>
                  </a:lnTo>
                  <a:cubicBezTo>
                    <a:pt x="317205" y="530077"/>
                    <a:pt x="317000" y="530384"/>
                    <a:pt x="316795" y="530793"/>
                  </a:cubicBezTo>
                  <a:lnTo>
                    <a:pt x="284027" y="530793"/>
                  </a:lnTo>
                  <a:cubicBezTo>
                    <a:pt x="283822" y="530384"/>
                    <a:pt x="283720" y="530077"/>
                    <a:pt x="283617" y="529975"/>
                  </a:cubicBezTo>
                  <a:cubicBezTo>
                    <a:pt x="280750" y="523125"/>
                    <a:pt x="274811" y="517604"/>
                    <a:pt x="266311" y="514026"/>
                  </a:cubicBezTo>
                  <a:lnTo>
                    <a:pt x="240301" y="502166"/>
                  </a:lnTo>
                  <a:lnTo>
                    <a:pt x="238151" y="500223"/>
                  </a:lnTo>
                  <a:cubicBezTo>
                    <a:pt x="238868" y="499405"/>
                    <a:pt x="239585" y="498587"/>
                    <a:pt x="240301" y="497667"/>
                  </a:cubicBezTo>
                  <a:cubicBezTo>
                    <a:pt x="252897" y="482127"/>
                    <a:pt x="260065" y="461269"/>
                    <a:pt x="260577" y="438777"/>
                  </a:cubicBezTo>
                  <a:lnTo>
                    <a:pt x="264263" y="437141"/>
                  </a:lnTo>
                  <a:close/>
                  <a:moveTo>
                    <a:pt x="404085" y="387545"/>
                  </a:moveTo>
                  <a:cubicBezTo>
                    <a:pt x="440037" y="387545"/>
                    <a:pt x="454787" y="406048"/>
                    <a:pt x="454480" y="436921"/>
                  </a:cubicBezTo>
                  <a:cubicBezTo>
                    <a:pt x="453968" y="481492"/>
                    <a:pt x="425390" y="508071"/>
                    <a:pt x="404085" y="508071"/>
                  </a:cubicBezTo>
                  <a:cubicBezTo>
                    <a:pt x="379196" y="508071"/>
                    <a:pt x="354203" y="481492"/>
                    <a:pt x="353691" y="436921"/>
                  </a:cubicBezTo>
                  <a:cubicBezTo>
                    <a:pt x="353384" y="406048"/>
                    <a:pt x="368134" y="387545"/>
                    <a:pt x="404085" y="387545"/>
                  </a:cubicBezTo>
                  <a:close/>
                  <a:moveTo>
                    <a:pt x="196783" y="387545"/>
                  </a:moveTo>
                  <a:cubicBezTo>
                    <a:pt x="232721" y="387545"/>
                    <a:pt x="247465" y="406048"/>
                    <a:pt x="247158" y="436921"/>
                  </a:cubicBezTo>
                  <a:cubicBezTo>
                    <a:pt x="246646" y="481492"/>
                    <a:pt x="218080" y="508071"/>
                    <a:pt x="196783" y="508071"/>
                  </a:cubicBezTo>
                  <a:cubicBezTo>
                    <a:pt x="171903" y="508071"/>
                    <a:pt x="146921" y="481492"/>
                    <a:pt x="146511" y="436921"/>
                  </a:cubicBezTo>
                  <a:cubicBezTo>
                    <a:pt x="146204" y="406048"/>
                    <a:pt x="160948" y="387545"/>
                    <a:pt x="196783" y="387545"/>
                  </a:cubicBezTo>
                  <a:close/>
                  <a:moveTo>
                    <a:pt x="507727" y="311052"/>
                  </a:moveTo>
                  <a:cubicBezTo>
                    <a:pt x="543562" y="311052"/>
                    <a:pt x="558306" y="329555"/>
                    <a:pt x="557999" y="360428"/>
                  </a:cubicBezTo>
                  <a:cubicBezTo>
                    <a:pt x="557589" y="404999"/>
                    <a:pt x="529023" y="431578"/>
                    <a:pt x="507727" y="431578"/>
                  </a:cubicBezTo>
                  <a:cubicBezTo>
                    <a:pt x="482744" y="431578"/>
                    <a:pt x="457864" y="404999"/>
                    <a:pt x="457352" y="360428"/>
                  </a:cubicBezTo>
                  <a:cubicBezTo>
                    <a:pt x="457045" y="329555"/>
                    <a:pt x="471789" y="311052"/>
                    <a:pt x="507727" y="311052"/>
                  </a:cubicBezTo>
                  <a:close/>
                  <a:moveTo>
                    <a:pt x="300409" y="311052"/>
                  </a:moveTo>
                  <a:cubicBezTo>
                    <a:pt x="336372" y="311052"/>
                    <a:pt x="351126" y="329555"/>
                    <a:pt x="350819" y="360428"/>
                  </a:cubicBezTo>
                  <a:cubicBezTo>
                    <a:pt x="350306" y="404999"/>
                    <a:pt x="321720" y="431578"/>
                    <a:pt x="300409" y="431578"/>
                  </a:cubicBezTo>
                  <a:cubicBezTo>
                    <a:pt x="275511" y="431578"/>
                    <a:pt x="250511" y="404999"/>
                    <a:pt x="250101" y="360428"/>
                  </a:cubicBezTo>
                  <a:cubicBezTo>
                    <a:pt x="249794" y="329555"/>
                    <a:pt x="264548" y="311052"/>
                    <a:pt x="300409" y="311052"/>
                  </a:cubicBezTo>
                  <a:close/>
                  <a:moveTo>
                    <a:pt x="93123" y="311052"/>
                  </a:moveTo>
                  <a:cubicBezTo>
                    <a:pt x="129061" y="311052"/>
                    <a:pt x="143805" y="329555"/>
                    <a:pt x="143498" y="360428"/>
                  </a:cubicBezTo>
                  <a:cubicBezTo>
                    <a:pt x="142986" y="404999"/>
                    <a:pt x="114420" y="431578"/>
                    <a:pt x="93123" y="431578"/>
                  </a:cubicBezTo>
                  <a:cubicBezTo>
                    <a:pt x="68243" y="431578"/>
                    <a:pt x="43363" y="404999"/>
                    <a:pt x="42851" y="360428"/>
                  </a:cubicBezTo>
                  <a:cubicBezTo>
                    <a:pt x="42544" y="329555"/>
                    <a:pt x="57288" y="311052"/>
                    <a:pt x="93123" y="311052"/>
                  </a:cubicBezTo>
                  <a:close/>
                  <a:moveTo>
                    <a:pt x="283005" y="101444"/>
                  </a:moveTo>
                  <a:cubicBezTo>
                    <a:pt x="284747" y="100626"/>
                    <a:pt x="286898" y="100831"/>
                    <a:pt x="288434" y="101956"/>
                  </a:cubicBezTo>
                  <a:lnTo>
                    <a:pt x="341597" y="142574"/>
                  </a:lnTo>
                  <a:cubicBezTo>
                    <a:pt x="342929" y="143597"/>
                    <a:pt x="343646" y="145029"/>
                    <a:pt x="343646" y="146666"/>
                  </a:cubicBezTo>
                  <a:cubicBezTo>
                    <a:pt x="343646" y="148303"/>
                    <a:pt x="342929" y="149838"/>
                    <a:pt x="341597" y="150759"/>
                  </a:cubicBezTo>
                  <a:lnTo>
                    <a:pt x="288434" y="191377"/>
                  </a:lnTo>
                  <a:cubicBezTo>
                    <a:pt x="287512" y="192093"/>
                    <a:pt x="286385" y="192502"/>
                    <a:pt x="285259" y="192502"/>
                  </a:cubicBezTo>
                  <a:cubicBezTo>
                    <a:pt x="284542" y="192502"/>
                    <a:pt x="283722" y="192297"/>
                    <a:pt x="283005" y="191888"/>
                  </a:cubicBezTo>
                  <a:cubicBezTo>
                    <a:pt x="281264" y="191070"/>
                    <a:pt x="280137" y="189228"/>
                    <a:pt x="280137" y="187284"/>
                  </a:cubicBezTo>
                  <a:lnTo>
                    <a:pt x="280137" y="106049"/>
                  </a:lnTo>
                  <a:cubicBezTo>
                    <a:pt x="280137" y="104105"/>
                    <a:pt x="281264" y="102365"/>
                    <a:pt x="283005" y="101444"/>
                  </a:cubicBezTo>
                  <a:close/>
                  <a:moveTo>
                    <a:pt x="300445" y="63107"/>
                  </a:moveTo>
                  <a:cubicBezTo>
                    <a:pt x="254249" y="63107"/>
                    <a:pt x="216759" y="100542"/>
                    <a:pt x="216759" y="146670"/>
                  </a:cubicBezTo>
                  <a:cubicBezTo>
                    <a:pt x="216759" y="192901"/>
                    <a:pt x="254249" y="230335"/>
                    <a:pt x="300445" y="230335"/>
                  </a:cubicBezTo>
                  <a:cubicBezTo>
                    <a:pt x="346743" y="230335"/>
                    <a:pt x="384233" y="192901"/>
                    <a:pt x="384233" y="146670"/>
                  </a:cubicBezTo>
                  <a:cubicBezTo>
                    <a:pt x="384233" y="100542"/>
                    <a:pt x="346743" y="63107"/>
                    <a:pt x="300445" y="63107"/>
                  </a:cubicBezTo>
                  <a:close/>
                  <a:moveTo>
                    <a:pt x="27980" y="0"/>
                  </a:moveTo>
                  <a:lnTo>
                    <a:pt x="572909" y="0"/>
                  </a:lnTo>
                  <a:cubicBezTo>
                    <a:pt x="576904" y="0"/>
                    <a:pt x="580182" y="3171"/>
                    <a:pt x="580182" y="7160"/>
                  </a:cubicBezTo>
                  <a:lnTo>
                    <a:pt x="580182" y="286180"/>
                  </a:lnTo>
                  <a:cubicBezTo>
                    <a:pt x="580182" y="290169"/>
                    <a:pt x="576904" y="293340"/>
                    <a:pt x="572909" y="293340"/>
                  </a:cubicBezTo>
                  <a:lnTo>
                    <a:pt x="27980" y="293340"/>
                  </a:lnTo>
                  <a:cubicBezTo>
                    <a:pt x="23985" y="293340"/>
                    <a:pt x="20810" y="290169"/>
                    <a:pt x="20810" y="286180"/>
                  </a:cubicBezTo>
                  <a:lnTo>
                    <a:pt x="20810" y="7160"/>
                  </a:lnTo>
                  <a:cubicBezTo>
                    <a:pt x="20810" y="3171"/>
                    <a:pt x="23985" y="0"/>
                    <a:pt x="27980" y="0"/>
                  </a:cubicBezTo>
                  <a:close/>
                </a:path>
              </a:pathLst>
            </a:custGeom>
            <a:solidFill>
              <a:srgbClr val="FFD33F"/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3761613041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5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1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1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5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2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2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5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3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3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25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4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4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two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6F77F4BF-C9F1-4812-8C13-F064DECC68FB}"/>
              </a:ext>
            </a:extLst>
          </p:cNvPr>
          <p:cNvGrpSpPr/>
          <p:nvPr/>
        </p:nvGrpSpPr>
        <p:grpSpPr>
          <a:xfrm>
            <a:off x="1991544" y="1772816"/>
            <a:ext cx="8640000" cy="721284"/>
            <a:chOff x="1221814" y="1865447"/>
            <a:chExt cx="8640000" cy="721284"/>
          </a:xfrm>
        </p:grpSpPr>
        <p:grpSp>
          <p:nvGrpSpPr>
            <p:cNvPr id="4" name="iŝļíḑè">
              <a:extLst>
                <a:ext uri="{FF2B5EF4-FFF2-40B4-BE49-F238E27FC236}">
                  <a16:creationId xmlns:a16="http://schemas.microsoft.com/office/drawing/2014/main" id="{8F3A080B-8C22-41C1-ACC0-7F05A0FFDA1A}"/>
                </a:ext>
              </a:extLst>
            </p:cNvPr>
            <p:cNvGrpSpPr/>
            <p:nvPr/>
          </p:nvGrpSpPr>
          <p:grpSpPr>
            <a:xfrm>
              <a:off x="1221814" y="2140199"/>
              <a:ext cx="8640000" cy="171781"/>
              <a:chOff x="1086881" y="3778501"/>
              <a:chExt cx="8753219" cy="208462"/>
            </a:xfrm>
          </p:grpSpPr>
          <p:sp>
            <p:nvSpPr>
              <p:cNvPr id="7" name="išḻiḍé">
                <a:extLst>
                  <a:ext uri="{FF2B5EF4-FFF2-40B4-BE49-F238E27FC236}">
                    <a16:creationId xmlns:a16="http://schemas.microsoft.com/office/drawing/2014/main" id="{EE3B40D3-D531-408A-9116-D79BFF5A3B6E}"/>
                  </a:ext>
                </a:extLst>
              </p:cNvPr>
              <p:cNvSpPr/>
              <p:nvPr/>
            </p:nvSpPr>
            <p:spPr>
              <a:xfrm>
                <a:off x="1086881" y="3778501"/>
                <a:ext cx="8753219" cy="208462"/>
              </a:xfrm>
              <a:prstGeom prst="roundRect">
                <a:avLst>
                  <a:gd fmla="val 50000" name="adj"/>
                </a:avLst>
              </a:prstGeom>
              <a:solidFill>
                <a:srgbClr val="89BF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8" name="ïṧlíḍè">
                <a:extLst>
                  <a:ext uri="{FF2B5EF4-FFF2-40B4-BE49-F238E27FC236}">
                    <a16:creationId xmlns:a16="http://schemas.microsoft.com/office/drawing/2014/main" id="{20A7803D-645F-44E3-8E8F-ACE9250AA465}"/>
                  </a:ext>
                </a:extLst>
              </p:cNvPr>
              <p:cNvSpPr/>
              <p:nvPr/>
            </p:nvSpPr>
            <p:spPr>
              <a:xfrm>
                <a:off x="1086882" y="3778501"/>
                <a:ext cx="3426253" cy="208462"/>
              </a:xfrm>
              <a:prstGeom prst="roundRect">
                <a:avLst>
                  <a:gd fmla="val 50000" name="adj"/>
                </a:avLst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6" name="íṡ1íḓè">
              <a:extLst>
                <a:ext uri="{FF2B5EF4-FFF2-40B4-BE49-F238E27FC236}">
                  <a16:creationId xmlns:a16="http://schemas.microsoft.com/office/drawing/2014/main" id="{BFF76F15-7529-432F-A5C4-C3AF996B510A}"/>
                </a:ext>
              </a:extLst>
            </p:cNvPr>
            <p:cNvSpPr/>
            <p:nvPr/>
          </p:nvSpPr>
          <p:spPr>
            <a:xfrm>
              <a:off x="1227967" y="1865447"/>
              <a:ext cx="721284" cy="721284"/>
            </a:xfrm>
            <a:prstGeom prst="diamond">
              <a:avLst/>
            </a:prstGeom>
            <a:solidFill>
              <a:srgbClr val="89BFCE"/>
            </a:solidFill>
            <a:ln w="28575">
              <a:solidFill>
                <a:schemeClr val="bg1"/>
              </a:solidFill>
            </a:ln>
          </p:spPr>
          <p:txBody>
            <a:bodyPr anchor="ctr" bIns="45720" lIns="91440" rIns="91440" tIns="45720" wrap="square">
              <a:normAutofit fontScale="92500" lnSpcReduction="1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A</a:t>
              </a:r>
            </a:p>
          </p:txBody>
        </p:sp>
      </p:grpSp>
      <p:sp>
        <p:nvSpPr>
          <p:cNvPr id="9" name="文本框 20">
            <a:extLst>
              <a:ext uri="{FF2B5EF4-FFF2-40B4-BE49-F238E27FC236}">
                <a16:creationId xmlns:a16="http://schemas.microsoft.com/office/drawing/2014/main" id="{A8DD5F53-E2D7-481C-9E6A-E2246D85464D}"/>
              </a:ext>
            </a:extLst>
          </p:cNvPr>
          <p:cNvSpPr txBox="1"/>
          <p:nvPr/>
        </p:nvSpPr>
        <p:spPr>
          <a:xfrm>
            <a:off x="2718981" y="1686073"/>
            <a:ext cx="852429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EFE2BC19-DE03-4D5A-BD18-67581CAC8794}"/>
              </a:ext>
            </a:extLst>
          </p:cNvPr>
          <p:cNvGrpSpPr/>
          <p:nvPr/>
        </p:nvGrpSpPr>
        <p:grpSpPr>
          <a:xfrm>
            <a:off x="2011016" y="2877392"/>
            <a:ext cx="8640000" cy="721284"/>
            <a:chOff x="1221814" y="1865447"/>
            <a:chExt cx="8640000" cy="721284"/>
          </a:xfrm>
        </p:grpSpPr>
        <p:grpSp>
          <p:nvGrpSpPr>
            <p:cNvPr id="11" name="iŝļíḑè">
              <a:extLst>
                <a:ext uri="{FF2B5EF4-FFF2-40B4-BE49-F238E27FC236}">
                  <a16:creationId xmlns:a16="http://schemas.microsoft.com/office/drawing/2014/main" id="{EFC0421A-0F04-40A7-9833-5378EE9ED029}"/>
                </a:ext>
              </a:extLst>
            </p:cNvPr>
            <p:cNvGrpSpPr/>
            <p:nvPr/>
          </p:nvGrpSpPr>
          <p:grpSpPr>
            <a:xfrm>
              <a:off x="1221814" y="2140199"/>
              <a:ext cx="8640000" cy="171781"/>
              <a:chOff x="1086881" y="3778501"/>
              <a:chExt cx="8753219" cy="208462"/>
            </a:xfrm>
          </p:grpSpPr>
          <p:sp>
            <p:nvSpPr>
              <p:cNvPr id="13" name="išḻiḍé">
                <a:extLst>
                  <a:ext uri="{FF2B5EF4-FFF2-40B4-BE49-F238E27FC236}">
                    <a16:creationId xmlns:a16="http://schemas.microsoft.com/office/drawing/2014/main" id="{57C53F10-E33E-4668-B8EC-0700B7410FC2}"/>
                  </a:ext>
                </a:extLst>
              </p:cNvPr>
              <p:cNvSpPr/>
              <p:nvPr/>
            </p:nvSpPr>
            <p:spPr>
              <a:xfrm>
                <a:off x="1086881" y="3778501"/>
                <a:ext cx="8753219" cy="208462"/>
              </a:xfrm>
              <a:prstGeom prst="roundRect">
                <a:avLst>
                  <a:gd fmla="val 50000" name="adj"/>
                </a:avLst>
              </a:prstGeom>
              <a:solidFill>
                <a:srgbClr val="89BF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4" name="ïṧlíḍè">
                <a:extLst>
                  <a:ext uri="{FF2B5EF4-FFF2-40B4-BE49-F238E27FC236}">
                    <a16:creationId xmlns:a16="http://schemas.microsoft.com/office/drawing/2014/main" id="{6692C6ED-0012-409D-81B8-575C4583699B}"/>
                  </a:ext>
                </a:extLst>
              </p:cNvPr>
              <p:cNvSpPr/>
              <p:nvPr/>
            </p:nvSpPr>
            <p:spPr>
              <a:xfrm>
                <a:off x="1086882" y="3778501"/>
                <a:ext cx="3426253" cy="208462"/>
              </a:xfrm>
              <a:prstGeom prst="roundRect">
                <a:avLst>
                  <a:gd fmla="val 50000" name="adj"/>
                </a:avLst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12" name="íṡ1íḓè">
              <a:extLst>
                <a:ext uri="{FF2B5EF4-FFF2-40B4-BE49-F238E27FC236}">
                  <a16:creationId xmlns:a16="http://schemas.microsoft.com/office/drawing/2014/main" id="{80DE42A0-30EF-445A-AB2B-A625F4E4F40D}"/>
                </a:ext>
              </a:extLst>
            </p:cNvPr>
            <p:cNvSpPr/>
            <p:nvPr/>
          </p:nvSpPr>
          <p:spPr>
            <a:xfrm>
              <a:off x="1227967" y="1865447"/>
              <a:ext cx="721284" cy="721284"/>
            </a:xfrm>
            <a:prstGeom prst="diamond">
              <a:avLst/>
            </a:prstGeom>
            <a:solidFill>
              <a:srgbClr val="89BFCE"/>
            </a:solidFill>
            <a:ln w="28575">
              <a:solidFill>
                <a:schemeClr val="bg1"/>
              </a:solidFill>
            </a:ln>
          </p:spPr>
          <p:txBody>
            <a:bodyPr anchor="ctr" bIns="45720" lIns="91440" rIns="91440" tIns="45720" wrap="square">
              <a:normAutofit fontScale="92500" lnSpcReduction="1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B</a:t>
              </a:r>
            </a:p>
          </p:txBody>
        </p:sp>
      </p:grpSp>
      <p:sp>
        <p:nvSpPr>
          <p:cNvPr id="15" name="文本框 20">
            <a:extLst>
              <a:ext uri="{FF2B5EF4-FFF2-40B4-BE49-F238E27FC236}">
                <a16:creationId xmlns:a16="http://schemas.microsoft.com/office/drawing/2014/main" id="{B05110C7-F03C-4030-8947-239F1CF2DD37}"/>
              </a:ext>
            </a:extLst>
          </p:cNvPr>
          <p:cNvSpPr txBox="1"/>
          <p:nvPr/>
        </p:nvSpPr>
        <p:spPr>
          <a:xfrm>
            <a:off x="2738453" y="2790649"/>
            <a:ext cx="852429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492EF1EE-7430-48D4-992C-6DD1DCAED6A3}"/>
              </a:ext>
            </a:extLst>
          </p:cNvPr>
          <p:cNvGrpSpPr/>
          <p:nvPr/>
        </p:nvGrpSpPr>
        <p:grpSpPr>
          <a:xfrm>
            <a:off x="2049721" y="3984715"/>
            <a:ext cx="8640000" cy="721284"/>
            <a:chOff x="1221814" y="1865447"/>
            <a:chExt cx="8640000" cy="721284"/>
          </a:xfrm>
        </p:grpSpPr>
        <p:grpSp>
          <p:nvGrpSpPr>
            <p:cNvPr id="17" name="iŝļíḑè">
              <a:extLst>
                <a:ext uri="{FF2B5EF4-FFF2-40B4-BE49-F238E27FC236}">
                  <a16:creationId xmlns:a16="http://schemas.microsoft.com/office/drawing/2014/main" id="{0541F0BC-E86C-4F1E-B9E9-C38F50B35F0E}"/>
                </a:ext>
              </a:extLst>
            </p:cNvPr>
            <p:cNvGrpSpPr/>
            <p:nvPr/>
          </p:nvGrpSpPr>
          <p:grpSpPr>
            <a:xfrm>
              <a:off x="1221814" y="2140199"/>
              <a:ext cx="8640000" cy="171781"/>
              <a:chOff x="1086881" y="3778501"/>
              <a:chExt cx="8753219" cy="208462"/>
            </a:xfrm>
          </p:grpSpPr>
          <p:sp>
            <p:nvSpPr>
              <p:cNvPr id="19" name="išḻiḍé">
                <a:extLst>
                  <a:ext uri="{FF2B5EF4-FFF2-40B4-BE49-F238E27FC236}">
                    <a16:creationId xmlns:a16="http://schemas.microsoft.com/office/drawing/2014/main" id="{0210D4B4-595E-409A-B92A-44471A91DB03}"/>
                  </a:ext>
                </a:extLst>
              </p:cNvPr>
              <p:cNvSpPr/>
              <p:nvPr/>
            </p:nvSpPr>
            <p:spPr>
              <a:xfrm>
                <a:off x="1086881" y="3778501"/>
                <a:ext cx="8753219" cy="208462"/>
              </a:xfrm>
              <a:prstGeom prst="roundRect">
                <a:avLst>
                  <a:gd fmla="val 50000" name="adj"/>
                </a:avLst>
              </a:prstGeom>
              <a:solidFill>
                <a:srgbClr val="89BF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0" name="ïṧlíḍè">
                <a:extLst>
                  <a:ext uri="{FF2B5EF4-FFF2-40B4-BE49-F238E27FC236}">
                    <a16:creationId xmlns:a16="http://schemas.microsoft.com/office/drawing/2014/main" id="{4F3DB705-373C-4F6A-98D9-DF0910CFF1F7}"/>
                  </a:ext>
                </a:extLst>
              </p:cNvPr>
              <p:cNvSpPr/>
              <p:nvPr/>
            </p:nvSpPr>
            <p:spPr>
              <a:xfrm>
                <a:off x="1086882" y="3778501"/>
                <a:ext cx="3426253" cy="208462"/>
              </a:xfrm>
              <a:prstGeom prst="roundRect">
                <a:avLst>
                  <a:gd fmla="val 50000" name="adj"/>
                </a:avLst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18" name="íṡ1íḓè">
              <a:extLst>
                <a:ext uri="{FF2B5EF4-FFF2-40B4-BE49-F238E27FC236}">
                  <a16:creationId xmlns:a16="http://schemas.microsoft.com/office/drawing/2014/main" id="{7F137A29-9C68-47DC-A1DB-2AFBB9F46A11}"/>
                </a:ext>
              </a:extLst>
            </p:cNvPr>
            <p:cNvSpPr/>
            <p:nvPr/>
          </p:nvSpPr>
          <p:spPr>
            <a:xfrm>
              <a:off x="1227967" y="1865447"/>
              <a:ext cx="721284" cy="721284"/>
            </a:xfrm>
            <a:prstGeom prst="diamond">
              <a:avLst/>
            </a:prstGeom>
            <a:solidFill>
              <a:srgbClr val="89BFCE"/>
            </a:solidFill>
            <a:ln w="28575">
              <a:solidFill>
                <a:schemeClr val="bg1"/>
              </a:solidFill>
            </a:ln>
          </p:spPr>
          <p:txBody>
            <a:bodyPr anchor="ctr" bIns="45720" lIns="91440" rIns="91440" tIns="45720" wrap="square">
              <a:normAutofit fontScale="92500" lnSpcReduction="1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C</a:t>
              </a:r>
            </a:p>
          </p:txBody>
        </p:sp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2F37C002-33FD-49FB-838F-A3AFAB9D7DD8}"/>
              </a:ext>
            </a:extLst>
          </p:cNvPr>
          <p:cNvSpPr txBox="1"/>
          <p:nvPr/>
        </p:nvSpPr>
        <p:spPr>
          <a:xfrm>
            <a:off x="2777158" y="3897972"/>
            <a:ext cx="852429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0D0963FB-EAFD-43D2-AEFE-E635EBDDFD18}"/>
              </a:ext>
            </a:extLst>
          </p:cNvPr>
          <p:cNvGrpSpPr/>
          <p:nvPr/>
        </p:nvGrpSpPr>
        <p:grpSpPr>
          <a:xfrm>
            <a:off x="2050143" y="5092038"/>
            <a:ext cx="8640000" cy="721284"/>
            <a:chOff x="1221814" y="1865447"/>
            <a:chExt cx="8640000" cy="721284"/>
          </a:xfrm>
        </p:grpSpPr>
        <p:grpSp>
          <p:nvGrpSpPr>
            <p:cNvPr id="23" name="iŝļíḑè">
              <a:extLst>
                <a:ext uri="{FF2B5EF4-FFF2-40B4-BE49-F238E27FC236}">
                  <a16:creationId xmlns:a16="http://schemas.microsoft.com/office/drawing/2014/main" id="{E58FE613-B342-49F0-A066-AE13ED0D59D7}"/>
                </a:ext>
              </a:extLst>
            </p:cNvPr>
            <p:cNvGrpSpPr/>
            <p:nvPr/>
          </p:nvGrpSpPr>
          <p:grpSpPr>
            <a:xfrm>
              <a:off x="1221814" y="2140199"/>
              <a:ext cx="8640000" cy="171781"/>
              <a:chOff x="1086881" y="3778501"/>
              <a:chExt cx="8753219" cy="208462"/>
            </a:xfrm>
          </p:grpSpPr>
          <p:sp>
            <p:nvSpPr>
              <p:cNvPr id="25" name="išḻiḍé">
                <a:extLst>
                  <a:ext uri="{FF2B5EF4-FFF2-40B4-BE49-F238E27FC236}">
                    <a16:creationId xmlns:a16="http://schemas.microsoft.com/office/drawing/2014/main" id="{7AB582C3-1F22-464C-B8B7-15EB9FD7D3D9}"/>
                  </a:ext>
                </a:extLst>
              </p:cNvPr>
              <p:cNvSpPr/>
              <p:nvPr/>
            </p:nvSpPr>
            <p:spPr>
              <a:xfrm>
                <a:off x="1086881" y="3778501"/>
                <a:ext cx="8753219" cy="208462"/>
              </a:xfrm>
              <a:prstGeom prst="roundRect">
                <a:avLst>
                  <a:gd fmla="val 50000" name="adj"/>
                </a:avLst>
              </a:prstGeom>
              <a:solidFill>
                <a:srgbClr val="89BF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6" name="ïṧlíḍè">
                <a:extLst>
                  <a:ext uri="{FF2B5EF4-FFF2-40B4-BE49-F238E27FC236}">
                    <a16:creationId xmlns:a16="http://schemas.microsoft.com/office/drawing/2014/main" id="{4151CAFC-532D-4784-BFB1-C8CFB8715B90}"/>
                  </a:ext>
                </a:extLst>
              </p:cNvPr>
              <p:cNvSpPr/>
              <p:nvPr/>
            </p:nvSpPr>
            <p:spPr>
              <a:xfrm>
                <a:off x="1086882" y="3778501"/>
                <a:ext cx="3426253" cy="208462"/>
              </a:xfrm>
              <a:prstGeom prst="roundRect">
                <a:avLst>
                  <a:gd fmla="val 50000" name="adj"/>
                </a:avLst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24" name="íṡ1íḓè">
              <a:extLst>
                <a:ext uri="{FF2B5EF4-FFF2-40B4-BE49-F238E27FC236}">
                  <a16:creationId xmlns:a16="http://schemas.microsoft.com/office/drawing/2014/main" id="{63EDC9AF-9134-40D3-BCB1-8D27E8DDCC5E}"/>
                </a:ext>
              </a:extLst>
            </p:cNvPr>
            <p:cNvSpPr/>
            <p:nvPr/>
          </p:nvSpPr>
          <p:spPr>
            <a:xfrm>
              <a:off x="1227967" y="1865447"/>
              <a:ext cx="721284" cy="721284"/>
            </a:xfrm>
            <a:prstGeom prst="diamond">
              <a:avLst/>
            </a:prstGeom>
            <a:solidFill>
              <a:srgbClr val="89BFCE"/>
            </a:solidFill>
            <a:ln w="28575">
              <a:solidFill>
                <a:schemeClr val="bg1"/>
              </a:solidFill>
            </a:ln>
          </p:spPr>
          <p:txBody>
            <a:bodyPr anchor="ctr" bIns="45720" lIns="91440" rIns="91440" tIns="45720" wrap="square">
              <a:normAutofit fontScale="92500" lnSpcReduction="1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D</a:t>
              </a:r>
            </a:p>
          </p:txBody>
        </p:sp>
      </p:grpSp>
      <p:sp>
        <p:nvSpPr>
          <p:cNvPr id="27" name="文本框 20">
            <a:extLst>
              <a:ext uri="{FF2B5EF4-FFF2-40B4-BE49-F238E27FC236}">
                <a16:creationId xmlns:a16="http://schemas.microsoft.com/office/drawing/2014/main" id="{EF1DBB2D-D7C1-4977-9F0F-B642AA8623E0}"/>
              </a:ext>
            </a:extLst>
          </p:cNvPr>
          <p:cNvSpPr txBox="1"/>
          <p:nvPr/>
        </p:nvSpPr>
        <p:spPr>
          <a:xfrm>
            <a:off x="2777580" y="5005295"/>
            <a:ext cx="852429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</p:spTree>
    <p:extLst>
      <p:ext uri="{BB962C8B-B14F-4D97-AF65-F5344CB8AC3E}">
        <p14:creationId val="187803012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29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5"/>
      <p:bldP grpId="0" spid="21"/>
      <p:bldP grpId="0" spid="27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two</a:t>
            </a:r>
          </a:p>
        </p:txBody>
      </p:sp>
      <p:grpSp>
        <p:nvGrpSpPr>
          <p:cNvPr id="18" name="îṧḻíḑe">
            <a:extLst>
              <a:ext uri="{FF2B5EF4-FFF2-40B4-BE49-F238E27FC236}">
                <a16:creationId xmlns:a16="http://schemas.microsoft.com/office/drawing/2014/main" id="{C43FC481-5402-4B0A-AA45-815ABFDA5F3F}"/>
              </a:ext>
            </a:extLst>
          </p:cNvPr>
          <p:cNvGrpSpPr/>
          <p:nvPr/>
        </p:nvGrpSpPr>
        <p:grpSpPr>
          <a:xfrm>
            <a:off x="1290412" y="3269930"/>
            <a:ext cx="2072148" cy="2374729"/>
            <a:chOff x="164241" y="2090297"/>
            <a:chExt cx="3012507" cy="3452401"/>
          </a:xfrm>
          <a:solidFill>
            <a:srgbClr val="02A2EC"/>
          </a:solidFill>
        </p:grpSpPr>
        <p:sp>
          <p:nvSpPr>
            <p:cNvPr id="19" name="íśḷíďe">
              <a:extLst>
                <a:ext uri="{FF2B5EF4-FFF2-40B4-BE49-F238E27FC236}">
                  <a16:creationId xmlns:a16="http://schemas.microsoft.com/office/drawing/2014/main" id="{22322453-E05E-41C7-AB91-B53129F274EB}"/>
                </a:ext>
              </a:extLst>
            </p:cNvPr>
            <p:cNvSpPr/>
            <p:nvPr/>
          </p:nvSpPr>
          <p:spPr bwMode="auto">
            <a:xfrm rot="2534512">
              <a:off x="735983" y="4513550"/>
              <a:ext cx="570505" cy="186581"/>
            </a:xfrm>
            <a:prstGeom prst="rect">
              <a:avLst/>
            </a:prstGeom>
            <a:solidFill>
              <a:srgbClr val="89BFC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0" name="îṧliḍè">
              <a:extLst>
                <a:ext uri="{FF2B5EF4-FFF2-40B4-BE49-F238E27FC236}">
                  <a16:creationId xmlns:a16="http://schemas.microsoft.com/office/drawing/2014/main" id="{FCFD389D-96EA-40DC-B6D1-92901A3AA75F}"/>
                </a:ext>
              </a:extLst>
            </p:cNvPr>
            <p:cNvSpPr/>
            <p:nvPr/>
          </p:nvSpPr>
          <p:spPr bwMode="auto">
            <a:xfrm rot="2534512">
              <a:off x="773021" y="4417668"/>
              <a:ext cx="285253" cy="186581"/>
            </a:xfrm>
            <a:prstGeom prst="rect">
              <a:avLst/>
            </a:prstGeom>
            <a:solidFill>
              <a:srgbClr val="89BFC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1" name="îšlíḋé">
              <a:extLst>
                <a:ext uri="{FF2B5EF4-FFF2-40B4-BE49-F238E27FC236}">
                  <a16:creationId xmlns:a16="http://schemas.microsoft.com/office/drawing/2014/main" id="{CBAA81A7-03B6-448E-878C-12606E702CE3}"/>
                </a:ext>
              </a:extLst>
            </p:cNvPr>
            <p:cNvSpPr/>
            <p:nvPr/>
          </p:nvSpPr>
          <p:spPr bwMode="auto">
            <a:xfrm rot="2534512">
              <a:off x="164241" y="3783259"/>
              <a:ext cx="1989059" cy="1344250"/>
            </a:xfrm>
            <a:custGeom>
              <a:gdLst>
                <a:gd fmla="*/ 5045 w 9030" name="T0"/>
                <a:gd fmla="*/ 3318 h 6163" name="T1"/>
                <a:gd fmla="*/ 5723 w 9030" name="T2"/>
                <a:gd fmla="*/ 3451 h 6163" name="T3"/>
                <a:gd fmla="*/ 6361 w 9030" name="T4"/>
                <a:gd fmla="*/ 3681 h 6163" name="T5"/>
                <a:gd fmla="*/ 6951 w 9030" name="T6"/>
                <a:gd fmla="*/ 4001 h 6163" name="T7"/>
                <a:gd fmla="*/ 7483 w 9030" name="T8"/>
                <a:gd fmla="*/ 4402 h 6163" name="T9"/>
                <a:gd fmla="*/ 7950 w 9030" name="T10"/>
                <a:gd fmla="*/ 4874 h 6163" name="T11"/>
                <a:gd fmla="*/ 8344 w 9030" name="T12"/>
                <a:gd fmla="*/ 5413 h 6163" name="T13"/>
                <a:gd fmla="*/ 8657 w 9030" name="T14"/>
                <a:gd fmla="*/ 6007 h 6163" name="T15"/>
                <a:gd fmla="*/ 8775 w 9030" name="T16"/>
                <a:gd fmla="*/ 6018 h 6163" name="T17"/>
                <a:gd fmla="*/ 8839 w 9030" name="T18"/>
                <a:gd fmla="*/ 5822 h 6163" name="T19"/>
                <a:gd fmla="*/ 8894 w 9030" name="T20"/>
                <a:gd fmla="*/ 5623 h 6163" name="T21"/>
                <a:gd fmla="*/ 8940 w 9030" name="T22"/>
                <a:gd fmla="*/ 5419 h 6163" name="T23"/>
                <a:gd fmla="*/ 8977 w 9030" name="T24"/>
                <a:gd fmla="*/ 5212 h 6163" name="T25"/>
                <a:gd fmla="*/ 9005 w 9030" name="T26"/>
                <a:gd fmla="*/ 5003 h 6163" name="T27"/>
                <a:gd fmla="*/ 9022 w 9030" name="T28"/>
                <a:gd fmla="*/ 4789 h 6163" name="T29"/>
                <a:gd fmla="*/ 9030 w 9030" name="T30"/>
                <a:gd fmla="*/ 4574 h 6163" name="T31"/>
                <a:gd fmla="*/ 8978 w 9030" name="T32"/>
                <a:gd fmla="*/ 3831 h 6163" name="T33"/>
                <a:gd fmla="*/ 8756 w 9030" name="T34"/>
                <a:gd fmla="*/ 2966 h 6163" name="T35"/>
                <a:gd fmla="*/ 8376 w 9030" name="T36"/>
                <a:gd fmla="*/ 2176 h 6163" name="T37"/>
                <a:gd fmla="*/ 7857 w 9030" name="T38"/>
                <a:gd fmla="*/ 1481 h 6163" name="T39"/>
                <a:gd fmla="*/ 7217 w 9030" name="T40"/>
                <a:gd fmla="*/ 899 h 6163" name="T41"/>
                <a:gd fmla="*/ 6472 w 9030" name="T42"/>
                <a:gd fmla="*/ 446 h 6163" name="T43"/>
                <a:gd fmla="*/ 5643 w 9030" name="T44"/>
                <a:gd fmla="*/ 144 h 6163" name="T45"/>
                <a:gd fmla="*/ 4748 w 9030" name="T46"/>
                <a:gd fmla="*/ 7 h 6163" name="T47"/>
                <a:gd fmla="*/ 3828 w 9030" name="T48"/>
                <a:gd fmla="*/ 53 h 6163" name="T49"/>
                <a:gd fmla="*/ 2963 w 9030" name="T50"/>
                <a:gd fmla="*/ 275 h 6163" name="T51"/>
                <a:gd fmla="*/ 2174 w 9030" name="T52"/>
                <a:gd fmla="*/ 655 h 6163" name="T53"/>
                <a:gd fmla="*/ 1480 w 9030" name="T54"/>
                <a:gd fmla="*/ 1175 h 6163" name="T55"/>
                <a:gd fmla="*/ 897 w 9030" name="T56"/>
                <a:gd fmla="*/ 1816 h 6163" name="T57"/>
                <a:gd fmla="*/ 446 w 9030" name="T58"/>
                <a:gd fmla="*/ 2561 h 6163" name="T59"/>
                <a:gd fmla="*/ 142 w 9030" name="T60"/>
                <a:gd fmla="*/ 3391 h 6163" name="T61"/>
                <a:gd fmla="*/ 6 w 9030" name="T62"/>
                <a:gd fmla="*/ 4287 h 6163" name="T63"/>
                <a:gd fmla="*/ 3 w 9030" name="T64"/>
                <a:gd fmla="*/ 4682 h 6163" name="T65"/>
                <a:gd fmla="*/ 16 w 9030" name="T66"/>
                <a:gd fmla="*/ 4896 h 6163" name="T67"/>
                <a:gd fmla="*/ 38 w 9030" name="T68"/>
                <a:gd fmla="*/ 5108 h 6163" name="T69"/>
                <a:gd fmla="*/ 71 w 9030" name="T70"/>
                <a:gd fmla="*/ 5317 h 6163" name="T71"/>
                <a:gd fmla="*/ 112 w 9030" name="T72"/>
                <a:gd fmla="*/ 5522 h 6163" name="T73"/>
                <a:gd fmla="*/ 163 w 9030" name="T74"/>
                <a:gd fmla="*/ 5722 h 6163" name="T75"/>
                <a:gd fmla="*/ 222 w 9030" name="T76"/>
                <a:gd fmla="*/ 5921 h 6163" name="T77"/>
                <a:gd fmla="*/ 291 w 9030" name="T78"/>
                <a:gd fmla="*/ 6114 h 6163" name="T79"/>
                <a:gd fmla="*/ 519 w 9030" name="T80"/>
                <a:gd fmla="*/ 5703 h 6163" name="T81"/>
                <a:gd fmla="*/ 874 w 9030" name="T82"/>
                <a:gd fmla="*/ 5135 h 6163" name="T83"/>
                <a:gd fmla="*/ 1305 w 9030" name="T84"/>
                <a:gd fmla="*/ 4630 h 6163" name="T85"/>
                <a:gd fmla="*/ 1805 w 9030" name="T86"/>
                <a:gd fmla="*/ 4192 h 6163" name="T87"/>
                <a:gd fmla="*/ 2367 w 9030" name="T88"/>
                <a:gd fmla="*/ 3831 h 6163" name="T89"/>
                <a:gd fmla="*/ 2981 w 9030" name="T90"/>
                <a:gd fmla="*/ 3555 h 6163" name="T91"/>
                <a:gd fmla="*/ 3641 w 9030" name="T92"/>
                <a:gd fmla="*/ 3371 h 6163" name="T93"/>
                <a:gd fmla="*/ 4336 w 9030" name="T94"/>
                <a:gd fmla="*/ 3291 h 6163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6163" w="9030">
                  <a:moveTo>
                    <a:pt x="4515" y="3288"/>
                  </a:moveTo>
                  <a:lnTo>
                    <a:pt x="4694" y="3291"/>
                  </a:lnTo>
                  <a:lnTo>
                    <a:pt x="4870" y="3301"/>
                  </a:lnTo>
                  <a:lnTo>
                    <a:pt x="5045" y="3318"/>
                  </a:lnTo>
                  <a:lnTo>
                    <a:pt x="5218" y="3342"/>
                  </a:lnTo>
                  <a:lnTo>
                    <a:pt x="5389" y="3371"/>
                  </a:lnTo>
                  <a:lnTo>
                    <a:pt x="5557" y="3408"/>
                  </a:lnTo>
                  <a:lnTo>
                    <a:pt x="5723" y="3451"/>
                  </a:lnTo>
                  <a:lnTo>
                    <a:pt x="5887" y="3500"/>
                  </a:lnTo>
                  <a:lnTo>
                    <a:pt x="6049" y="3555"/>
                  </a:lnTo>
                  <a:lnTo>
                    <a:pt x="6207" y="3616"/>
                  </a:lnTo>
                  <a:lnTo>
                    <a:pt x="6361" y="3681"/>
                  </a:lnTo>
                  <a:lnTo>
                    <a:pt x="6514" y="3753"/>
                  </a:lnTo>
                  <a:lnTo>
                    <a:pt x="6663" y="3831"/>
                  </a:lnTo>
                  <a:lnTo>
                    <a:pt x="6808" y="3914"/>
                  </a:lnTo>
                  <a:lnTo>
                    <a:pt x="6951" y="4001"/>
                  </a:lnTo>
                  <a:lnTo>
                    <a:pt x="7090" y="4094"/>
                  </a:lnTo>
                  <a:lnTo>
                    <a:pt x="7225" y="4192"/>
                  </a:lnTo>
                  <a:lnTo>
                    <a:pt x="7355" y="4294"/>
                  </a:lnTo>
                  <a:lnTo>
                    <a:pt x="7483" y="4402"/>
                  </a:lnTo>
                  <a:lnTo>
                    <a:pt x="7606" y="4513"/>
                  </a:lnTo>
                  <a:lnTo>
                    <a:pt x="7725" y="4630"/>
                  </a:lnTo>
                  <a:lnTo>
                    <a:pt x="7840" y="4750"/>
                  </a:lnTo>
                  <a:lnTo>
                    <a:pt x="7950" y="4874"/>
                  </a:lnTo>
                  <a:lnTo>
                    <a:pt x="8055" y="5004"/>
                  </a:lnTo>
                  <a:lnTo>
                    <a:pt x="8156" y="5135"/>
                  </a:lnTo>
                  <a:lnTo>
                    <a:pt x="8252" y="5272"/>
                  </a:lnTo>
                  <a:lnTo>
                    <a:pt x="8344" y="5413"/>
                  </a:lnTo>
                  <a:lnTo>
                    <a:pt x="8430" y="5556"/>
                  </a:lnTo>
                  <a:lnTo>
                    <a:pt x="8511" y="5703"/>
                  </a:lnTo>
                  <a:lnTo>
                    <a:pt x="8586" y="5853"/>
                  </a:lnTo>
                  <a:lnTo>
                    <a:pt x="8657" y="6007"/>
                  </a:lnTo>
                  <a:lnTo>
                    <a:pt x="8721" y="6163"/>
                  </a:lnTo>
                  <a:lnTo>
                    <a:pt x="8739" y="6114"/>
                  </a:lnTo>
                  <a:lnTo>
                    <a:pt x="8756" y="6066"/>
                  </a:lnTo>
                  <a:lnTo>
                    <a:pt x="8775" y="6018"/>
                  </a:lnTo>
                  <a:lnTo>
                    <a:pt x="8791" y="5970"/>
                  </a:lnTo>
                  <a:lnTo>
                    <a:pt x="8808" y="5921"/>
                  </a:lnTo>
                  <a:lnTo>
                    <a:pt x="8823" y="5871"/>
                  </a:lnTo>
                  <a:lnTo>
                    <a:pt x="8839" y="5822"/>
                  </a:lnTo>
                  <a:lnTo>
                    <a:pt x="8852" y="5773"/>
                  </a:lnTo>
                  <a:lnTo>
                    <a:pt x="8867" y="5722"/>
                  </a:lnTo>
                  <a:lnTo>
                    <a:pt x="8880" y="5673"/>
                  </a:lnTo>
                  <a:lnTo>
                    <a:pt x="8894" y="5623"/>
                  </a:lnTo>
                  <a:lnTo>
                    <a:pt x="8906" y="5572"/>
                  </a:lnTo>
                  <a:lnTo>
                    <a:pt x="8918" y="5522"/>
                  </a:lnTo>
                  <a:lnTo>
                    <a:pt x="8929" y="5470"/>
                  </a:lnTo>
                  <a:lnTo>
                    <a:pt x="8940" y="5419"/>
                  </a:lnTo>
                  <a:lnTo>
                    <a:pt x="8950" y="5368"/>
                  </a:lnTo>
                  <a:lnTo>
                    <a:pt x="8959" y="5317"/>
                  </a:lnTo>
                  <a:lnTo>
                    <a:pt x="8968" y="5264"/>
                  </a:lnTo>
                  <a:lnTo>
                    <a:pt x="8977" y="5212"/>
                  </a:lnTo>
                  <a:lnTo>
                    <a:pt x="8984" y="5161"/>
                  </a:lnTo>
                  <a:lnTo>
                    <a:pt x="8992" y="5108"/>
                  </a:lnTo>
                  <a:lnTo>
                    <a:pt x="8998" y="5055"/>
                  </a:lnTo>
                  <a:lnTo>
                    <a:pt x="9005" y="5003"/>
                  </a:lnTo>
                  <a:lnTo>
                    <a:pt x="9009" y="4950"/>
                  </a:lnTo>
                  <a:lnTo>
                    <a:pt x="9014" y="4896"/>
                  </a:lnTo>
                  <a:lnTo>
                    <a:pt x="9019" y="4843"/>
                  </a:lnTo>
                  <a:lnTo>
                    <a:pt x="9022" y="4789"/>
                  </a:lnTo>
                  <a:lnTo>
                    <a:pt x="9025" y="4735"/>
                  </a:lnTo>
                  <a:lnTo>
                    <a:pt x="9027" y="4683"/>
                  </a:lnTo>
                  <a:lnTo>
                    <a:pt x="9029" y="4628"/>
                  </a:lnTo>
                  <a:lnTo>
                    <a:pt x="9030" y="4574"/>
                  </a:lnTo>
                  <a:lnTo>
                    <a:pt x="9030" y="4520"/>
                  </a:lnTo>
                  <a:lnTo>
                    <a:pt x="9024" y="4287"/>
                  </a:lnTo>
                  <a:lnTo>
                    <a:pt x="9007" y="4058"/>
                  </a:lnTo>
                  <a:lnTo>
                    <a:pt x="8978" y="3831"/>
                  </a:lnTo>
                  <a:lnTo>
                    <a:pt x="8938" y="3609"/>
                  </a:lnTo>
                  <a:lnTo>
                    <a:pt x="8888" y="3391"/>
                  </a:lnTo>
                  <a:lnTo>
                    <a:pt x="8827" y="3175"/>
                  </a:lnTo>
                  <a:lnTo>
                    <a:pt x="8756" y="2966"/>
                  </a:lnTo>
                  <a:lnTo>
                    <a:pt x="8675" y="2760"/>
                  </a:lnTo>
                  <a:lnTo>
                    <a:pt x="8584" y="2561"/>
                  </a:lnTo>
                  <a:lnTo>
                    <a:pt x="8485" y="2366"/>
                  </a:lnTo>
                  <a:lnTo>
                    <a:pt x="8376" y="2176"/>
                  </a:lnTo>
                  <a:lnTo>
                    <a:pt x="8259" y="1994"/>
                  </a:lnTo>
                  <a:lnTo>
                    <a:pt x="8133" y="1816"/>
                  </a:lnTo>
                  <a:lnTo>
                    <a:pt x="7999" y="1645"/>
                  </a:lnTo>
                  <a:lnTo>
                    <a:pt x="7857" y="1481"/>
                  </a:lnTo>
                  <a:lnTo>
                    <a:pt x="7707" y="1324"/>
                  </a:lnTo>
                  <a:lnTo>
                    <a:pt x="7551" y="1175"/>
                  </a:lnTo>
                  <a:lnTo>
                    <a:pt x="7386" y="1033"/>
                  </a:lnTo>
                  <a:lnTo>
                    <a:pt x="7217" y="899"/>
                  </a:lnTo>
                  <a:lnTo>
                    <a:pt x="7039" y="773"/>
                  </a:lnTo>
                  <a:lnTo>
                    <a:pt x="6856" y="655"/>
                  </a:lnTo>
                  <a:lnTo>
                    <a:pt x="6667" y="546"/>
                  </a:lnTo>
                  <a:lnTo>
                    <a:pt x="6472" y="446"/>
                  </a:lnTo>
                  <a:lnTo>
                    <a:pt x="6272" y="356"/>
                  </a:lnTo>
                  <a:lnTo>
                    <a:pt x="6067" y="275"/>
                  </a:lnTo>
                  <a:lnTo>
                    <a:pt x="5857" y="204"/>
                  </a:lnTo>
                  <a:lnTo>
                    <a:pt x="5643" y="144"/>
                  </a:lnTo>
                  <a:lnTo>
                    <a:pt x="5426" y="93"/>
                  </a:lnTo>
                  <a:lnTo>
                    <a:pt x="5202" y="53"/>
                  </a:lnTo>
                  <a:lnTo>
                    <a:pt x="4977" y="24"/>
                  </a:lnTo>
                  <a:lnTo>
                    <a:pt x="4748" y="7"/>
                  </a:lnTo>
                  <a:lnTo>
                    <a:pt x="4515" y="0"/>
                  </a:lnTo>
                  <a:lnTo>
                    <a:pt x="4282" y="7"/>
                  </a:lnTo>
                  <a:lnTo>
                    <a:pt x="4053" y="24"/>
                  </a:lnTo>
                  <a:lnTo>
                    <a:pt x="3828" y="53"/>
                  </a:lnTo>
                  <a:lnTo>
                    <a:pt x="3606" y="93"/>
                  </a:lnTo>
                  <a:lnTo>
                    <a:pt x="3387" y="144"/>
                  </a:lnTo>
                  <a:lnTo>
                    <a:pt x="3173" y="204"/>
                  </a:lnTo>
                  <a:lnTo>
                    <a:pt x="2963" y="275"/>
                  </a:lnTo>
                  <a:lnTo>
                    <a:pt x="2758" y="356"/>
                  </a:lnTo>
                  <a:lnTo>
                    <a:pt x="2558" y="446"/>
                  </a:lnTo>
                  <a:lnTo>
                    <a:pt x="2363" y="546"/>
                  </a:lnTo>
                  <a:lnTo>
                    <a:pt x="2174" y="655"/>
                  </a:lnTo>
                  <a:lnTo>
                    <a:pt x="1991" y="773"/>
                  </a:lnTo>
                  <a:lnTo>
                    <a:pt x="1814" y="899"/>
                  </a:lnTo>
                  <a:lnTo>
                    <a:pt x="1644" y="1033"/>
                  </a:lnTo>
                  <a:lnTo>
                    <a:pt x="1480" y="1175"/>
                  </a:lnTo>
                  <a:lnTo>
                    <a:pt x="1323" y="1324"/>
                  </a:lnTo>
                  <a:lnTo>
                    <a:pt x="1173" y="1481"/>
                  </a:lnTo>
                  <a:lnTo>
                    <a:pt x="1031" y="1645"/>
                  </a:lnTo>
                  <a:lnTo>
                    <a:pt x="897" y="1816"/>
                  </a:lnTo>
                  <a:lnTo>
                    <a:pt x="771" y="1994"/>
                  </a:lnTo>
                  <a:lnTo>
                    <a:pt x="654" y="2177"/>
                  </a:lnTo>
                  <a:lnTo>
                    <a:pt x="545" y="2366"/>
                  </a:lnTo>
                  <a:lnTo>
                    <a:pt x="446" y="2561"/>
                  </a:lnTo>
                  <a:lnTo>
                    <a:pt x="355" y="2760"/>
                  </a:lnTo>
                  <a:lnTo>
                    <a:pt x="274" y="2966"/>
                  </a:lnTo>
                  <a:lnTo>
                    <a:pt x="203" y="3175"/>
                  </a:lnTo>
                  <a:lnTo>
                    <a:pt x="142" y="3391"/>
                  </a:lnTo>
                  <a:lnTo>
                    <a:pt x="92" y="3609"/>
                  </a:lnTo>
                  <a:lnTo>
                    <a:pt x="52" y="3831"/>
                  </a:lnTo>
                  <a:lnTo>
                    <a:pt x="23" y="4058"/>
                  </a:lnTo>
                  <a:lnTo>
                    <a:pt x="6" y="4287"/>
                  </a:lnTo>
                  <a:lnTo>
                    <a:pt x="0" y="4520"/>
                  </a:lnTo>
                  <a:lnTo>
                    <a:pt x="0" y="4574"/>
                  </a:lnTo>
                  <a:lnTo>
                    <a:pt x="1" y="4628"/>
                  </a:lnTo>
                  <a:lnTo>
                    <a:pt x="3" y="4682"/>
                  </a:lnTo>
                  <a:lnTo>
                    <a:pt x="5" y="4735"/>
                  </a:lnTo>
                  <a:lnTo>
                    <a:pt x="8" y="4789"/>
                  </a:lnTo>
                  <a:lnTo>
                    <a:pt x="11" y="4843"/>
                  </a:lnTo>
                  <a:lnTo>
                    <a:pt x="16" y="4896"/>
                  </a:lnTo>
                  <a:lnTo>
                    <a:pt x="21" y="4950"/>
                  </a:lnTo>
                  <a:lnTo>
                    <a:pt x="25" y="5003"/>
                  </a:lnTo>
                  <a:lnTo>
                    <a:pt x="32" y="5055"/>
                  </a:lnTo>
                  <a:lnTo>
                    <a:pt x="38" y="5108"/>
                  </a:lnTo>
                  <a:lnTo>
                    <a:pt x="46" y="5161"/>
                  </a:lnTo>
                  <a:lnTo>
                    <a:pt x="53" y="5212"/>
                  </a:lnTo>
                  <a:lnTo>
                    <a:pt x="62" y="5264"/>
                  </a:lnTo>
                  <a:lnTo>
                    <a:pt x="71" y="5317"/>
                  </a:lnTo>
                  <a:lnTo>
                    <a:pt x="80" y="5368"/>
                  </a:lnTo>
                  <a:lnTo>
                    <a:pt x="90" y="5419"/>
                  </a:lnTo>
                  <a:lnTo>
                    <a:pt x="101" y="5470"/>
                  </a:lnTo>
                  <a:lnTo>
                    <a:pt x="112" y="5522"/>
                  </a:lnTo>
                  <a:lnTo>
                    <a:pt x="124" y="5572"/>
                  </a:lnTo>
                  <a:lnTo>
                    <a:pt x="136" y="5623"/>
                  </a:lnTo>
                  <a:lnTo>
                    <a:pt x="149" y="5673"/>
                  </a:lnTo>
                  <a:lnTo>
                    <a:pt x="163" y="5722"/>
                  </a:lnTo>
                  <a:lnTo>
                    <a:pt x="176" y="5773"/>
                  </a:lnTo>
                  <a:lnTo>
                    <a:pt x="191" y="5822"/>
                  </a:lnTo>
                  <a:lnTo>
                    <a:pt x="207" y="5871"/>
                  </a:lnTo>
                  <a:lnTo>
                    <a:pt x="222" y="5921"/>
                  </a:lnTo>
                  <a:lnTo>
                    <a:pt x="238" y="5970"/>
                  </a:lnTo>
                  <a:lnTo>
                    <a:pt x="255" y="6018"/>
                  </a:lnTo>
                  <a:lnTo>
                    <a:pt x="273" y="6066"/>
                  </a:lnTo>
                  <a:lnTo>
                    <a:pt x="291" y="6114"/>
                  </a:lnTo>
                  <a:lnTo>
                    <a:pt x="309" y="6163"/>
                  </a:lnTo>
                  <a:lnTo>
                    <a:pt x="373" y="6007"/>
                  </a:lnTo>
                  <a:lnTo>
                    <a:pt x="443" y="5853"/>
                  </a:lnTo>
                  <a:lnTo>
                    <a:pt x="519" y="5703"/>
                  </a:lnTo>
                  <a:lnTo>
                    <a:pt x="600" y="5556"/>
                  </a:lnTo>
                  <a:lnTo>
                    <a:pt x="686" y="5413"/>
                  </a:lnTo>
                  <a:lnTo>
                    <a:pt x="778" y="5272"/>
                  </a:lnTo>
                  <a:lnTo>
                    <a:pt x="874" y="5135"/>
                  </a:lnTo>
                  <a:lnTo>
                    <a:pt x="975" y="5004"/>
                  </a:lnTo>
                  <a:lnTo>
                    <a:pt x="1080" y="4874"/>
                  </a:lnTo>
                  <a:lnTo>
                    <a:pt x="1190" y="4750"/>
                  </a:lnTo>
                  <a:lnTo>
                    <a:pt x="1305" y="4630"/>
                  </a:lnTo>
                  <a:lnTo>
                    <a:pt x="1424" y="4513"/>
                  </a:lnTo>
                  <a:lnTo>
                    <a:pt x="1547" y="4402"/>
                  </a:lnTo>
                  <a:lnTo>
                    <a:pt x="1675" y="4294"/>
                  </a:lnTo>
                  <a:lnTo>
                    <a:pt x="1805" y="4192"/>
                  </a:lnTo>
                  <a:lnTo>
                    <a:pt x="1940" y="4094"/>
                  </a:lnTo>
                  <a:lnTo>
                    <a:pt x="2079" y="4001"/>
                  </a:lnTo>
                  <a:lnTo>
                    <a:pt x="2222" y="3914"/>
                  </a:lnTo>
                  <a:lnTo>
                    <a:pt x="2367" y="3831"/>
                  </a:lnTo>
                  <a:lnTo>
                    <a:pt x="2516" y="3753"/>
                  </a:lnTo>
                  <a:lnTo>
                    <a:pt x="2669" y="3681"/>
                  </a:lnTo>
                  <a:lnTo>
                    <a:pt x="2823" y="3616"/>
                  </a:lnTo>
                  <a:lnTo>
                    <a:pt x="2981" y="3555"/>
                  </a:lnTo>
                  <a:lnTo>
                    <a:pt x="3143" y="3500"/>
                  </a:lnTo>
                  <a:lnTo>
                    <a:pt x="3307" y="3451"/>
                  </a:lnTo>
                  <a:lnTo>
                    <a:pt x="3473" y="3408"/>
                  </a:lnTo>
                  <a:lnTo>
                    <a:pt x="3641" y="3371"/>
                  </a:lnTo>
                  <a:lnTo>
                    <a:pt x="3812" y="3342"/>
                  </a:lnTo>
                  <a:lnTo>
                    <a:pt x="3985" y="3318"/>
                  </a:lnTo>
                  <a:lnTo>
                    <a:pt x="4160" y="3301"/>
                  </a:lnTo>
                  <a:lnTo>
                    <a:pt x="4336" y="3291"/>
                  </a:lnTo>
                  <a:lnTo>
                    <a:pt x="4515" y="3288"/>
                  </a:lnTo>
                  <a:close/>
                </a:path>
              </a:pathLst>
            </a:custGeom>
            <a:solidFill>
              <a:srgbClr val="89BFCE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2" name="ïŝḷiḍe">
              <a:extLst>
                <a:ext uri="{FF2B5EF4-FFF2-40B4-BE49-F238E27FC236}">
                  <a16:creationId xmlns:a16="http://schemas.microsoft.com/office/drawing/2014/main" id="{3B581583-5FF5-49C2-9260-6FDE0F318B44}"/>
                </a:ext>
              </a:extLst>
            </p:cNvPr>
            <p:cNvSpPr/>
            <p:nvPr/>
          </p:nvSpPr>
          <p:spPr bwMode="auto">
            <a:xfrm rot="2534512">
              <a:off x="1239057" y="4231181"/>
              <a:ext cx="741217" cy="1311517"/>
            </a:xfrm>
            <a:custGeom>
              <a:gdLst>
                <a:gd fmla="*/ 0 w 3363" name="T0"/>
                <a:gd fmla="*/ 3289 h 6013" name="T1"/>
                <a:gd fmla="*/ 260 w 3363" name="T2"/>
                <a:gd fmla="*/ 3366 h 6013" name="T3"/>
                <a:gd fmla="*/ 512 w 3363" name="T4"/>
                <a:gd fmla="*/ 3458 h 6013" name="T5"/>
                <a:gd fmla="*/ 757 w 3363" name="T6"/>
                <a:gd fmla="*/ 3563 h 6013" name="T7"/>
                <a:gd fmla="*/ 994 w 3363" name="T8"/>
                <a:gd fmla="*/ 3683 h 6013" name="T9"/>
                <a:gd fmla="*/ 1225 w 3363" name="T10"/>
                <a:gd fmla="*/ 3816 h 6013" name="T11"/>
                <a:gd fmla="*/ 1445 w 3363" name="T12"/>
                <a:gd fmla="*/ 3962 h 6013" name="T13"/>
                <a:gd fmla="*/ 1655 w 3363" name="T14"/>
                <a:gd fmla="*/ 4120 h 6013" name="T15"/>
                <a:gd fmla="*/ 1857 w 3363" name="T16"/>
                <a:gd fmla="*/ 4290 h 6013" name="T17"/>
                <a:gd fmla="*/ 2048 w 3363" name="T18"/>
                <a:gd fmla="*/ 4471 h 6013" name="T19"/>
                <a:gd fmla="*/ 2228 w 3363" name="T20"/>
                <a:gd fmla="*/ 4663 h 6013" name="T21"/>
                <a:gd fmla="*/ 2397 w 3363" name="T22"/>
                <a:gd fmla="*/ 4865 h 6013" name="T23"/>
                <a:gd fmla="*/ 2554 w 3363" name="T24"/>
                <a:gd fmla="*/ 5077 h 6013" name="T25"/>
                <a:gd fmla="*/ 2699 w 3363" name="T26"/>
                <a:gd fmla="*/ 5298 h 6013" name="T27"/>
                <a:gd fmla="*/ 2830 w 3363" name="T28"/>
                <a:gd fmla="*/ 5529 h 6013" name="T29"/>
                <a:gd fmla="*/ 2948 w 3363" name="T30"/>
                <a:gd fmla="*/ 5766 h 6013" name="T31"/>
                <a:gd fmla="*/ 3054 w 3363" name="T32"/>
                <a:gd fmla="*/ 6013 h 6013" name="T33"/>
                <a:gd fmla="*/ 3089 w 3363" name="T34"/>
                <a:gd fmla="*/ 5916 h 6013" name="T35"/>
                <a:gd fmla="*/ 3124 w 3363" name="T36"/>
                <a:gd fmla="*/ 5820 h 6013" name="T37"/>
                <a:gd fmla="*/ 3156 w 3363" name="T38"/>
                <a:gd fmla="*/ 5721 h 6013" name="T39"/>
                <a:gd fmla="*/ 3185 w 3363" name="T40"/>
                <a:gd fmla="*/ 5623 h 6013" name="T41"/>
                <a:gd fmla="*/ 3213 w 3363" name="T42"/>
                <a:gd fmla="*/ 5523 h 6013" name="T43"/>
                <a:gd fmla="*/ 3239 w 3363" name="T44"/>
                <a:gd fmla="*/ 5422 h 6013" name="T45"/>
                <a:gd fmla="*/ 3262 w 3363" name="T46"/>
                <a:gd fmla="*/ 5320 h 6013" name="T47"/>
                <a:gd fmla="*/ 3283 w 3363" name="T48"/>
                <a:gd fmla="*/ 5218 h 6013" name="T49"/>
                <a:gd fmla="*/ 3301 w 3363" name="T50"/>
                <a:gd fmla="*/ 5114 h 6013" name="T51"/>
                <a:gd fmla="*/ 3317 w 3363" name="T52"/>
                <a:gd fmla="*/ 5011 h 6013" name="T53"/>
                <a:gd fmla="*/ 3331 w 3363" name="T54"/>
                <a:gd fmla="*/ 4905 h 6013" name="T55"/>
                <a:gd fmla="*/ 3342 w 3363" name="T56"/>
                <a:gd fmla="*/ 4800 h 6013" name="T57"/>
                <a:gd fmla="*/ 3352 w 3363" name="T58"/>
                <a:gd fmla="*/ 4693 h 6013" name="T59"/>
                <a:gd fmla="*/ 3358 w 3363" name="T60"/>
                <a:gd fmla="*/ 4585 h 6013" name="T61"/>
                <a:gd fmla="*/ 3362 w 3363" name="T62"/>
                <a:gd fmla="*/ 4478 h 6013" name="T63"/>
                <a:gd fmla="*/ 3363 w 3363" name="T64"/>
                <a:gd fmla="*/ 4370 h 6013" name="T65"/>
                <a:gd fmla="*/ 3347 w 3363" name="T66"/>
                <a:gd fmla="*/ 3980 h 6013" name="T67"/>
                <a:gd fmla="*/ 3298 w 3363" name="T68"/>
                <a:gd fmla="*/ 3601 h 6013" name="T69"/>
                <a:gd fmla="*/ 3219 w 3363" name="T70"/>
                <a:gd fmla="*/ 3232 h 6013" name="T71"/>
                <a:gd fmla="*/ 3110 w 3363" name="T72"/>
                <a:gd fmla="*/ 2874 h 6013" name="T73"/>
                <a:gd fmla="*/ 2972 w 3363" name="T74"/>
                <a:gd fmla="*/ 2530 h 6013" name="T75"/>
                <a:gd fmla="*/ 2810 w 3363" name="T76"/>
                <a:gd fmla="*/ 2200 h 6013" name="T77"/>
                <a:gd fmla="*/ 2621 w 3363" name="T78"/>
                <a:gd fmla="*/ 1886 h 6013" name="T79"/>
                <a:gd fmla="*/ 2408 w 3363" name="T80"/>
                <a:gd fmla="*/ 1590 h 6013" name="T81"/>
                <a:gd fmla="*/ 2172 w 3363" name="T82"/>
                <a:gd fmla="*/ 1312 h 6013" name="T83"/>
                <a:gd fmla="*/ 1915 w 3363" name="T84"/>
                <a:gd fmla="*/ 1054 h 6013" name="T85"/>
                <a:gd fmla="*/ 1638 w 3363" name="T86"/>
                <a:gd fmla="*/ 818 h 6013" name="T87"/>
                <a:gd fmla="*/ 1343 w 3363" name="T88"/>
                <a:gd fmla="*/ 603 h 6013" name="T89"/>
                <a:gd fmla="*/ 1030 w 3363" name="T90"/>
                <a:gd fmla="*/ 413 h 6013" name="T91"/>
                <a:gd fmla="*/ 701 w 3363" name="T92"/>
                <a:gd fmla="*/ 248 h 6013" name="T93"/>
                <a:gd fmla="*/ 358 w 3363" name="T94"/>
                <a:gd fmla="*/ 110 h 6013" name="T95"/>
                <a:gd fmla="*/ 0 w 3363" name="T96"/>
                <a:gd fmla="*/ 0 h 6013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6013" w="3362">
                  <a:moveTo>
                    <a:pt x="0" y="0"/>
                  </a:moveTo>
                  <a:lnTo>
                    <a:pt x="0" y="3289"/>
                  </a:lnTo>
                  <a:lnTo>
                    <a:pt x="131" y="3326"/>
                  </a:lnTo>
                  <a:lnTo>
                    <a:pt x="260" y="3366"/>
                  </a:lnTo>
                  <a:lnTo>
                    <a:pt x="387" y="3409"/>
                  </a:lnTo>
                  <a:lnTo>
                    <a:pt x="512" y="3458"/>
                  </a:lnTo>
                  <a:lnTo>
                    <a:pt x="636" y="3509"/>
                  </a:lnTo>
                  <a:lnTo>
                    <a:pt x="757" y="3563"/>
                  </a:lnTo>
                  <a:lnTo>
                    <a:pt x="878" y="3621"/>
                  </a:lnTo>
                  <a:lnTo>
                    <a:pt x="994" y="3683"/>
                  </a:lnTo>
                  <a:lnTo>
                    <a:pt x="1110" y="3748"/>
                  </a:lnTo>
                  <a:lnTo>
                    <a:pt x="1225" y="3816"/>
                  </a:lnTo>
                  <a:lnTo>
                    <a:pt x="1336" y="3887"/>
                  </a:lnTo>
                  <a:lnTo>
                    <a:pt x="1445" y="3962"/>
                  </a:lnTo>
                  <a:lnTo>
                    <a:pt x="1551" y="4040"/>
                  </a:lnTo>
                  <a:lnTo>
                    <a:pt x="1655" y="4120"/>
                  </a:lnTo>
                  <a:lnTo>
                    <a:pt x="1757" y="4204"/>
                  </a:lnTo>
                  <a:lnTo>
                    <a:pt x="1857" y="4290"/>
                  </a:lnTo>
                  <a:lnTo>
                    <a:pt x="1954" y="4379"/>
                  </a:lnTo>
                  <a:lnTo>
                    <a:pt x="2048" y="4471"/>
                  </a:lnTo>
                  <a:lnTo>
                    <a:pt x="2140" y="4566"/>
                  </a:lnTo>
                  <a:lnTo>
                    <a:pt x="2228" y="4663"/>
                  </a:lnTo>
                  <a:lnTo>
                    <a:pt x="2314" y="4763"/>
                  </a:lnTo>
                  <a:lnTo>
                    <a:pt x="2397" y="4865"/>
                  </a:lnTo>
                  <a:lnTo>
                    <a:pt x="2476" y="4969"/>
                  </a:lnTo>
                  <a:lnTo>
                    <a:pt x="2554" y="5077"/>
                  </a:lnTo>
                  <a:lnTo>
                    <a:pt x="2628" y="5186"/>
                  </a:lnTo>
                  <a:lnTo>
                    <a:pt x="2699" y="5298"/>
                  </a:lnTo>
                  <a:lnTo>
                    <a:pt x="2766" y="5412"/>
                  </a:lnTo>
                  <a:lnTo>
                    <a:pt x="2830" y="5529"/>
                  </a:lnTo>
                  <a:lnTo>
                    <a:pt x="2891" y="5647"/>
                  </a:lnTo>
                  <a:lnTo>
                    <a:pt x="2948" y="5766"/>
                  </a:lnTo>
                  <a:lnTo>
                    <a:pt x="3003" y="5889"/>
                  </a:lnTo>
                  <a:lnTo>
                    <a:pt x="3054" y="6013"/>
                  </a:lnTo>
                  <a:lnTo>
                    <a:pt x="3072" y="5964"/>
                  </a:lnTo>
                  <a:lnTo>
                    <a:pt x="3089" y="5916"/>
                  </a:lnTo>
                  <a:lnTo>
                    <a:pt x="3108" y="5868"/>
                  </a:lnTo>
                  <a:lnTo>
                    <a:pt x="3124" y="5820"/>
                  </a:lnTo>
                  <a:lnTo>
                    <a:pt x="3141" y="5771"/>
                  </a:lnTo>
                  <a:lnTo>
                    <a:pt x="3156" y="5721"/>
                  </a:lnTo>
                  <a:lnTo>
                    <a:pt x="3172" y="5672"/>
                  </a:lnTo>
                  <a:lnTo>
                    <a:pt x="3185" y="5623"/>
                  </a:lnTo>
                  <a:lnTo>
                    <a:pt x="3200" y="5572"/>
                  </a:lnTo>
                  <a:lnTo>
                    <a:pt x="3213" y="5523"/>
                  </a:lnTo>
                  <a:lnTo>
                    <a:pt x="3227" y="5473"/>
                  </a:lnTo>
                  <a:lnTo>
                    <a:pt x="3239" y="5422"/>
                  </a:lnTo>
                  <a:lnTo>
                    <a:pt x="3251" y="5372"/>
                  </a:lnTo>
                  <a:lnTo>
                    <a:pt x="3262" y="5320"/>
                  </a:lnTo>
                  <a:lnTo>
                    <a:pt x="3273" y="5269"/>
                  </a:lnTo>
                  <a:lnTo>
                    <a:pt x="3283" y="5218"/>
                  </a:lnTo>
                  <a:lnTo>
                    <a:pt x="3292" y="5167"/>
                  </a:lnTo>
                  <a:lnTo>
                    <a:pt x="3301" y="5114"/>
                  </a:lnTo>
                  <a:lnTo>
                    <a:pt x="3310" y="5062"/>
                  </a:lnTo>
                  <a:lnTo>
                    <a:pt x="3317" y="5011"/>
                  </a:lnTo>
                  <a:lnTo>
                    <a:pt x="3325" y="4958"/>
                  </a:lnTo>
                  <a:lnTo>
                    <a:pt x="3331" y="4905"/>
                  </a:lnTo>
                  <a:lnTo>
                    <a:pt x="3338" y="4853"/>
                  </a:lnTo>
                  <a:lnTo>
                    <a:pt x="3342" y="4800"/>
                  </a:lnTo>
                  <a:lnTo>
                    <a:pt x="3347" y="4746"/>
                  </a:lnTo>
                  <a:lnTo>
                    <a:pt x="3352" y="4693"/>
                  </a:lnTo>
                  <a:lnTo>
                    <a:pt x="3355" y="4639"/>
                  </a:lnTo>
                  <a:lnTo>
                    <a:pt x="3358" y="4585"/>
                  </a:lnTo>
                  <a:lnTo>
                    <a:pt x="3360" y="4533"/>
                  </a:lnTo>
                  <a:lnTo>
                    <a:pt x="3362" y="4478"/>
                  </a:lnTo>
                  <a:lnTo>
                    <a:pt x="3363" y="4424"/>
                  </a:lnTo>
                  <a:lnTo>
                    <a:pt x="3363" y="4370"/>
                  </a:lnTo>
                  <a:lnTo>
                    <a:pt x="3358" y="4174"/>
                  </a:lnTo>
                  <a:lnTo>
                    <a:pt x="3347" y="3980"/>
                  </a:lnTo>
                  <a:lnTo>
                    <a:pt x="3326" y="3790"/>
                  </a:lnTo>
                  <a:lnTo>
                    <a:pt x="3298" y="3601"/>
                  </a:lnTo>
                  <a:lnTo>
                    <a:pt x="3262" y="3415"/>
                  </a:lnTo>
                  <a:lnTo>
                    <a:pt x="3219" y="3232"/>
                  </a:lnTo>
                  <a:lnTo>
                    <a:pt x="3167" y="3052"/>
                  </a:lnTo>
                  <a:lnTo>
                    <a:pt x="3110" y="2874"/>
                  </a:lnTo>
                  <a:lnTo>
                    <a:pt x="3045" y="2700"/>
                  </a:lnTo>
                  <a:lnTo>
                    <a:pt x="2972" y="2530"/>
                  </a:lnTo>
                  <a:lnTo>
                    <a:pt x="2895" y="2363"/>
                  </a:lnTo>
                  <a:lnTo>
                    <a:pt x="2810" y="2200"/>
                  </a:lnTo>
                  <a:lnTo>
                    <a:pt x="2718" y="2041"/>
                  </a:lnTo>
                  <a:lnTo>
                    <a:pt x="2621" y="1886"/>
                  </a:lnTo>
                  <a:lnTo>
                    <a:pt x="2517" y="1736"/>
                  </a:lnTo>
                  <a:lnTo>
                    <a:pt x="2408" y="1590"/>
                  </a:lnTo>
                  <a:lnTo>
                    <a:pt x="2292" y="1448"/>
                  </a:lnTo>
                  <a:lnTo>
                    <a:pt x="2172" y="1312"/>
                  </a:lnTo>
                  <a:lnTo>
                    <a:pt x="2046" y="1180"/>
                  </a:lnTo>
                  <a:lnTo>
                    <a:pt x="1915" y="1054"/>
                  </a:lnTo>
                  <a:lnTo>
                    <a:pt x="1779" y="932"/>
                  </a:lnTo>
                  <a:lnTo>
                    <a:pt x="1638" y="818"/>
                  </a:lnTo>
                  <a:lnTo>
                    <a:pt x="1493" y="708"/>
                  </a:lnTo>
                  <a:lnTo>
                    <a:pt x="1343" y="603"/>
                  </a:lnTo>
                  <a:lnTo>
                    <a:pt x="1188" y="505"/>
                  </a:lnTo>
                  <a:lnTo>
                    <a:pt x="1030" y="413"/>
                  </a:lnTo>
                  <a:lnTo>
                    <a:pt x="867" y="327"/>
                  </a:lnTo>
                  <a:lnTo>
                    <a:pt x="701" y="248"/>
                  </a:lnTo>
                  <a:lnTo>
                    <a:pt x="531" y="176"/>
                  </a:lnTo>
                  <a:lnTo>
                    <a:pt x="358" y="110"/>
                  </a:lnTo>
                  <a:lnTo>
                    <a:pt x="18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BFCE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3" name="îṣľïďé">
              <a:extLst>
                <a:ext uri="{FF2B5EF4-FFF2-40B4-BE49-F238E27FC236}">
                  <a16:creationId xmlns:a16="http://schemas.microsoft.com/office/drawing/2014/main" id="{E80BB86E-35B1-4FC2-87FA-E6D4BB885672}"/>
                </a:ext>
              </a:extLst>
            </p:cNvPr>
            <p:cNvSpPr/>
            <p:nvPr/>
          </p:nvSpPr>
          <p:spPr bwMode="auto">
            <a:xfrm rot="2534512">
              <a:off x="1370146" y="2090297"/>
              <a:ext cx="1229120" cy="2911088"/>
            </a:xfrm>
            <a:custGeom>
              <a:gdLst>
                <a:gd fmla="*/ 2996 w 5578" name="T0"/>
                <a:gd fmla="*/ 13097 h 13340" name="T1"/>
                <a:gd fmla="*/ 3303 w 5578" name="T2"/>
                <a:gd fmla="*/ 13119 h 13340" name="T3"/>
                <a:gd fmla="*/ 3606 w 5578" name="T4"/>
                <a:gd fmla="*/ 13157 h 13340" name="T5"/>
                <a:gd fmla="*/ 3901 w 5578" name="T6"/>
                <a:gd fmla="*/ 13212 h 13340" name="T7"/>
                <a:gd fmla="*/ 4192 w 5578" name="T8"/>
                <a:gd fmla="*/ 13284 h 13340" name="T9"/>
                <a:gd fmla="*/ 4451 w 5578" name="T10"/>
                <a:gd fmla="*/ 13197 h 13340" name="T11"/>
                <a:gd fmla="*/ 4648 w 5578" name="T12"/>
                <a:gd fmla="*/ 12753 h 13340" name="T13"/>
                <a:gd fmla="*/ 4828 w 5578" name="T14"/>
                <a:gd fmla="*/ 12288 h 13340" name="T15"/>
                <a:gd fmla="*/ 4990 w 5578" name="T16"/>
                <a:gd fmla="*/ 11803 h 13340" name="T17"/>
                <a:gd fmla="*/ 5135 w 5578" name="T18"/>
                <a:gd fmla="*/ 11299 h 13340" name="T19"/>
                <a:gd fmla="*/ 5260 w 5578" name="T20"/>
                <a:gd fmla="*/ 10777 h 13340" name="T21"/>
                <a:gd fmla="*/ 5366 w 5578" name="T22"/>
                <a:gd fmla="*/ 10239 h 13340" name="T23"/>
                <a:gd fmla="*/ 5451 w 5578" name="T24"/>
                <a:gd fmla="*/ 9686 h 13340" name="T25"/>
                <a:gd fmla="*/ 5515 w 5578" name="T26"/>
                <a:gd fmla="*/ 9118 h 13340" name="T27"/>
                <a:gd fmla="*/ 5557 w 5578" name="T28"/>
                <a:gd fmla="*/ 8540 h 13340" name="T29"/>
                <a:gd fmla="*/ 5577 w 5578" name="T30"/>
                <a:gd fmla="*/ 7949 h 13340" name="T31"/>
                <a:gd fmla="*/ 5565 w 5578" name="T32"/>
                <a:gd fmla="*/ 7121 h 13340" name="T33"/>
                <a:gd fmla="*/ 5498 w 5578" name="T34"/>
                <a:gd fmla="*/ 6201 h 13340" name="T35"/>
                <a:gd fmla="*/ 5375 w 5578" name="T36"/>
                <a:gd fmla="*/ 5314 h 13340" name="T37"/>
                <a:gd fmla="*/ 5201 w 5578" name="T38"/>
                <a:gd fmla="*/ 4463 h 13340" name="T39"/>
                <a:gd fmla="*/ 4978 w 5578" name="T40"/>
                <a:gd fmla="*/ 3657 h 13340" name="T41"/>
                <a:gd fmla="*/ 4710 w 5578" name="T42"/>
                <a:gd fmla="*/ 2898 h 13340" name="T43"/>
                <a:gd fmla="*/ 4399 w 5578" name="T44"/>
                <a:gd fmla="*/ 2192 h 13340" name="T45"/>
                <a:gd fmla="*/ 4048 w 5578" name="T46"/>
                <a:gd fmla="*/ 1544 h 13340" name="T47"/>
                <a:gd fmla="*/ 3661 w 5578" name="T48"/>
                <a:gd fmla="*/ 959 h 13340" name="T49"/>
                <a:gd fmla="*/ 3240 w 5578" name="T50"/>
                <a:gd fmla="*/ 442 h 13340" name="T51"/>
                <a:gd fmla="*/ 2789 w 5578" name="T52"/>
                <a:gd fmla="*/ 0 h 13340" name="T53"/>
                <a:gd fmla="*/ 2338 w 5578" name="T54"/>
                <a:gd fmla="*/ 442 h 13340" name="T55"/>
                <a:gd fmla="*/ 1917 w 5578" name="T56"/>
                <a:gd fmla="*/ 959 h 13340" name="T57"/>
                <a:gd fmla="*/ 1530 w 5578" name="T58"/>
                <a:gd fmla="*/ 1544 h 13340" name="T59"/>
                <a:gd fmla="*/ 1179 w 5578" name="T60"/>
                <a:gd fmla="*/ 2192 h 13340" name="T61"/>
                <a:gd fmla="*/ 868 w 5578" name="T62"/>
                <a:gd fmla="*/ 2898 h 13340" name="T63"/>
                <a:gd fmla="*/ 599 w 5578" name="T64"/>
                <a:gd fmla="*/ 3657 h 13340" name="T65"/>
                <a:gd fmla="*/ 377 w 5578" name="T66"/>
                <a:gd fmla="*/ 4463 h 13340" name="T67"/>
                <a:gd fmla="*/ 203 w 5578" name="T68"/>
                <a:gd fmla="*/ 5314 h 13340" name="T69"/>
                <a:gd fmla="*/ 80 w 5578" name="T70"/>
                <a:gd fmla="*/ 6201 h 13340" name="T71"/>
                <a:gd fmla="*/ 13 w 5578" name="T72"/>
                <a:gd fmla="*/ 7121 h 13340" name="T73"/>
                <a:gd fmla="*/ 1 w 5578" name="T74"/>
                <a:gd fmla="*/ 7949 h 13340" name="T75"/>
                <a:gd fmla="*/ 21 w 5578" name="T76"/>
                <a:gd fmla="*/ 8540 h 13340" name="T77"/>
                <a:gd fmla="*/ 63 w 5578" name="T78"/>
                <a:gd fmla="*/ 9118 h 13340" name="T79"/>
                <a:gd fmla="*/ 127 w 5578" name="T80"/>
                <a:gd fmla="*/ 9686 h 13340" name="T81"/>
                <a:gd fmla="*/ 212 w 5578" name="T82"/>
                <a:gd fmla="*/ 10238 h 13340" name="T83"/>
                <a:gd fmla="*/ 318 w 5578" name="T84"/>
                <a:gd fmla="*/ 10777 h 13340" name="T85"/>
                <a:gd fmla="*/ 443 w 5578" name="T86"/>
                <a:gd fmla="*/ 11299 h 13340" name="T87"/>
                <a:gd fmla="*/ 588 w 5578" name="T88"/>
                <a:gd fmla="*/ 11803 h 13340" name="T89"/>
                <a:gd fmla="*/ 750 w 5578" name="T90"/>
                <a:gd fmla="*/ 12288 h 13340" name="T91"/>
                <a:gd fmla="*/ 930 w 5578" name="T92"/>
                <a:gd fmla="*/ 12753 h 13340" name="T93"/>
                <a:gd fmla="*/ 1127 w 5578" name="T94"/>
                <a:gd fmla="*/ 13197 h 13340" name="T95"/>
                <a:gd fmla="*/ 1386 w 5578" name="T96"/>
                <a:gd fmla="*/ 13284 h 13340" name="T97"/>
                <a:gd fmla="*/ 1677 w 5578" name="T98"/>
                <a:gd fmla="*/ 13212 h 13340" name="T99"/>
                <a:gd fmla="*/ 1972 w 5578" name="T100"/>
                <a:gd fmla="*/ 13157 h 13340" name="T101"/>
                <a:gd fmla="*/ 2275 w 5578" name="T102"/>
                <a:gd fmla="*/ 13119 h 13340" name="T103"/>
                <a:gd fmla="*/ 2582 w 5578" name="T104"/>
                <a:gd fmla="*/ 13097 h 13340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13340" w="5578">
                  <a:moveTo>
                    <a:pt x="2789" y="13094"/>
                  </a:moveTo>
                  <a:lnTo>
                    <a:pt x="2893" y="13095"/>
                  </a:lnTo>
                  <a:lnTo>
                    <a:pt x="2996" y="13097"/>
                  </a:lnTo>
                  <a:lnTo>
                    <a:pt x="3099" y="13103"/>
                  </a:lnTo>
                  <a:lnTo>
                    <a:pt x="3201" y="13110"/>
                  </a:lnTo>
                  <a:lnTo>
                    <a:pt x="3303" y="13119"/>
                  </a:lnTo>
                  <a:lnTo>
                    <a:pt x="3404" y="13129"/>
                  </a:lnTo>
                  <a:lnTo>
                    <a:pt x="3505" y="13142"/>
                  </a:lnTo>
                  <a:lnTo>
                    <a:pt x="3606" y="13157"/>
                  </a:lnTo>
                  <a:lnTo>
                    <a:pt x="3705" y="13174"/>
                  </a:lnTo>
                  <a:lnTo>
                    <a:pt x="3804" y="13192"/>
                  </a:lnTo>
                  <a:lnTo>
                    <a:pt x="3901" y="13212"/>
                  </a:lnTo>
                  <a:lnTo>
                    <a:pt x="4000" y="13235"/>
                  </a:lnTo>
                  <a:lnTo>
                    <a:pt x="4096" y="13258"/>
                  </a:lnTo>
                  <a:lnTo>
                    <a:pt x="4192" y="13284"/>
                  </a:lnTo>
                  <a:lnTo>
                    <a:pt x="4287" y="13311"/>
                  </a:lnTo>
                  <a:lnTo>
                    <a:pt x="4382" y="13340"/>
                  </a:lnTo>
                  <a:lnTo>
                    <a:pt x="4451" y="13197"/>
                  </a:lnTo>
                  <a:lnTo>
                    <a:pt x="4518" y="13051"/>
                  </a:lnTo>
                  <a:lnTo>
                    <a:pt x="4584" y="12903"/>
                  </a:lnTo>
                  <a:lnTo>
                    <a:pt x="4648" y="12753"/>
                  </a:lnTo>
                  <a:lnTo>
                    <a:pt x="4710" y="12601"/>
                  </a:lnTo>
                  <a:lnTo>
                    <a:pt x="4769" y="12446"/>
                  </a:lnTo>
                  <a:lnTo>
                    <a:pt x="4828" y="12288"/>
                  </a:lnTo>
                  <a:lnTo>
                    <a:pt x="4884" y="12128"/>
                  </a:lnTo>
                  <a:lnTo>
                    <a:pt x="4938" y="11967"/>
                  </a:lnTo>
                  <a:lnTo>
                    <a:pt x="4990" y="11803"/>
                  </a:lnTo>
                  <a:lnTo>
                    <a:pt x="5040" y="11637"/>
                  </a:lnTo>
                  <a:lnTo>
                    <a:pt x="5088" y="11468"/>
                  </a:lnTo>
                  <a:lnTo>
                    <a:pt x="5135" y="11299"/>
                  </a:lnTo>
                  <a:lnTo>
                    <a:pt x="5178" y="11127"/>
                  </a:lnTo>
                  <a:lnTo>
                    <a:pt x="5221" y="10952"/>
                  </a:lnTo>
                  <a:lnTo>
                    <a:pt x="5260" y="10777"/>
                  </a:lnTo>
                  <a:lnTo>
                    <a:pt x="5297" y="10599"/>
                  </a:lnTo>
                  <a:lnTo>
                    <a:pt x="5333" y="10419"/>
                  </a:lnTo>
                  <a:lnTo>
                    <a:pt x="5366" y="10239"/>
                  </a:lnTo>
                  <a:lnTo>
                    <a:pt x="5396" y="10056"/>
                  </a:lnTo>
                  <a:lnTo>
                    <a:pt x="5424" y="9872"/>
                  </a:lnTo>
                  <a:lnTo>
                    <a:pt x="5451" y="9686"/>
                  </a:lnTo>
                  <a:lnTo>
                    <a:pt x="5475" y="9498"/>
                  </a:lnTo>
                  <a:lnTo>
                    <a:pt x="5497" y="9310"/>
                  </a:lnTo>
                  <a:lnTo>
                    <a:pt x="5515" y="9118"/>
                  </a:lnTo>
                  <a:lnTo>
                    <a:pt x="5532" y="8927"/>
                  </a:lnTo>
                  <a:lnTo>
                    <a:pt x="5546" y="8734"/>
                  </a:lnTo>
                  <a:lnTo>
                    <a:pt x="5557" y="8540"/>
                  </a:lnTo>
                  <a:lnTo>
                    <a:pt x="5566" y="8344"/>
                  </a:lnTo>
                  <a:lnTo>
                    <a:pt x="5573" y="8148"/>
                  </a:lnTo>
                  <a:lnTo>
                    <a:pt x="5577" y="7949"/>
                  </a:lnTo>
                  <a:lnTo>
                    <a:pt x="5578" y="7750"/>
                  </a:lnTo>
                  <a:lnTo>
                    <a:pt x="5575" y="7435"/>
                  </a:lnTo>
                  <a:lnTo>
                    <a:pt x="5565" y="7121"/>
                  </a:lnTo>
                  <a:lnTo>
                    <a:pt x="5549" y="6811"/>
                  </a:lnTo>
                  <a:lnTo>
                    <a:pt x="5526" y="6505"/>
                  </a:lnTo>
                  <a:lnTo>
                    <a:pt x="5498" y="6201"/>
                  </a:lnTo>
                  <a:lnTo>
                    <a:pt x="5462" y="5901"/>
                  </a:lnTo>
                  <a:lnTo>
                    <a:pt x="5422" y="5605"/>
                  </a:lnTo>
                  <a:lnTo>
                    <a:pt x="5375" y="5314"/>
                  </a:lnTo>
                  <a:lnTo>
                    <a:pt x="5323" y="5026"/>
                  </a:lnTo>
                  <a:lnTo>
                    <a:pt x="5264" y="4742"/>
                  </a:lnTo>
                  <a:lnTo>
                    <a:pt x="5201" y="4463"/>
                  </a:lnTo>
                  <a:lnTo>
                    <a:pt x="5132" y="4190"/>
                  </a:lnTo>
                  <a:lnTo>
                    <a:pt x="5058" y="3920"/>
                  </a:lnTo>
                  <a:lnTo>
                    <a:pt x="4978" y="3657"/>
                  </a:lnTo>
                  <a:lnTo>
                    <a:pt x="4894" y="3399"/>
                  </a:lnTo>
                  <a:lnTo>
                    <a:pt x="4804" y="3145"/>
                  </a:lnTo>
                  <a:lnTo>
                    <a:pt x="4710" y="2898"/>
                  </a:lnTo>
                  <a:lnTo>
                    <a:pt x="4611" y="2656"/>
                  </a:lnTo>
                  <a:lnTo>
                    <a:pt x="4507" y="2421"/>
                  </a:lnTo>
                  <a:lnTo>
                    <a:pt x="4399" y="2192"/>
                  </a:lnTo>
                  <a:lnTo>
                    <a:pt x="4286" y="1969"/>
                  </a:lnTo>
                  <a:lnTo>
                    <a:pt x="4169" y="1753"/>
                  </a:lnTo>
                  <a:lnTo>
                    <a:pt x="4048" y="1544"/>
                  </a:lnTo>
                  <a:lnTo>
                    <a:pt x="3923" y="1341"/>
                  </a:lnTo>
                  <a:lnTo>
                    <a:pt x="3793" y="1146"/>
                  </a:lnTo>
                  <a:lnTo>
                    <a:pt x="3661" y="959"/>
                  </a:lnTo>
                  <a:lnTo>
                    <a:pt x="3524" y="779"/>
                  </a:lnTo>
                  <a:lnTo>
                    <a:pt x="3385" y="606"/>
                  </a:lnTo>
                  <a:lnTo>
                    <a:pt x="3240" y="442"/>
                  </a:lnTo>
                  <a:lnTo>
                    <a:pt x="3094" y="287"/>
                  </a:lnTo>
                  <a:lnTo>
                    <a:pt x="2942" y="139"/>
                  </a:lnTo>
                  <a:lnTo>
                    <a:pt x="2789" y="0"/>
                  </a:lnTo>
                  <a:lnTo>
                    <a:pt x="2636" y="139"/>
                  </a:lnTo>
                  <a:lnTo>
                    <a:pt x="2485" y="287"/>
                  </a:lnTo>
                  <a:lnTo>
                    <a:pt x="2338" y="442"/>
                  </a:lnTo>
                  <a:lnTo>
                    <a:pt x="2195" y="606"/>
                  </a:lnTo>
                  <a:lnTo>
                    <a:pt x="2054" y="779"/>
                  </a:lnTo>
                  <a:lnTo>
                    <a:pt x="1917" y="959"/>
                  </a:lnTo>
                  <a:lnTo>
                    <a:pt x="1785" y="1146"/>
                  </a:lnTo>
                  <a:lnTo>
                    <a:pt x="1655" y="1341"/>
                  </a:lnTo>
                  <a:lnTo>
                    <a:pt x="1530" y="1544"/>
                  </a:lnTo>
                  <a:lnTo>
                    <a:pt x="1409" y="1753"/>
                  </a:lnTo>
                  <a:lnTo>
                    <a:pt x="1292" y="1969"/>
                  </a:lnTo>
                  <a:lnTo>
                    <a:pt x="1179" y="2192"/>
                  </a:lnTo>
                  <a:lnTo>
                    <a:pt x="1071" y="2421"/>
                  </a:lnTo>
                  <a:lnTo>
                    <a:pt x="967" y="2656"/>
                  </a:lnTo>
                  <a:lnTo>
                    <a:pt x="868" y="2898"/>
                  </a:lnTo>
                  <a:lnTo>
                    <a:pt x="773" y="3145"/>
                  </a:lnTo>
                  <a:lnTo>
                    <a:pt x="684" y="3399"/>
                  </a:lnTo>
                  <a:lnTo>
                    <a:pt x="599" y="3657"/>
                  </a:lnTo>
                  <a:lnTo>
                    <a:pt x="520" y="3920"/>
                  </a:lnTo>
                  <a:lnTo>
                    <a:pt x="446" y="4190"/>
                  </a:lnTo>
                  <a:lnTo>
                    <a:pt x="377" y="4463"/>
                  </a:lnTo>
                  <a:lnTo>
                    <a:pt x="313" y="4742"/>
                  </a:lnTo>
                  <a:lnTo>
                    <a:pt x="255" y="5026"/>
                  </a:lnTo>
                  <a:lnTo>
                    <a:pt x="203" y="5314"/>
                  </a:lnTo>
                  <a:lnTo>
                    <a:pt x="156" y="5605"/>
                  </a:lnTo>
                  <a:lnTo>
                    <a:pt x="116" y="5901"/>
                  </a:lnTo>
                  <a:lnTo>
                    <a:pt x="80" y="6201"/>
                  </a:lnTo>
                  <a:lnTo>
                    <a:pt x="52" y="6504"/>
                  </a:lnTo>
                  <a:lnTo>
                    <a:pt x="29" y="6811"/>
                  </a:lnTo>
                  <a:lnTo>
                    <a:pt x="13" y="7121"/>
                  </a:lnTo>
                  <a:lnTo>
                    <a:pt x="3" y="7433"/>
                  </a:lnTo>
                  <a:lnTo>
                    <a:pt x="0" y="7750"/>
                  </a:lnTo>
                  <a:lnTo>
                    <a:pt x="1" y="7949"/>
                  </a:lnTo>
                  <a:lnTo>
                    <a:pt x="5" y="8146"/>
                  </a:lnTo>
                  <a:lnTo>
                    <a:pt x="12" y="8344"/>
                  </a:lnTo>
                  <a:lnTo>
                    <a:pt x="21" y="8540"/>
                  </a:lnTo>
                  <a:lnTo>
                    <a:pt x="32" y="8734"/>
                  </a:lnTo>
                  <a:lnTo>
                    <a:pt x="46" y="8927"/>
                  </a:lnTo>
                  <a:lnTo>
                    <a:pt x="63" y="9118"/>
                  </a:lnTo>
                  <a:lnTo>
                    <a:pt x="81" y="9309"/>
                  </a:lnTo>
                  <a:lnTo>
                    <a:pt x="103" y="9498"/>
                  </a:lnTo>
                  <a:lnTo>
                    <a:pt x="127" y="9686"/>
                  </a:lnTo>
                  <a:lnTo>
                    <a:pt x="154" y="9872"/>
                  </a:lnTo>
                  <a:lnTo>
                    <a:pt x="181" y="10056"/>
                  </a:lnTo>
                  <a:lnTo>
                    <a:pt x="212" y="10238"/>
                  </a:lnTo>
                  <a:lnTo>
                    <a:pt x="245" y="10419"/>
                  </a:lnTo>
                  <a:lnTo>
                    <a:pt x="281" y="10599"/>
                  </a:lnTo>
                  <a:lnTo>
                    <a:pt x="318" y="10777"/>
                  </a:lnTo>
                  <a:lnTo>
                    <a:pt x="357" y="10952"/>
                  </a:lnTo>
                  <a:lnTo>
                    <a:pt x="400" y="11127"/>
                  </a:lnTo>
                  <a:lnTo>
                    <a:pt x="443" y="11299"/>
                  </a:lnTo>
                  <a:lnTo>
                    <a:pt x="489" y="11468"/>
                  </a:lnTo>
                  <a:lnTo>
                    <a:pt x="537" y="11637"/>
                  </a:lnTo>
                  <a:lnTo>
                    <a:pt x="588" y="11803"/>
                  </a:lnTo>
                  <a:lnTo>
                    <a:pt x="640" y="11967"/>
                  </a:lnTo>
                  <a:lnTo>
                    <a:pt x="694" y="12128"/>
                  </a:lnTo>
                  <a:lnTo>
                    <a:pt x="750" y="12288"/>
                  </a:lnTo>
                  <a:lnTo>
                    <a:pt x="809" y="12446"/>
                  </a:lnTo>
                  <a:lnTo>
                    <a:pt x="868" y="12601"/>
                  </a:lnTo>
                  <a:lnTo>
                    <a:pt x="930" y="12753"/>
                  </a:lnTo>
                  <a:lnTo>
                    <a:pt x="994" y="12903"/>
                  </a:lnTo>
                  <a:lnTo>
                    <a:pt x="1060" y="13051"/>
                  </a:lnTo>
                  <a:lnTo>
                    <a:pt x="1127" y="13197"/>
                  </a:lnTo>
                  <a:lnTo>
                    <a:pt x="1196" y="13340"/>
                  </a:lnTo>
                  <a:lnTo>
                    <a:pt x="1291" y="13311"/>
                  </a:lnTo>
                  <a:lnTo>
                    <a:pt x="1386" y="13284"/>
                  </a:lnTo>
                  <a:lnTo>
                    <a:pt x="1482" y="13258"/>
                  </a:lnTo>
                  <a:lnTo>
                    <a:pt x="1578" y="13235"/>
                  </a:lnTo>
                  <a:lnTo>
                    <a:pt x="1677" y="13212"/>
                  </a:lnTo>
                  <a:lnTo>
                    <a:pt x="1774" y="13192"/>
                  </a:lnTo>
                  <a:lnTo>
                    <a:pt x="1873" y="13174"/>
                  </a:lnTo>
                  <a:lnTo>
                    <a:pt x="1972" y="13157"/>
                  </a:lnTo>
                  <a:lnTo>
                    <a:pt x="2073" y="13142"/>
                  </a:lnTo>
                  <a:lnTo>
                    <a:pt x="2174" y="13129"/>
                  </a:lnTo>
                  <a:lnTo>
                    <a:pt x="2275" y="13119"/>
                  </a:lnTo>
                  <a:lnTo>
                    <a:pt x="2377" y="13110"/>
                  </a:lnTo>
                  <a:lnTo>
                    <a:pt x="2479" y="13103"/>
                  </a:lnTo>
                  <a:lnTo>
                    <a:pt x="2582" y="13097"/>
                  </a:lnTo>
                  <a:lnTo>
                    <a:pt x="2685" y="13095"/>
                  </a:lnTo>
                  <a:lnTo>
                    <a:pt x="2789" y="13094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4" name="íṥļíḑé">
              <a:extLst>
                <a:ext uri="{FF2B5EF4-FFF2-40B4-BE49-F238E27FC236}">
                  <a16:creationId xmlns:a16="http://schemas.microsoft.com/office/drawing/2014/main" id="{538A36FC-96A9-4C78-AA7F-660D6989F4C4}"/>
                </a:ext>
              </a:extLst>
            </p:cNvPr>
            <p:cNvSpPr/>
            <p:nvPr/>
          </p:nvSpPr>
          <p:spPr bwMode="auto">
            <a:xfrm rot="2534512">
              <a:off x="1902034" y="2295759"/>
              <a:ext cx="617864" cy="2911088"/>
            </a:xfrm>
            <a:custGeom>
              <a:gdLst>
                <a:gd fmla="*/ 8 w 2805" name="T0"/>
                <a:gd fmla="*/ 8 h 13340" name="T1"/>
                <a:gd fmla="*/ 0 w 2805" name="T2"/>
                <a:gd fmla="*/ 13094 h 13340" name="T3"/>
                <a:gd fmla="*/ 16 w 2805" name="T4"/>
                <a:gd fmla="*/ 13094 h 13340" name="T5"/>
                <a:gd fmla="*/ 223 w 2805" name="T6"/>
                <a:gd fmla="*/ 13097 h 13340" name="T7"/>
                <a:gd fmla="*/ 428 w 2805" name="T8"/>
                <a:gd fmla="*/ 13110 h 13340" name="T9"/>
                <a:gd fmla="*/ 631 w 2805" name="T10"/>
                <a:gd fmla="*/ 13129 h 13340" name="T11"/>
                <a:gd fmla="*/ 833 w 2805" name="T12"/>
                <a:gd fmla="*/ 13157 h 13340" name="T13"/>
                <a:gd fmla="*/ 1031 w 2805" name="T14"/>
                <a:gd fmla="*/ 13192 h 13340" name="T15"/>
                <a:gd fmla="*/ 1227 w 2805" name="T16"/>
                <a:gd fmla="*/ 13235 h 13340" name="T17"/>
                <a:gd fmla="*/ 1419 w 2805" name="T18"/>
                <a:gd fmla="*/ 13284 h 13340" name="T19"/>
                <a:gd fmla="*/ 1609 w 2805" name="T20"/>
                <a:gd fmla="*/ 13340 h 13340" name="T21"/>
                <a:gd fmla="*/ 1745 w 2805" name="T22"/>
                <a:gd fmla="*/ 13051 h 13340" name="T23"/>
                <a:gd fmla="*/ 1875 w 2805" name="T24"/>
                <a:gd fmla="*/ 12753 h 13340" name="T25"/>
                <a:gd fmla="*/ 1996 w 2805" name="T26"/>
                <a:gd fmla="*/ 12446 h 13340" name="T27"/>
                <a:gd fmla="*/ 2111 w 2805" name="T28"/>
                <a:gd fmla="*/ 12128 h 13340" name="T29"/>
                <a:gd fmla="*/ 2217 w 2805" name="T30"/>
                <a:gd fmla="*/ 11803 h 13340" name="T31"/>
                <a:gd fmla="*/ 2315 w 2805" name="T32"/>
                <a:gd fmla="*/ 11468 h 13340" name="T33"/>
                <a:gd fmla="*/ 2405 w 2805" name="T34"/>
                <a:gd fmla="*/ 11127 h 13340" name="T35"/>
                <a:gd fmla="*/ 2487 w 2805" name="T36"/>
                <a:gd fmla="*/ 10777 h 13340" name="T37"/>
                <a:gd fmla="*/ 2560 w 2805" name="T38"/>
                <a:gd fmla="*/ 10419 h 13340" name="T39"/>
                <a:gd fmla="*/ 2623 w 2805" name="T40"/>
                <a:gd fmla="*/ 10056 h 13340" name="T41"/>
                <a:gd fmla="*/ 2678 w 2805" name="T42"/>
                <a:gd fmla="*/ 9686 h 13340" name="T43"/>
                <a:gd fmla="*/ 2724 w 2805" name="T44"/>
                <a:gd fmla="*/ 9310 h 13340" name="T45"/>
                <a:gd fmla="*/ 2759 w 2805" name="T46"/>
                <a:gd fmla="*/ 8927 h 13340" name="T47"/>
                <a:gd fmla="*/ 2784 w 2805" name="T48"/>
                <a:gd fmla="*/ 8540 h 13340" name="T49"/>
                <a:gd fmla="*/ 2800 w 2805" name="T50"/>
                <a:gd fmla="*/ 8148 h 13340" name="T51"/>
                <a:gd fmla="*/ 2805 w 2805" name="T52"/>
                <a:gd fmla="*/ 7750 h 13340" name="T53"/>
                <a:gd fmla="*/ 2792 w 2805" name="T54"/>
                <a:gd fmla="*/ 7121 h 13340" name="T55"/>
                <a:gd fmla="*/ 2753 w 2805" name="T56"/>
                <a:gd fmla="*/ 6505 h 13340" name="T57"/>
                <a:gd fmla="*/ 2689 w 2805" name="T58"/>
                <a:gd fmla="*/ 5901 h 13340" name="T59"/>
                <a:gd fmla="*/ 2602 w 2805" name="T60"/>
                <a:gd fmla="*/ 5314 h 13340" name="T61"/>
                <a:gd fmla="*/ 2491 w 2805" name="T62"/>
                <a:gd fmla="*/ 4742 h 13340" name="T63"/>
                <a:gd fmla="*/ 2359 w 2805" name="T64"/>
                <a:gd fmla="*/ 4190 h 13340" name="T65"/>
                <a:gd fmla="*/ 2205 w 2805" name="T66"/>
                <a:gd fmla="*/ 3657 h 13340" name="T67"/>
                <a:gd fmla="*/ 2031 w 2805" name="T68"/>
                <a:gd fmla="*/ 3145 h 13340" name="T69"/>
                <a:gd fmla="*/ 1838 w 2805" name="T70"/>
                <a:gd fmla="*/ 2656 h 13340" name="T71"/>
                <a:gd fmla="*/ 1626 w 2805" name="T72"/>
                <a:gd fmla="*/ 2192 h 13340" name="T73"/>
                <a:gd fmla="*/ 1396 w 2805" name="T74"/>
                <a:gd fmla="*/ 1753 h 13340" name="T75"/>
                <a:gd fmla="*/ 1150 w 2805" name="T76"/>
                <a:gd fmla="*/ 1341 h 13340" name="T77"/>
                <a:gd fmla="*/ 888 w 2805" name="T78"/>
                <a:gd fmla="*/ 959 h 13340" name="T79"/>
                <a:gd fmla="*/ 612 w 2805" name="T80"/>
                <a:gd fmla="*/ 606 h 13340" name="T81"/>
                <a:gd fmla="*/ 321 w 2805" name="T82"/>
                <a:gd fmla="*/ 287 h 13340" name="T83"/>
                <a:gd fmla="*/ 16 w 2805" name="T84"/>
                <a:gd fmla="*/ 0 h 13340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13340" w="2805">
                  <a:moveTo>
                    <a:pt x="16" y="0"/>
                  </a:moveTo>
                  <a:lnTo>
                    <a:pt x="8" y="8"/>
                  </a:lnTo>
                  <a:lnTo>
                    <a:pt x="0" y="15"/>
                  </a:lnTo>
                  <a:lnTo>
                    <a:pt x="0" y="13094"/>
                  </a:lnTo>
                  <a:lnTo>
                    <a:pt x="8" y="13094"/>
                  </a:lnTo>
                  <a:lnTo>
                    <a:pt x="16" y="13094"/>
                  </a:lnTo>
                  <a:lnTo>
                    <a:pt x="120" y="13095"/>
                  </a:lnTo>
                  <a:lnTo>
                    <a:pt x="223" y="13097"/>
                  </a:lnTo>
                  <a:lnTo>
                    <a:pt x="326" y="13103"/>
                  </a:lnTo>
                  <a:lnTo>
                    <a:pt x="428" y="13110"/>
                  </a:lnTo>
                  <a:lnTo>
                    <a:pt x="530" y="13119"/>
                  </a:lnTo>
                  <a:lnTo>
                    <a:pt x="631" y="13129"/>
                  </a:lnTo>
                  <a:lnTo>
                    <a:pt x="732" y="13142"/>
                  </a:lnTo>
                  <a:lnTo>
                    <a:pt x="833" y="13157"/>
                  </a:lnTo>
                  <a:lnTo>
                    <a:pt x="932" y="13174"/>
                  </a:lnTo>
                  <a:lnTo>
                    <a:pt x="1031" y="13192"/>
                  </a:lnTo>
                  <a:lnTo>
                    <a:pt x="1128" y="13212"/>
                  </a:lnTo>
                  <a:lnTo>
                    <a:pt x="1227" y="13235"/>
                  </a:lnTo>
                  <a:lnTo>
                    <a:pt x="1323" y="13258"/>
                  </a:lnTo>
                  <a:lnTo>
                    <a:pt x="1419" y="13284"/>
                  </a:lnTo>
                  <a:lnTo>
                    <a:pt x="1514" y="13311"/>
                  </a:lnTo>
                  <a:lnTo>
                    <a:pt x="1609" y="13340"/>
                  </a:lnTo>
                  <a:lnTo>
                    <a:pt x="1678" y="13197"/>
                  </a:lnTo>
                  <a:lnTo>
                    <a:pt x="1745" y="13051"/>
                  </a:lnTo>
                  <a:lnTo>
                    <a:pt x="1811" y="12903"/>
                  </a:lnTo>
                  <a:lnTo>
                    <a:pt x="1875" y="12753"/>
                  </a:lnTo>
                  <a:lnTo>
                    <a:pt x="1937" y="12601"/>
                  </a:lnTo>
                  <a:lnTo>
                    <a:pt x="1996" y="12446"/>
                  </a:lnTo>
                  <a:lnTo>
                    <a:pt x="2055" y="12288"/>
                  </a:lnTo>
                  <a:lnTo>
                    <a:pt x="2111" y="12128"/>
                  </a:lnTo>
                  <a:lnTo>
                    <a:pt x="2165" y="11967"/>
                  </a:lnTo>
                  <a:lnTo>
                    <a:pt x="2217" y="11803"/>
                  </a:lnTo>
                  <a:lnTo>
                    <a:pt x="2267" y="11637"/>
                  </a:lnTo>
                  <a:lnTo>
                    <a:pt x="2315" y="11468"/>
                  </a:lnTo>
                  <a:lnTo>
                    <a:pt x="2362" y="11299"/>
                  </a:lnTo>
                  <a:lnTo>
                    <a:pt x="2405" y="11127"/>
                  </a:lnTo>
                  <a:lnTo>
                    <a:pt x="2448" y="10952"/>
                  </a:lnTo>
                  <a:lnTo>
                    <a:pt x="2487" y="10777"/>
                  </a:lnTo>
                  <a:lnTo>
                    <a:pt x="2524" y="10599"/>
                  </a:lnTo>
                  <a:lnTo>
                    <a:pt x="2560" y="10419"/>
                  </a:lnTo>
                  <a:lnTo>
                    <a:pt x="2593" y="10239"/>
                  </a:lnTo>
                  <a:lnTo>
                    <a:pt x="2623" y="10056"/>
                  </a:lnTo>
                  <a:lnTo>
                    <a:pt x="2651" y="9872"/>
                  </a:lnTo>
                  <a:lnTo>
                    <a:pt x="2678" y="9686"/>
                  </a:lnTo>
                  <a:lnTo>
                    <a:pt x="2702" y="9498"/>
                  </a:lnTo>
                  <a:lnTo>
                    <a:pt x="2724" y="9310"/>
                  </a:lnTo>
                  <a:lnTo>
                    <a:pt x="2742" y="9118"/>
                  </a:lnTo>
                  <a:lnTo>
                    <a:pt x="2759" y="8927"/>
                  </a:lnTo>
                  <a:lnTo>
                    <a:pt x="2773" y="8734"/>
                  </a:lnTo>
                  <a:lnTo>
                    <a:pt x="2784" y="8540"/>
                  </a:lnTo>
                  <a:lnTo>
                    <a:pt x="2793" y="8344"/>
                  </a:lnTo>
                  <a:lnTo>
                    <a:pt x="2800" y="8148"/>
                  </a:lnTo>
                  <a:lnTo>
                    <a:pt x="2804" y="7949"/>
                  </a:lnTo>
                  <a:lnTo>
                    <a:pt x="2805" y="7750"/>
                  </a:lnTo>
                  <a:lnTo>
                    <a:pt x="2802" y="7435"/>
                  </a:lnTo>
                  <a:lnTo>
                    <a:pt x="2792" y="7121"/>
                  </a:lnTo>
                  <a:lnTo>
                    <a:pt x="2776" y="6811"/>
                  </a:lnTo>
                  <a:lnTo>
                    <a:pt x="2753" y="6505"/>
                  </a:lnTo>
                  <a:lnTo>
                    <a:pt x="2725" y="6201"/>
                  </a:lnTo>
                  <a:lnTo>
                    <a:pt x="2689" y="5901"/>
                  </a:lnTo>
                  <a:lnTo>
                    <a:pt x="2649" y="5605"/>
                  </a:lnTo>
                  <a:lnTo>
                    <a:pt x="2602" y="5314"/>
                  </a:lnTo>
                  <a:lnTo>
                    <a:pt x="2550" y="5026"/>
                  </a:lnTo>
                  <a:lnTo>
                    <a:pt x="2491" y="4742"/>
                  </a:lnTo>
                  <a:lnTo>
                    <a:pt x="2428" y="4463"/>
                  </a:lnTo>
                  <a:lnTo>
                    <a:pt x="2359" y="4190"/>
                  </a:lnTo>
                  <a:lnTo>
                    <a:pt x="2285" y="3920"/>
                  </a:lnTo>
                  <a:lnTo>
                    <a:pt x="2205" y="3657"/>
                  </a:lnTo>
                  <a:lnTo>
                    <a:pt x="2121" y="3399"/>
                  </a:lnTo>
                  <a:lnTo>
                    <a:pt x="2031" y="3145"/>
                  </a:lnTo>
                  <a:lnTo>
                    <a:pt x="1937" y="2898"/>
                  </a:lnTo>
                  <a:lnTo>
                    <a:pt x="1838" y="2656"/>
                  </a:lnTo>
                  <a:lnTo>
                    <a:pt x="1734" y="2421"/>
                  </a:lnTo>
                  <a:lnTo>
                    <a:pt x="1626" y="2192"/>
                  </a:lnTo>
                  <a:lnTo>
                    <a:pt x="1513" y="1969"/>
                  </a:lnTo>
                  <a:lnTo>
                    <a:pt x="1396" y="1753"/>
                  </a:lnTo>
                  <a:lnTo>
                    <a:pt x="1275" y="1544"/>
                  </a:lnTo>
                  <a:lnTo>
                    <a:pt x="1150" y="1341"/>
                  </a:lnTo>
                  <a:lnTo>
                    <a:pt x="1020" y="1146"/>
                  </a:lnTo>
                  <a:lnTo>
                    <a:pt x="888" y="959"/>
                  </a:lnTo>
                  <a:lnTo>
                    <a:pt x="751" y="779"/>
                  </a:lnTo>
                  <a:lnTo>
                    <a:pt x="612" y="606"/>
                  </a:lnTo>
                  <a:lnTo>
                    <a:pt x="467" y="442"/>
                  </a:lnTo>
                  <a:lnTo>
                    <a:pt x="321" y="287"/>
                  </a:lnTo>
                  <a:lnTo>
                    <a:pt x="169" y="139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5" name="išḻíḍe">
              <a:extLst>
                <a:ext uri="{FF2B5EF4-FFF2-40B4-BE49-F238E27FC236}">
                  <a16:creationId xmlns:a16="http://schemas.microsoft.com/office/drawing/2014/main" id="{D2C5B019-3A35-49F9-9802-73573007701F}"/>
                </a:ext>
              </a:extLst>
            </p:cNvPr>
            <p:cNvSpPr/>
            <p:nvPr/>
          </p:nvSpPr>
          <p:spPr bwMode="auto">
            <a:xfrm rot="2534512">
              <a:off x="2269226" y="2375486"/>
              <a:ext cx="907522" cy="714679"/>
            </a:xfrm>
            <a:custGeom>
              <a:gdLst>
                <a:gd fmla="*/ 2190 w 4116" name="T0"/>
                <a:gd fmla="*/ 3204 h 3273" name="T1"/>
                <a:gd fmla="*/ 2451 w 4116" name="T2"/>
                <a:gd fmla="*/ 3206 h 3273" name="T3"/>
                <a:gd fmla="*/ 2711 w 4116" name="T4"/>
                <a:gd fmla="*/ 3211 h 3273" name="T5"/>
                <a:gd fmla="*/ 2970 w 4116" name="T6"/>
                <a:gd fmla="*/ 3216 h 3273" name="T7"/>
                <a:gd fmla="*/ 3227 w 4116" name="T8"/>
                <a:gd fmla="*/ 3226 h 3273" name="T9"/>
                <a:gd fmla="*/ 3483 w 4116" name="T10"/>
                <a:gd fmla="*/ 3237 h 3273" name="T11"/>
                <a:gd fmla="*/ 3738 w 4116" name="T12"/>
                <a:gd fmla="*/ 3250 h 3273" name="T13"/>
                <a:gd fmla="*/ 3990 w 4116" name="T14"/>
                <a:gd fmla="*/ 3265 h 3273" name="T15"/>
                <a:gd fmla="*/ 4069 w 4116" name="T16"/>
                <a:gd fmla="*/ 3143 h 3273" name="T17"/>
                <a:gd fmla="*/ 3972 w 4116" name="T18"/>
                <a:gd fmla="*/ 2887 h 3273" name="T19"/>
                <a:gd fmla="*/ 3870 w 4116" name="T20"/>
                <a:gd fmla="*/ 2639 h 3273" name="T21"/>
                <a:gd fmla="*/ 3762 w 4116" name="T22"/>
                <a:gd fmla="*/ 2397 h 3273" name="T23"/>
                <a:gd fmla="*/ 3651 w 4116" name="T24"/>
                <a:gd fmla="*/ 2161 h 3273" name="T25"/>
                <a:gd fmla="*/ 3534 w 4116" name="T26"/>
                <a:gd fmla="*/ 1933 h 3273" name="T27"/>
                <a:gd fmla="*/ 3413 w 4116" name="T28"/>
                <a:gd fmla="*/ 1711 h 3273" name="T29"/>
                <a:gd fmla="*/ 3287 w 4116" name="T30"/>
                <a:gd fmla="*/ 1497 h 3273" name="T31"/>
                <a:gd fmla="*/ 3158 w 4116" name="T32"/>
                <a:gd fmla="*/ 1290 h 3273" name="T33"/>
                <a:gd fmla="*/ 3024 w 4116" name="T34"/>
                <a:gd fmla="*/ 1090 h 3273" name="T35"/>
                <a:gd fmla="*/ 2885 w 4116" name="T36"/>
                <a:gd fmla="*/ 900 h 3273" name="T37"/>
                <a:gd fmla="*/ 2743 w 4116" name="T38"/>
                <a:gd fmla="*/ 716 h 3273" name="T39"/>
                <a:gd fmla="*/ 2597 w 4116" name="T40"/>
                <a:gd fmla="*/ 542 h 3273" name="T41"/>
                <a:gd fmla="*/ 2447 w 4116" name="T42"/>
                <a:gd fmla="*/ 376 h 3273" name="T43"/>
                <a:gd fmla="*/ 2294 w 4116" name="T44"/>
                <a:gd fmla="*/ 219 h 3273" name="T45"/>
                <a:gd fmla="*/ 2138 w 4116" name="T46"/>
                <a:gd fmla="*/ 71 h 3273" name="T47"/>
                <a:gd fmla="*/ 1979 w 4116" name="T48"/>
                <a:gd fmla="*/ 71 h 3273" name="T49"/>
                <a:gd fmla="*/ 1822 w 4116" name="T50"/>
                <a:gd fmla="*/ 219 h 3273" name="T51"/>
                <a:gd fmla="*/ 1669 w 4116" name="T52"/>
                <a:gd fmla="*/ 376 h 3273" name="T53"/>
                <a:gd fmla="*/ 1519 w 4116" name="T54"/>
                <a:gd fmla="*/ 542 h 3273" name="T55"/>
                <a:gd fmla="*/ 1373 w 4116" name="T56"/>
                <a:gd fmla="*/ 716 h 3273" name="T57"/>
                <a:gd fmla="*/ 1231 w 4116" name="T58"/>
                <a:gd fmla="*/ 900 h 3273" name="T59"/>
                <a:gd fmla="*/ 1092 w 4116" name="T60"/>
                <a:gd fmla="*/ 1090 h 3273" name="T61"/>
                <a:gd fmla="*/ 958 w 4116" name="T62"/>
                <a:gd fmla="*/ 1290 h 3273" name="T63"/>
                <a:gd fmla="*/ 829 w 4116" name="T64"/>
                <a:gd fmla="*/ 1497 h 3273" name="T65"/>
                <a:gd fmla="*/ 703 w 4116" name="T66"/>
                <a:gd fmla="*/ 1711 h 3273" name="T67"/>
                <a:gd fmla="*/ 582 w 4116" name="T68"/>
                <a:gd fmla="*/ 1933 h 3273" name="T69"/>
                <a:gd fmla="*/ 465 w 4116" name="T70"/>
                <a:gd fmla="*/ 2161 h 3273" name="T71"/>
                <a:gd fmla="*/ 354 w 4116" name="T72"/>
                <a:gd fmla="*/ 2397 h 3273" name="T73"/>
                <a:gd fmla="*/ 246 w 4116" name="T74"/>
                <a:gd fmla="*/ 2639 h 3273" name="T75"/>
                <a:gd fmla="*/ 143 w 4116" name="T76"/>
                <a:gd fmla="*/ 2887 h 3273" name="T77"/>
                <a:gd fmla="*/ 46 w 4116" name="T78"/>
                <a:gd fmla="*/ 3143 h 3273" name="T79"/>
                <a:gd fmla="*/ 125 w 4116" name="T80"/>
                <a:gd fmla="*/ 3265 h 3273" name="T81"/>
                <a:gd fmla="*/ 378 w 4116" name="T82"/>
                <a:gd fmla="*/ 3250 h 3273" name="T83"/>
                <a:gd fmla="*/ 633 w 4116" name="T84"/>
                <a:gd fmla="*/ 3237 h 3273" name="T85"/>
                <a:gd fmla="*/ 889 w 4116" name="T86"/>
                <a:gd fmla="*/ 3226 h 3273" name="T87"/>
                <a:gd fmla="*/ 1146 w 4116" name="T88"/>
                <a:gd fmla="*/ 3216 h 3273" name="T89"/>
                <a:gd fmla="*/ 1405 w 4116" name="T90"/>
                <a:gd fmla="*/ 3211 h 3273" name="T91"/>
                <a:gd fmla="*/ 1665 w 4116" name="T92"/>
                <a:gd fmla="*/ 3206 h 3273" name="T93"/>
                <a:gd fmla="*/ 1926 w 4116" name="T94"/>
                <a:gd fmla="*/ 3204 h 3273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3273" w="4116">
                  <a:moveTo>
                    <a:pt x="2058" y="3203"/>
                  </a:moveTo>
                  <a:lnTo>
                    <a:pt x="2190" y="3204"/>
                  </a:lnTo>
                  <a:lnTo>
                    <a:pt x="2320" y="3204"/>
                  </a:lnTo>
                  <a:lnTo>
                    <a:pt x="2451" y="3206"/>
                  </a:lnTo>
                  <a:lnTo>
                    <a:pt x="2581" y="3207"/>
                  </a:lnTo>
                  <a:lnTo>
                    <a:pt x="2711" y="3211"/>
                  </a:lnTo>
                  <a:lnTo>
                    <a:pt x="2840" y="3213"/>
                  </a:lnTo>
                  <a:lnTo>
                    <a:pt x="2970" y="3216"/>
                  </a:lnTo>
                  <a:lnTo>
                    <a:pt x="3099" y="3221"/>
                  </a:lnTo>
                  <a:lnTo>
                    <a:pt x="3227" y="3226"/>
                  </a:lnTo>
                  <a:lnTo>
                    <a:pt x="3356" y="3231"/>
                  </a:lnTo>
                  <a:lnTo>
                    <a:pt x="3483" y="3237"/>
                  </a:lnTo>
                  <a:lnTo>
                    <a:pt x="3611" y="3243"/>
                  </a:lnTo>
                  <a:lnTo>
                    <a:pt x="3738" y="3250"/>
                  </a:lnTo>
                  <a:lnTo>
                    <a:pt x="3864" y="3256"/>
                  </a:lnTo>
                  <a:lnTo>
                    <a:pt x="3990" y="3265"/>
                  </a:lnTo>
                  <a:lnTo>
                    <a:pt x="4116" y="3273"/>
                  </a:lnTo>
                  <a:lnTo>
                    <a:pt x="4069" y="3143"/>
                  </a:lnTo>
                  <a:lnTo>
                    <a:pt x="4022" y="3015"/>
                  </a:lnTo>
                  <a:lnTo>
                    <a:pt x="3972" y="2887"/>
                  </a:lnTo>
                  <a:lnTo>
                    <a:pt x="3921" y="2762"/>
                  </a:lnTo>
                  <a:lnTo>
                    <a:pt x="3870" y="2639"/>
                  </a:lnTo>
                  <a:lnTo>
                    <a:pt x="3817" y="2517"/>
                  </a:lnTo>
                  <a:lnTo>
                    <a:pt x="3762" y="2397"/>
                  </a:lnTo>
                  <a:lnTo>
                    <a:pt x="3707" y="2278"/>
                  </a:lnTo>
                  <a:lnTo>
                    <a:pt x="3651" y="2161"/>
                  </a:lnTo>
                  <a:lnTo>
                    <a:pt x="3593" y="2046"/>
                  </a:lnTo>
                  <a:lnTo>
                    <a:pt x="3534" y="1933"/>
                  </a:lnTo>
                  <a:lnTo>
                    <a:pt x="3474" y="1820"/>
                  </a:lnTo>
                  <a:lnTo>
                    <a:pt x="3413" y="1711"/>
                  </a:lnTo>
                  <a:lnTo>
                    <a:pt x="3350" y="1602"/>
                  </a:lnTo>
                  <a:lnTo>
                    <a:pt x="3287" y="1497"/>
                  </a:lnTo>
                  <a:lnTo>
                    <a:pt x="3223" y="1392"/>
                  </a:lnTo>
                  <a:lnTo>
                    <a:pt x="3158" y="1290"/>
                  </a:lnTo>
                  <a:lnTo>
                    <a:pt x="3091" y="1189"/>
                  </a:lnTo>
                  <a:lnTo>
                    <a:pt x="3024" y="1090"/>
                  </a:lnTo>
                  <a:lnTo>
                    <a:pt x="2955" y="994"/>
                  </a:lnTo>
                  <a:lnTo>
                    <a:pt x="2885" y="900"/>
                  </a:lnTo>
                  <a:lnTo>
                    <a:pt x="2814" y="807"/>
                  </a:lnTo>
                  <a:lnTo>
                    <a:pt x="2743" y="716"/>
                  </a:lnTo>
                  <a:lnTo>
                    <a:pt x="2671" y="628"/>
                  </a:lnTo>
                  <a:lnTo>
                    <a:pt x="2597" y="542"/>
                  </a:lnTo>
                  <a:lnTo>
                    <a:pt x="2523" y="457"/>
                  </a:lnTo>
                  <a:lnTo>
                    <a:pt x="2447" y="376"/>
                  </a:lnTo>
                  <a:lnTo>
                    <a:pt x="2372" y="296"/>
                  </a:lnTo>
                  <a:lnTo>
                    <a:pt x="2294" y="219"/>
                  </a:lnTo>
                  <a:lnTo>
                    <a:pt x="2216" y="143"/>
                  </a:lnTo>
                  <a:lnTo>
                    <a:pt x="2138" y="71"/>
                  </a:lnTo>
                  <a:lnTo>
                    <a:pt x="2058" y="0"/>
                  </a:lnTo>
                  <a:lnTo>
                    <a:pt x="1979" y="71"/>
                  </a:lnTo>
                  <a:lnTo>
                    <a:pt x="1900" y="143"/>
                  </a:lnTo>
                  <a:lnTo>
                    <a:pt x="1822" y="219"/>
                  </a:lnTo>
                  <a:lnTo>
                    <a:pt x="1745" y="296"/>
                  </a:lnTo>
                  <a:lnTo>
                    <a:pt x="1669" y="376"/>
                  </a:lnTo>
                  <a:lnTo>
                    <a:pt x="1593" y="457"/>
                  </a:lnTo>
                  <a:lnTo>
                    <a:pt x="1519" y="542"/>
                  </a:lnTo>
                  <a:lnTo>
                    <a:pt x="1445" y="628"/>
                  </a:lnTo>
                  <a:lnTo>
                    <a:pt x="1373" y="716"/>
                  </a:lnTo>
                  <a:lnTo>
                    <a:pt x="1302" y="807"/>
                  </a:lnTo>
                  <a:lnTo>
                    <a:pt x="1231" y="900"/>
                  </a:lnTo>
                  <a:lnTo>
                    <a:pt x="1161" y="994"/>
                  </a:lnTo>
                  <a:lnTo>
                    <a:pt x="1092" y="1090"/>
                  </a:lnTo>
                  <a:lnTo>
                    <a:pt x="1025" y="1189"/>
                  </a:lnTo>
                  <a:lnTo>
                    <a:pt x="958" y="1290"/>
                  </a:lnTo>
                  <a:lnTo>
                    <a:pt x="893" y="1393"/>
                  </a:lnTo>
                  <a:lnTo>
                    <a:pt x="829" y="1497"/>
                  </a:lnTo>
                  <a:lnTo>
                    <a:pt x="766" y="1602"/>
                  </a:lnTo>
                  <a:lnTo>
                    <a:pt x="703" y="1711"/>
                  </a:lnTo>
                  <a:lnTo>
                    <a:pt x="642" y="1820"/>
                  </a:lnTo>
                  <a:lnTo>
                    <a:pt x="582" y="1933"/>
                  </a:lnTo>
                  <a:lnTo>
                    <a:pt x="523" y="2046"/>
                  </a:lnTo>
                  <a:lnTo>
                    <a:pt x="465" y="2161"/>
                  </a:lnTo>
                  <a:lnTo>
                    <a:pt x="409" y="2278"/>
                  </a:lnTo>
                  <a:lnTo>
                    <a:pt x="354" y="2397"/>
                  </a:lnTo>
                  <a:lnTo>
                    <a:pt x="299" y="2517"/>
                  </a:lnTo>
                  <a:lnTo>
                    <a:pt x="246" y="2639"/>
                  </a:lnTo>
                  <a:lnTo>
                    <a:pt x="195" y="2762"/>
                  </a:lnTo>
                  <a:lnTo>
                    <a:pt x="143" y="2887"/>
                  </a:lnTo>
                  <a:lnTo>
                    <a:pt x="94" y="3015"/>
                  </a:lnTo>
                  <a:lnTo>
                    <a:pt x="46" y="3143"/>
                  </a:lnTo>
                  <a:lnTo>
                    <a:pt x="0" y="3273"/>
                  </a:lnTo>
                  <a:lnTo>
                    <a:pt x="125" y="3265"/>
                  </a:lnTo>
                  <a:lnTo>
                    <a:pt x="252" y="3256"/>
                  </a:lnTo>
                  <a:lnTo>
                    <a:pt x="378" y="3250"/>
                  </a:lnTo>
                  <a:lnTo>
                    <a:pt x="505" y="3243"/>
                  </a:lnTo>
                  <a:lnTo>
                    <a:pt x="633" y="3237"/>
                  </a:lnTo>
                  <a:lnTo>
                    <a:pt x="760" y="3231"/>
                  </a:lnTo>
                  <a:lnTo>
                    <a:pt x="889" y="3226"/>
                  </a:lnTo>
                  <a:lnTo>
                    <a:pt x="1017" y="3221"/>
                  </a:lnTo>
                  <a:lnTo>
                    <a:pt x="1146" y="3216"/>
                  </a:lnTo>
                  <a:lnTo>
                    <a:pt x="1276" y="3213"/>
                  </a:lnTo>
                  <a:lnTo>
                    <a:pt x="1405" y="3211"/>
                  </a:lnTo>
                  <a:lnTo>
                    <a:pt x="1535" y="3207"/>
                  </a:lnTo>
                  <a:lnTo>
                    <a:pt x="1665" y="3206"/>
                  </a:lnTo>
                  <a:lnTo>
                    <a:pt x="1796" y="3204"/>
                  </a:lnTo>
                  <a:lnTo>
                    <a:pt x="1926" y="3204"/>
                  </a:lnTo>
                  <a:lnTo>
                    <a:pt x="2058" y="320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bg1"/>
              </a:solidFill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6" name="ïṩļide">
              <a:extLst>
                <a:ext uri="{FF2B5EF4-FFF2-40B4-BE49-F238E27FC236}">
                  <a16:creationId xmlns:a16="http://schemas.microsoft.com/office/drawing/2014/main" id="{4F6497F8-2562-4DD1-A67B-2BD6B45986BA}"/>
                </a:ext>
              </a:extLst>
            </p:cNvPr>
            <p:cNvSpPr/>
            <p:nvPr/>
          </p:nvSpPr>
          <p:spPr bwMode="auto">
            <a:xfrm rot="2534512">
              <a:off x="2661194" y="2526898"/>
              <a:ext cx="457066" cy="714679"/>
            </a:xfrm>
            <a:custGeom>
              <a:gdLst>
                <a:gd fmla="*/ 0 w 2074" name="T0"/>
                <a:gd fmla="*/ 15 h 3273" name="T1"/>
                <a:gd fmla="*/ 0 w 2074" name="T2"/>
                <a:gd fmla="*/ 3204 h 3273" name="T3"/>
                <a:gd fmla="*/ 8 w 2074" name="T4"/>
                <a:gd fmla="*/ 3204 h 3273" name="T5"/>
                <a:gd fmla="*/ 16 w 2074" name="T6"/>
                <a:gd fmla="*/ 3203 h 3273" name="T7"/>
                <a:gd fmla="*/ 148 w 2074" name="T8"/>
                <a:gd fmla="*/ 3204 h 3273" name="T9"/>
                <a:gd fmla="*/ 278 w 2074" name="T10"/>
                <a:gd fmla="*/ 3204 h 3273" name="T11"/>
                <a:gd fmla="*/ 409 w 2074" name="T12"/>
                <a:gd fmla="*/ 3206 h 3273" name="T13"/>
                <a:gd fmla="*/ 539 w 2074" name="T14"/>
                <a:gd fmla="*/ 3207 h 3273" name="T15"/>
                <a:gd fmla="*/ 669 w 2074" name="T16"/>
                <a:gd fmla="*/ 3211 h 3273" name="T17"/>
                <a:gd fmla="*/ 798 w 2074" name="T18"/>
                <a:gd fmla="*/ 3213 h 3273" name="T19"/>
                <a:gd fmla="*/ 928 w 2074" name="T20"/>
                <a:gd fmla="*/ 3216 h 3273" name="T21"/>
                <a:gd fmla="*/ 1057 w 2074" name="T22"/>
                <a:gd fmla="*/ 3221 h 3273" name="T23"/>
                <a:gd fmla="*/ 1185 w 2074" name="T24"/>
                <a:gd fmla="*/ 3226 h 3273" name="T25"/>
                <a:gd fmla="*/ 1314 w 2074" name="T26"/>
                <a:gd fmla="*/ 3231 h 3273" name="T27"/>
                <a:gd fmla="*/ 1441 w 2074" name="T28"/>
                <a:gd fmla="*/ 3237 h 3273" name="T29"/>
                <a:gd fmla="*/ 1569 w 2074" name="T30"/>
                <a:gd fmla="*/ 3243 h 3273" name="T31"/>
                <a:gd fmla="*/ 1696 w 2074" name="T32"/>
                <a:gd fmla="*/ 3250 h 3273" name="T33"/>
                <a:gd fmla="*/ 1822 w 2074" name="T34"/>
                <a:gd fmla="*/ 3256 h 3273" name="T35"/>
                <a:gd fmla="*/ 1948 w 2074" name="T36"/>
                <a:gd fmla="*/ 3265 h 3273" name="T37"/>
                <a:gd fmla="*/ 2074 w 2074" name="T38"/>
                <a:gd fmla="*/ 3273 h 3273" name="T39"/>
                <a:gd fmla="*/ 2027 w 2074" name="T40"/>
                <a:gd fmla="*/ 3143 h 3273" name="T41"/>
                <a:gd fmla="*/ 1980 w 2074" name="T42"/>
                <a:gd fmla="*/ 3015 h 3273" name="T43"/>
                <a:gd fmla="*/ 1930 w 2074" name="T44"/>
                <a:gd fmla="*/ 2887 h 3273" name="T45"/>
                <a:gd fmla="*/ 1879 w 2074" name="T46"/>
                <a:gd fmla="*/ 2762 h 3273" name="T47"/>
                <a:gd fmla="*/ 1828 w 2074" name="T48"/>
                <a:gd fmla="*/ 2639 h 3273" name="T49"/>
                <a:gd fmla="*/ 1775 w 2074" name="T50"/>
                <a:gd fmla="*/ 2517 h 3273" name="T51"/>
                <a:gd fmla="*/ 1720 w 2074" name="T52"/>
                <a:gd fmla="*/ 2397 h 3273" name="T53"/>
                <a:gd fmla="*/ 1665 w 2074" name="T54"/>
                <a:gd fmla="*/ 2278 h 3273" name="T55"/>
                <a:gd fmla="*/ 1609 w 2074" name="T56"/>
                <a:gd fmla="*/ 2161 h 3273" name="T57"/>
                <a:gd fmla="*/ 1551 w 2074" name="T58"/>
                <a:gd fmla="*/ 2046 h 3273" name="T59"/>
                <a:gd fmla="*/ 1492 w 2074" name="T60"/>
                <a:gd fmla="*/ 1933 h 3273" name="T61"/>
                <a:gd fmla="*/ 1432 w 2074" name="T62"/>
                <a:gd fmla="*/ 1820 h 3273" name="T63"/>
                <a:gd fmla="*/ 1371 w 2074" name="T64"/>
                <a:gd fmla="*/ 1711 h 3273" name="T65"/>
                <a:gd fmla="*/ 1308 w 2074" name="T66"/>
                <a:gd fmla="*/ 1602 h 3273" name="T67"/>
                <a:gd fmla="*/ 1245 w 2074" name="T68"/>
                <a:gd fmla="*/ 1497 h 3273" name="T69"/>
                <a:gd fmla="*/ 1181 w 2074" name="T70"/>
                <a:gd fmla="*/ 1392 h 3273" name="T71"/>
                <a:gd fmla="*/ 1116 w 2074" name="T72"/>
                <a:gd fmla="*/ 1290 h 3273" name="T73"/>
                <a:gd fmla="*/ 1049 w 2074" name="T74"/>
                <a:gd fmla="*/ 1189 h 3273" name="T75"/>
                <a:gd fmla="*/ 982 w 2074" name="T76"/>
                <a:gd fmla="*/ 1090 h 3273" name="T77"/>
                <a:gd fmla="*/ 913 w 2074" name="T78"/>
                <a:gd fmla="*/ 994 h 3273" name="T79"/>
                <a:gd fmla="*/ 843 w 2074" name="T80"/>
                <a:gd fmla="*/ 900 h 3273" name="T81"/>
                <a:gd fmla="*/ 772 w 2074" name="T82"/>
                <a:gd fmla="*/ 807 h 3273" name="T83"/>
                <a:gd fmla="*/ 701 w 2074" name="T84"/>
                <a:gd fmla="*/ 716 h 3273" name="T85"/>
                <a:gd fmla="*/ 629 w 2074" name="T86"/>
                <a:gd fmla="*/ 628 h 3273" name="T87"/>
                <a:gd fmla="*/ 555 w 2074" name="T88"/>
                <a:gd fmla="*/ 542 h 3273" name="T89"/>
                <a:gd fmla="*/ 481 w 2074" name="T90"/>
                <a:gd fmla="*/ 457 h 3273" name="T91"/>
                <a:gd fmla="*/ 405 w 2074" name="T92"/>
                <a:gd fmla="*/ 376 h 3273" name="T93"/>
                <a:gd fmla="*/ 330 w 2074" name="T94"/>
                <a:gd fmla="*/ 296 h 3273" name="T95"/>
                <a:gd fmla="*/ 252 w 2074" name="T96"/>
                <a:gd fmla="*/ 219 h 3273" name="T97"/>
                <a:gd fmla="*/ 174 w 2074" name="T98"/>
                <a:gd fmla="*/ 143 h 3273" name="T99"/>
                <a:gd fmla="*/ 96 w 2074" name="T100"/>
                <a:gd fmla="*/ 71 h 3273" name="T101"/>
                <a:gd fmla="*/ 16 w 2074" name="T102"/>
                <a:gd fmla="*/ 0 h 3273" name="T103"/>
                <a:gd fmla="*/ 8 w 2074" name="T104"/>
                <a:gd fmla="*/ 7 h 3273" name="T105"/>
                <a:gd fmla="*/ 0 w 2074" name="T106"/>
                <a:gd fmla="*/ 15 h 3273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3273" w="2074">
                  <a:moveTo>
                    <a:pt x="0" y="15"/>
                  </a:moveTo>
                  <a:lnTo>
                    <a:pt x="0" y="3204"/>
                  </a:lnTo>
                  <a:lnTo>
                    <a:pt x="8" y="3204"/>
                  </a:lnTo>
                  <a:lnTo>
                    <a:pt x="16" y="3203"/>
                  </a:lnTo>
                  <a:lnTo>
                    <a:pt x="148" y="3204"/>
                  </a:lnTo>
                  <a:lnTo>
                    <a:pt x="278" y="3204"/>
                  </a:lnTo>
                  <a:lnTo>
                    <a:pt x="409" y="3206"/>
                  </a:lnTo>
                  <a:lnTo>
                    <a:pt x="539" y="3207"/>
                  </a:lnTo>
                  <a:lnTo>
                    <a:pt x="669" y="3211"/>
                  </a:lnTo>
                  <a:lnTo>
                    <a:pt x="798" y="3213"/>
                  </a:lnTo>
                  <a:lnTo>
                    <a:pt x="928" y="3216"/>
                  </a:lnTo>
                  <a:lnTo>
                    <a:pt x="1057" y="3221"/>
                  </a:lnTo>
                  <a:lnTo>
                    <a:pt x="1185" y="3226"/>
                  </a:lnTo>
                  <a:lnTo>
                    <a:pt x="1314" y="3231"/>
                  </a:lnTo>
                  <a:lnTo>
                    <a:pt x="1441" y="3237"/>
                  </a:lnTo>
                  <a:lnTo>
                    <a:pt x="1569" y="3243"/>
                  </a:lnTo>
                  <a:lnTo>
                    <a:pt x="1696" y="3250"/>
                  </a:lnTo>
                  <a:lnTo>
                    <a:pt x="1822" y="3256"/>
                  </a:lnTo>
                  <a:lnTo>
                    <a:pt x="1948" y="3265"/>
                  </a:lnTo>
                  <a:lnTo>
                    <a:pt x="2074" y="3273"/>
                  </a:lnTo>
                  <a:lnTo>
                    <a:pt x="2027" y="3143"/>
                  </a:lnTo>
                  <a:lnTo>
                    <a:pt x="1980" y="3015"/>
                  </a:lnTo>
                  <a:lnTo>
                    <a:pt x="1930" y="2887"/>
                  </a:lnTo>
                  <a:lnTo>
                    <a:pt x="1879" y="2762"/>
                  </a:lnTo>
                  <a:lnTo>
                    <a:pt x="1828" y="2639"/>
                  </a:lnTo>
                  <a:lnTo>
                    <a:pt x="1775" y="2517"/>
                  </a:lnTo>
                  <a:lnTo>
                    <a:pt x="1720" y="2397"/>
                  </a:lnTo>
                  <a:lnTo>
                    <a:pt x="1665" y="2278"/>
                  </a:lnTo>
                  <a:lnTo>
                    <a:pt x="1609" y="2161"/>
                  </a:lnTo>
                  <a:lnTo>
                    <a:pt x="1551" y="2046"/>
                  </a:lnTo>
                  <a:lnTo>
                    <a:pt x="1492" y="1933"/>
                  </a:lnTo>
                  <a:lnTo>
                    <a:pt x="1432" y="1820"/>
                  </a:lnTo>
                  <a:lnTo>
                    <a:pt x="1371" y="1711"/>
                  </a:lnTo>
                  <a:lnTo>
                    <a:pt x="1308" y="1602"/>
                  </a:lnTo>
                  <a:lnTo>
                    <a:pt x="1245" y="1497"/>
                  </a:lnTo>
                  <a:lnTo>
                    <a:pt x="1181" y="1392"/>
                  </a:lnTo>
                  <a:lnTo>
                    <a:pt x="1116" y="1290"/>
                  </a:lnTo>
                  <a:lnTo>
                    <a:pt x="1049" y="1189"/>
                  </a:lnTo>
                  <a:lnTo>
                    <a:pt x="982" y="1090"/>
                  </a:lnTo>
                  <a:lnTo>
                    <a:pt x="913" y="994"/>
                  </a:lnTo>
                  <a:lnTo>
                    <a:pt x="843" y="900"/>
                  </a:lnTo>
                  <a:lnTo>
                    <a:pt x="772" y="807"/>
                  </a:lnTo>
                  <a:lnTo>
                    <a:pt x="701" y="716"/>
                  </a:lnTo>
                  <a:lnTo>
                    <a:pt x="629" y="628"/>
                  </a:lnTo>
                  <a:lnTo>
                    <a:pt x="555" y="542"/>
                  </a:lnTo>
                  <a:lnTo>
                    <a:pt x="481" y="457"/>
                  </a:lnTo>
                  <a:lnTo>
                    <a:pt x="405" y="376"/>
                  </a:lnTo>
                  <a:lnTo>
                    <a:pt x="330" y="296"/>
                  </a:lnTo>
                  <a:lnTo>
                    <a:pt x="252" y="219"/>
                  </a:lnTo>
                  <a:lnTo>
                    <a:pt x="174" y="143"/>
                  </a:lnTo>
                  <a:lnTo>
                    <a:pt x="96" y="71"/>
                  </a:lnTo>
                  <a:lnTo>
                    <a:pt x="16" y="0"/>
                  </a:lnTo>
                  <a:lnTo>
                    <a:pt x="8" y="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bg1"/>
              </a:solidFill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7" name="íṣ1íḓe">
              <a:extLst>
                <a:ext uri="{FF2B5EF4-FFF2-40B4-BE49-F238E27FC236}">
                  <a16:creationId xmlns:a16="http://schemas.microsoft.com/office/drawing/2014/main" id="{4968E25F-475B-43CF-B377-9C6A8E6D59FE}"/>
                </a:ext>
              </a:extLst>
            </p:cNvPr>
            <p:cNvSpPr/>
            <p:nvPr/>
          </p:nvSpPr>
          <p:spPr bwMode="auto">
            <a:xfrm rot="2534512">
              <a:off x="1045678" y="3730615"/>
              <a:ext cx="264327" cy="1407535"/>
            </a:xfrm>
            <a:custGeom>
              <a:gdLst>
                <a:gd fmla="*/ 534 w 1198" name="T0"/>
                <a:gd fmla="*/ 121 h 6448" name="T1"/>
                <a:gd fmla="*/ 441 w 1198" name="T2"/>
                <a:gd fmla="*/ 325 h 6448" name="T3"/>
                <a:gd fmla="*/ 356 w 1198" name="T4"/>
                <a:gd fmla="*/ 559 h 6448" name="T5"/>
                <a:gd fmla="*/ 278 w 1198" name="T6"/>
                <a:gd fmla="*/ 820 h 6448" name="T7"/>
                <a:gd fmla="*/ 208 w 1198" name="T8"/>
                <a:gd fmla="*/ 1105 h 6448" name="T9"/>
                <a:gd fmla="*/ 148 w 1198" name="T10"/>
                <a:gd fmla="*/ 1415 h 6448" name="T11"/>
                <a:gd fmla="*/ 96 w 1198" name="T12"/>
                <a:gd fmla="*/ 1744 h 6448" name="T13"/>
                <a:gd fmla="*/ 55 w 1198" name="T14"/>
                <a:gd fmla="*/ 2091 h 6448" name="T15"/>
                <a:gd fmla="*/ 25 w 1198" name="T16"/>
                <a:gd fmla="*/ 2456 h 6448" name="T17"/>
                <a:gd fmla="*/ 7 w 1198" name="T18"/>
                <a:gd fmla="*/ 2834 h 6448" name="T19"/>
                <a:gd fmla="*/ 0 w 1198" name="T20"/>
                <a:gd fmla="*/ 3225 h 6448" name="T21"/>
                <a:gd fmla="*/ 7 w 1198" name="T22"/>
                <a:gd fmla="*/ 3614 h 6448" name="T23"/>
                <a:gd fmla="*/ 25 w 1198" name="T24"/>
                <a:gd fmla="*/ 3993 h 6448" name="T25"/>
                <a:gd fmla="*/ 55 w 1198" name="T26"/>
                <a:gd fmla="*/ 4357 h 6448" name="T27"/>
                <a:gd fmla="*/ 96 w 1198" name="T28"/>
                <a:gd fmla="*/ 4705 h 6448" name="T29"/>
                <a:gd fmla="*/ 148 w 1198" name="T30"/>
                <a:gd fmla="*/ 5035 h 6448" name="T31"/>
                <a:gd fmla="*/ 208 w 1198" name="T32"/>
                <a:gd fmla="*/ 5343 h 6448" name="T33"/>
                <a:gd fmla="*/ 278 w 1198" name="T34"/>
                <a:gd fmla="*/ 5628 h 6448" name="T35"/>
                <a:gd fmla="*/ 356 w 1198" name="T36"/>
                <a:gd fmla="*/ 5890 h 6448" name="T37"/>
                <a:gd fmla="*/ 441 w 1198" name="T38"/>
                <a:gd fmla="*/ 6124 h 6448" name="T39"/>
                <a:gd fmla="*/ 534 w 1198" name="T40"/>
                <a:gd fmla="*/ 6329 h 6448" name="T41"/>
                <a:gd fmla="*/ 632 w 1198" name="T42"/>
                <a:gd fmla="*/ 6390 h 6448" name="T43"/>
                <a:gd fmla="*/ 726 w 1198" name="T44"/>
                <a:gd fmla="*/ 6196 h 6448" name="T45"/>
                <a:gd fmla="*/ 814 w 1198" name="T46"/>
                <a:gd fmla="*/ 5971 h 6448" name="T47"/>
                <a:gd fmla="*/ 896 w 1198" name="T48"/>
                <a:gd fmla="*/ 5719 h 6448" name="T49"/>
                <a:gd fmla="*/ 968 w 1198" name="T50"/>
                <a:gd fmla="*/ 5440 h 6448" name="T51"/>
                <a:gd fmla="*/ 1032 w 1198" name="T52"/>
                <a:gd fmla="*/ 5139 h 6448" name="T53"/>
                <a:gd fmla="*/ 1086 w 1198" name="T54"/>
                <a:gd fmla="*/ 4817 h 6448" name="T55"/>
                <a:gd fmla="*/ 1130 w 1198" name="T56"/>
                <a:gd fmla="*/ 4475 h 6448" name="T57"/>
                <a:gd fmla="*/ 1164 w 1198" name="T58"/>
                <a:gd fmla="*/ 4117 h 6448" name="T59"/>
                <a:gd fmla="*/ 1187 w 1198" name="T60"/>
                <a:gd fmla="*/ 3742 h 6448" name="T61"/>
                <a:gd fmla="*/ 1197 w 1198" name="T62"/>
                <a:gd fmla="*/ 3355 h 6448" name="T63"/>
                <a:gd fmla="*/ 1195 w 1198" name="T64"/>
                <a:gd fmla="*/ 2962 h 6448" name="T65"/>
                <a:gd fmla="*/ 1181 w 1198" name="T66"/>
                <a:gd fmla="*/ 2581 h 6448" name="T67"/>
                <a:gd fmla="*/ 1154 w 1198" name="T68"/>
                <a:gd fmla="*/ 2211 h 6448" name="T69"/>
                <a:gd fmla="*/ 1117 w 1198" name="T70"/>
                <a:gd fmla="*/ 1857 h 6448" name="T71"/>
                <a:gd fmla="*/ 1069 w 1198" name="T72"/>
                <a:gd fmla="*/ 1523 h 6448" name="T73"/>
                <a:gd fmla="*/ 1011 w 1198" name="T74"/>
                <a:gd fmla="*/ 1206 h 6448" name="T75"/>
                <a:gd fmla="*/ 945 w 1198" name="T76"/>
                <a:gd fmla="*/ 913 h 6448" name="T77"/>
                <a:gd fmla="*/ 869 w 1198" name="T78"/>
                <a:gd fmla="*/ 643 h 6448" name="T79"/>
                <a:gd fmla="*/ 786 w 1198" name="T80"/>
                <a:gd fmla="*/ 400 h 6448" name="T81"/>
                <a:gd fmla="*/ 696 w 1198" name="T82"/>
                <a:gd fmla="*/ 185 h 6448" name="T83"/>
                <a:gd fmla="*/ 599 w 1198" name="T84"/>
                <a:gd fmla="*/ 0 h 6448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446" w="1198">
                  <a:moveTo>
                    <a:pt x="599" y="0"/>
                  </a:moveTo>
                  <a:lnTo>
                    <a:pt x="566" y="59"/>
                  </a:lnTo>
                  <a:lnTo>
                    <a:pt x="534" y="121"/>
                  </a:lnTo>
                  <a:lnTo>
                    <a:pt x="503" y="185"/>
                  </a:lnTo>
                  <a:lnTo>
                    <a:pt x="472" y="254"/>
                  </a:lnTo>
                  <a:lnTo>
                    <a:pt x="441" y="325"/>
                  </a:lnTo>
                  <a:lnTo>
                    <a:pt x="412" y="400"/>
                  </a:lnTo>
                  <a:lnTo>
                    <a:pt x="384" y="478"/>
                  </a:lnTo>
                  <a:lnTo>
                    <a:pt x="356" y="559"/>
                  </a:lnTo>
                  <a:lnTo>
                    <a:pt x="329" y="643"/>
                  </a:lnTo>
                  <a:lnTo>
                    <a:pt x="303" y="730"/>
                  </a:lnTo>
                  <a:lnTo>
                    <a:pt x="278" y="820"/>
                  </a:lnTo>
                  <a:lnTo>
                    <a:pt x="253" y="913"/>
                  </a:lnTo>
                  <a:lnTo>
                    <a:pt x="230" y="1008"/>
                  </a:lnTo>
                  <a:lnTo>
                    <a:pt x="208" y="1105"/>
                  </a:lnTo>
                  <a:lnTo>
                    <a:pt x="187" y="1206"/>
                  </a:lnTo>
                  <a:lnTo>
                    <a:pt x="167" y="1309"/>
                  </a:lnTo>
                  <a:lnTo>
                    <a:pt x="148" y="1415"/>
                  </a:lnTo>
                  <a:lnTo>
                    <a:pt x="129" y="1523"/>
                  </a:lnTo>
                  <a:lnTo>
                    <a:pt x="112" y="1631"/>
                  </a:lnTo>
                  <a:lnTo>
                    <a:pt x="96" y="1744"/>
                  </a:lnTo>
                  <a:lnTo>
                    <a:pt x="81" y="1857"/>
                  </a:lnTo>
                  <a:lnTo>
                    <a:pt x="68" y="1974"/>
                  </a:lnTo>
                  <a:lnTo>
                    <a:pt x="55" y="2091"/>
                  </a:lnTo>
                  <a:lnTo>
                    <a:pt x="45" y="2211"/>
                  </a:lnTo>
                  <a:lnTo>
                    <a:pt x="34" y="2333"/>
                  </a:lnTo>
                  <a:lnTo>
                    <a:pt x="25" y="2456"/>
                  </a:lnTo>
                  <a:lnTo>
                    <a:pt x="18" y="2581"/>
                  </a:lnTo>
                  <a:lnTo>
                    <a:pt x="11" y="2707"/>
                  </a:lnTo>
                  <a:lnTo>
                    <a:pt x="7" y="2834"/>
                  </a:lnTo>
                  <a:lnTo>
                    <a:pt x="3" y="2963"/>
                  </a:lnTo>
                  <a:lnTo>
                    <a:pt x="1" y="3093"/>
                  </a:lnTo>
                  <a:lnTo>
                    <a:pt x="0" y="3225"/>
                  </a:lnTo>
                  <a:lnTo>
                    <a:pt x="1" y="3355"/>
                  </a:lnTo>
                  <a:lnTo>
                    <a:pt x="3" y="3486"/>
                  </a:lnTo>
                  <a:lnTo>
                    <a:pt x="7" y="3614"/>
                  </a:lnTo>
                  <a:lnTo>
                    <a:pt x="11" y="3743"/>
                  </a:lnTo>
                  <a:lnTo>
                    <a:pt x="18" y="3869"/>
                  </a:lnTo>
                  <a:lnTo>
                    <a:pt x="25" y="3993"/>
                  </a:lnTo>
                  <a:lnTo>
                    <a:pt x="34" y="4117"/>
                  </a:lnTo>
                  <a:lnTo>
                    <a:pt x="45" y="4238"/>
                  </a:lnTo>
                  <a:lnTo>
                    <a:pt x="55" y="4357"/>
                  </a:lnTo>
                  <a:lnTo>
                    <a:pt x="68" y="4475"/>
                  </a:lnTo>
                  <a:lnTo>
                    <a:pt x="81" y="4591"/>
                  </a:lnTo>
                  <a:lnTo>
                    <a:pt x="96" y="4705"/>
                  </a:lnTo>
                  <a:lnTo>
                    <a:pt x="112" y="4817"/>
                  </a:lnTo>
                  <a:lnTo>
                    <a:pt x="129" y="4927"/>
                  </a:lnTo>
                  <a:lnTo>
                    <a:pt x="148" y="5035"/>
                  </a:lnTo>
                  <a:lnTo>
                    <a:pt x="166" y="5139"/>
                  </a:lnTo>
                  <a:lnTo>
                    <a:pt x="187" y="5242"/>
                  </a:lnTo>
                  <a:lnTo>
                    <a:pt x="208" y="5343"/>
                  </a:lnTo>
                  <a:lnTo>
                    <a:pt x="230" y="5440"/>
                  </a:lnTo>
                  <a:lnTo>
                    <a:pt x="253" y="5536"/>
                  </a:lnTo>
                  <a:lnTo>
                    <a:pt x="278" y="5628"/>
                  </a:lnTo>
                  <a:lnTo>
                    <a:pt x="302" y="5719"/>
                  </a:lnTo>
                  <a:lnTo>
                    <a:pt x="329" y="5806"/>
                  </a:lnTo>
                  <a:lnTo>
                    <a:pt x="356" y="5890"/>
                  </a:lnTo>
                  <a:lnTo>
                    <a:pt x="384" y="5971"/>
                  </a:lnTo>
                  <a:lnTo>
                    <a:pt x="412" y="6049"/>
                  </a:lnTo>
                  <a:lnTo>
                    <a:pt x="441" y="6124"/>
                  </a:lnTo>
                  <a:lnTo>
                    <a:pt x="472" y="6196"/>
                  </a:lnTo>
                  <a:lnTo>
                    <a:pt x="503" y="6263"/>
                  </a:lnTo>
                  <a:lnTo>
                    <a:pt x="534" y="6329"/>
                  </a:lnTo>
                  <a:lnTo>
                    <a:pt x="566" y="6390"/>
                  </a:lnTo>
                  <a:lnTo>
                    <a:pt x="599" y="6448"/>
                  </a:lnTo>
                  <a:lnTo>
                    <a:pt x="632" y="6390"/>
                  </a:lnTo>
                  <a:lnTo>
                    <a:pt x="664" y="6329"/>
                  </a:lnTo>
                  <a:lnTo>
                    <a:pt x="696" y="6263"/>
                  </a:lnTo>
                  <a:lnTo>
                    <a:pt x="726" y="6196"/>
                  </a:lnTo>
                  <a:lnTo>
                    <a:pt x="757" y="6124"/>
                  </a:lnTo>
                  <a:lnTo>
                    <a:pt x="786" y="6049"/>
                  </a:lnTo>
                  <a:lnTo>
                    <a:pt x="814" y="5971"/>
                  </a:lnTo>
                  <a:lnTo>
                    <a:pt x="842" y="5890"/>
                  </a:lnTo>
                  <a:lnTo>
                    <a:pt x="869" y="5806"/>
                  </a:lnTo>
                  <a:lnTo>
                    <a:pt x="896" y="5719"/>
                  </a:lnTo>
                  <a:lnTo>
                    <a:pt x="920" y="5628"/>
                  </a:lnTo>
                  <a:lnTo>
                    <a:pt x="945" y="5536"/>
                  </a:lnTo>
                  <a:lnTo>
                    <a:pt x="968" y="5440"/>
                  </a:lnTo>
                  <a:lnTo>
                    <a:pt x="990" y="5343"/>
                  </a:lnTo>
                  <a:lnTo>
                    <a:pt x="1011" y="5242"/>
                  </a:lnTo>
                  <a:lnTo>
                    <a:pt x="1032" y="5139"/>
                  </a:lnTo>
                  <a:lnTo>
                    <a:pt x="1050" y="5035"/>
                  </a:lnTo>
                  <a:lnTo>
                    <a:pt x="1069" y="4927"/>
                  </a:lnTo>
                  <a:lnTo>
                    <a:pt x="1086" y="4817"/>
                  </a:lnTo>
                  <a:lnTo>
                    <a:pt x="1102" y="4705"/>
                  </a:lnTo>
                  <a:lnTo>
                    <a:pt x="1117" y="4591"/>
                  </a:lnTo>
                  <a:lnTo>
                    <a:pt x="1130" y="4475"/>
                  </a:lnTo>
                  <a:lnTo>
                    <a:pt x="1143" y="4357"/>
                  </a:lnTo>
                  <a:lnTo>
                    <a:pt x="1154" y="4238"/>
                  </a:lnTo>
                  <a:lnTo>
                    <a:pt x="1164" y="4117"/>
                  </a:lnTo>
                  <a:lnTo>
                    <a:pt x="1173" y="3993"/>
                  </a:lnTo>
                  <a:lnTo>
                    <a:pt x="1180" y="3869"/>
                  </a:lnTo>
                  <a:lnTo>
                    <a:pt x="1187" y="3742"/>
                  </a:lnTo>
                  <a:lnTo>
                    <a:pt x="1191" y="3614"/>
                  </a:lnTo>
                  <a:lnTo>
                    <a:pt x="1195" y="3486"/>
                  </a:lnTo>
                  <a:lnTo>
                    <a:pt x="1197" y="3355"/>
                  </a:lnTo>
                  <a:lnTo>
                    <a:pt x="1198" y="3225"/>
                  </a:lnTo>
                  <a:lnTo>
                    <a:pt x="1197" y="3093"/>
                  </a:lnTo>
                  <a:lnTo>
                    <a:pt x="1195" y="2962"/>
                  </a:lnTo>
                  <a:lnTo>
                    <a:pt x="1191" y="2834"/>
                  </a:lnTo>
                  <a:lnTo>
                    <a:pt x="1187" y="2707"/>
                  </a:lnTo>
                  <a:lnTo>
                    <a:pt x="1181" y="2581"/>
                  </a:lnTo>
                  <a:lnTo>
                    <a:pt x="1173" y="2456"/>
                  </a:lnTo>
                  <a:lnTo>
                    <a:pt x="1164" y="2333"/>
                  </a:lnTo>
                  <a:lnTo>
                    <a:pt x="1154" y="2211"/>
                  </a:lnTo>
                  <a:lnTo>
                    <a:pt x="1143" y="2091"/>
                  </a:lnTo>
                  <a:lnTo>
                    <a:pt x="1130" y="1974"/>
                  </a:lnTo>
                  <a:lnTo>
                    <a:pt x="1117" y="1857"/>
                  </a:lnTo>
                  <a:lnTo>
                    <a:pt x="1102" y="1744"/>
                  </a:lnTo>
                  <a:lnTo>
                    <a:pt x="1086" y="1631"/>
                  </a:lnTo>
                  <a:lnTo>
                    <a:pt x="1069" y="1523"/>
                  </a:lnTo>
                  <a:lnTo>
                    <a:pt x="1050" y="1415"/>
                  </a:lnTo>
                  <a:lnTo>
                    <a:pt x="1032" y="1309"/>
                  </a:lnTo>
                  <a:lnTo>
                    <a:pt x="1011" y="1206"/>
                  </a:lnTo>
                  <a:lnTo>
                    <a:pt x="990" y="1105"/>
                  </a:lnTo>
                  <a:lnTo>
                    <a:pt x="968" y="1008"/>
                  </a:lnTo>
                  <a:lnTo>
                    <a:pt x="945" y="913"/>
                  </a:lnTo>
                  <a:lnTo>
                    <a:pt x="920" y="820"/>
                  </a:lnTo>
                  <a:lnTo>
                    <a:pt x="896" y="730"/>
                  </a:lnTo>
                  <a:lnTo>
                    <a:pt x="869" y="643"/>
                  </a:lnTo>
                  <a:lnTo>
                    <a:pt x="842" y="559"/>
                  </a:lnTo>
                  <a:lnTo>
                    <a:pt x="814" y="478"/>
                  </a:lnTo>
                  <a:lnTo>
                    <a:pt x="786" y="400"/>
                  </a:lnTo>
                  <a:lnTo>
                    <a:pt x="757" y="325"/>
                  </a:lnTo>
                  <a:lnTo>
                    <a:pt x="726" y="254"/>
                  </a:lnTo>
                  <a:lnTo>
                    <a:pt x="696" y="185"/>
                  </a:lnTo>
                  <a:lnTo>
                    <a:pt x="664" y="121"/>
                  </a:lnTo>
                  <a:lnTo>
                    <a:pt x="632" y="59"/>
                  </a:lnTo>
                  <a:lnTo>
                    <a:pt x="5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8" name="í$ḻïḓè">
              <a:extLst>
                <a:ext uri="{FF2B5EF4-FFF2-40B4-BE49-F238E27FC236}">
                  <a16:creationId xmlns:a16="http://schemas.microsoft.com/office/drawing/2014/main" id="{F10F4E2C-3842-411D-B68F-7FB0705B7CE9}"/>
                </a:ext>
              </a:extLst>
            </p:cNvPr>
            <p:cNvSpPr/>
            <p:nvPr/>
          </p:nvSpPr>
          <p:spPr bwMode="auto">
            <a:xfrm rot="2534512">
              <a:off x="1157806" y="3773929"/>
              <a:ext cx="135468" cy="1407535"/>
            </a:xfrm>
            <a:custGeom>
              <a:gdLst>
                <a:gd fmla="*/ 0 w 615" name="T0"/>
                <a:gd fmla="*/ 6418 h 6448" name="T1"/>
                <a:gd fmla="*/ 16 w 615" name="T2"/>
                <a:gd fmla="*/ 6448 h 6448" name="T3"/>
                <a:gd fmla="*/ 81 w 615" name="T4"/>
                <a:gd fmla="*/ 6329 h 6448" name="T5"/>
                <a:gd fmla="*/ 143 w 615" name="T6"/>
                <a:gd fmla="*/ 6196 h 6448" name="T7"/>
                <a:gd fmla="*/ 203 w 615" name="T8"/>
                <a:gd fmla="*/ 6049 h 6448" name="T9"/>
                <a:gd fmla="*/ 259 w 615" name="T10"/>
                <a:gd fmla="*/ 5890 h 6448" name="T11"/>
                <a:gd fmla="*/ 313 w 615" name="T12"/>
                <a:gd fmla="*/ 5719 h 6448" name="T13"/>
                <a:gd fmla="*/ 362 w 615" name="T14"/>
                <a:gd fmla="*/ 5536 h 6448" name="T15"/>
                <a:gd fmla="*/ 407 w 615" name="T16"/>
                <a:gd fmla="*/ 5343 h 6448" name="T17"/>
                <a:gd fmla="*/ 449 w 615" name="T18"/>
                <a:gd fmla="*/ 5139 h 6448" name="T19"/>
                <a:gd fmla="*/ 486 w 615" name="T20"/>
                <a:gd fmla="*/ 4927 h 6448" name="T21"/>
                <a:gd fmla="*/ 519 w 615" name="T22"/>
                <a:gd fmla="*/ 4705 h 6448" name="T23"/>
                <a:gd fmla="*/ 547 w 615" name="T24"/>
                <a:gd fmla="*/ 4475 h 6448" name="T25"/>
                <a:gd fmla="*/ 571 w 615" name="T26"/>
                <a:gd fmla="*/ 4238 h 6448" name="T27"/>
                <a:gd fmla="*/ 590 w 615" name="T28"/>
                <a:gd fmla="*/ 3993 h 6448" name="T29"/>
                <a:gd fmla="*/ 604 w 615" name="T30"/>
                <a:gd fmla="*/ 3742 h 6448" name="T31"/>
                <a:gd fmla="*/ 612 w 615" name="T32"/>
                <a:gd fmla="*/ 3486 h 6448" name="T33"/>
                <a:gd fmla="*/ 615 w 615" name="T34"/>
                <a:gd fmla="*/ 3225 h 6448" name="T35"/>
                <a:gd fmla="*/ 612 w 615" name="T36"/>
                <a:gd fmla="*/ 2962 h 6448" name="T37"/>
                <a:gd fmla="*/ 604 w 615" name="T38"/>
                <a:gd fmla="*/ 2707 h 6448" name="T39"/>
                <a:gd fmla="*/ 590 w 615" name="T40"/>
                <a:gd fmla="*/ 2456 h 6448" name="T41"/>
                <a:gd fmla="*/ 571 w 615" name="T42"/>
                <a:gd fmla="*/ 2211 h 6448" name="T43"/>
                <a:gd fmla="*/ 547 w 615" name="T44"/>
                <a:gd fmla="*/ 1974 h 6448" name="T45"/>
                <a:gd fmla="*/ 519 w 615" name="T46"/>
                <a:gd fmla="*/ 1744 h 6448" name="T47"/>
                <a:gd fmla="*/ 486 w 615" name="T48"/>
                <a:gd fmla="*/ 1523 h 6448" name="T49"/>
                <a:gd fmla="*/ 449 w 615" name="T50"/>
                <a:gd fmla="*/ 1309 h 6448" name="T51"/>
                <a:gd fmla="*/ 407 w 615" name="T52"/>
                <a:gd fmla="*/ 1105 h 6448" name="T53"/>
                <a:gd fmla="*/ 362 w 615" name="T54"/>
                <a:gd fmla="*/ 913 h 6448" name="T55"/>
                <a:gd fmla="*/ 313 w 615" name="T56"/>
                <a:gd fmla="*/ 730 h 6448" name="T57"/>
                <a:gd fmla="*/ 259 w 615" name="T58"/>
                <a:gd fmla="*/ 559 h 6448" name="T59"/>
                <a:gd fmla="*/ 203 w 615" name="T60"/>
                <a:gd fmla="*/ 400 h 6448" name="T61"/>
                <a:gd fmla="*/ 143 w 615" name="T62"/>
                <a:gd fmla="*/ 254 h 6448" name="T63"/>
                <a:gd fmla="*/ 81 w 615" name="T64"/>
                <a:gd fmla="*/ 121 h 6448" name="T65"/>
                <a:gd fmla="*/ 16 w 615" name="T66"/>
                <a:gd fmla="*/ 0 h 6448" name="T67"/>
                <a:gd fmla="*/ 0 w 615" name="T68"/>
                <a:gd fmla="*/ 30 h 644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446" w="615">
                  <a:moveTo>
                    <a:pt x="0" y="30"/>
                  </a:moveTo>
                  <a:lnTo>
                    <a:pt x="0" y="6418"/>
                  </a:lnTo>
                  <a:lnTo>
                    <a:pt x="8" y="6433"/>
                  </a:lnTo>
                  <a:lnTo>
                    <a:pt x="16" y="6448"/>
                  </a:lnTo>
                  <a:lnTo>
                    <a:pt x="49" y="6390"/>
                  </a:lnTo>
                  <a:lnTo>
                    <a:pt x="81" y="6329"/>
                  </a:lnTo>
                  <a:lnTo>
                    <a:pt x="113" y="6263"/>
                  </a:lnTo>
                  <a:lnTo>
                    <a:pt x="143" y="6196"/>
                  </a:lnTo>
                  <a:lnTo>
                    <a:pt x="174" y="6124"/>
                  </a:lnTo>
                  <a:lnTo>
                    <a:pt x="203" y="6049"/>
                  </a:lnTo>
                  <a:lnTo>
                    <a:pt x="231" y="5971"/>
                  </a:lnTo>
                  <a:lnTo>
                    <a:pt x="259" y="5890"/>
                  </a:lnTo>
                  <a:lnTo>
                    <a:pt x="286" y="5806"/>
                  </a:lnTo>
                  <a:lnTo>
                    <a:pt x="313" y="5719"/>
                  </a:lnTo>
                  <a:lnTo>
                    <a:pt x="337" y="5628"/>
                  </a:lnTo>
                  <a:lnTo>
                    <a:pt x="362" y="5536"/>
                  </a:lnTo>
                  <a:lnTo>
                    <a:pt x="385" y="5440"/>
                  </a:lnTo>
                  <a:lnTo>
                    <a:pt x="407" y="5343"/>
                  </a:lnTo>
                  <a:lnTo>
                    <a:pt x="428" y="5242"/>
                  </a:lnTo>
                  <a:lnTo>
                    <a:pt x="449" y="5139"/>
                  </a:lnTo>
                  <a:lnTo>
                    <a:pt x="467" y="5035"/>
                  </a:lnTo>
                  <a:lnTo>
                    <a:pt x="486" y="4927"/>
                  </a:lnTo>
                  <a:lnTo>
                    <a:pt x="503" y="4817"/>
                  </a:lnTo>
                  <a:lnTo>
                    <a:pt x="519" y="4705"/>
                  </a:lnTo>
                  <a:lnTo>
                    <a:pt x="534" y="4591"/>
                  </a:lnTo>
                  <a:lnTo>
                    <a:pt x="547" y="4475"/>
                  </a:lnTo>
                  <a:lnTo>
                    <a:pt x="560" y="4357"/>
                  </a:lnTo>
                  <a:lnTo>
                    <a:pt x="571" y="4238"/>
                  </a:lnTo>
                  <a:lnTo>
                    <a:pt x="581" y="4117"/>
                  </a:lnTo>
                  <a:lnTo>
                    <a:pt x="590" y="3993"/>
                  </a:lnTo>
                  <a:lnTo>
                    <a:pt x="597" y="3869"/>
                  </a:lnTo>
                  <a:lnTo>
                    <a:pt x="604" y="3742"/>
                  </a:lnTo>
                  <a:lnTo>
                    <a:pt x="608" y="3614"/>
                  </a:lnTo>
                  <a:lnTo>
                    <a:pt x="612" y="3486"/>
                  </a:lnTo>
                  <a:lnTo>
                    <a:pt x="614" y="3355"/>
                  </a:lnTo>
                  <a:lnTo>
                    <a:pt x="615" y="3225"/>
                  </a:lnTo>
                  <a:lnTo>
                    <a:pt x="614" y="3093"/>
                  </a:lnTo>
                  <a:lnTo>
                    <a:pt x="612" y="2962"/>
                  </a:lnTo>
                  <a:lnTo>
                    <a:pt x="608" y="2834"/>
                  </a:lnTo>
                  <a:lnTo>
                    <a:pt x="604" y="2707"/>
                  </a:lnTo>
                  <a:lnTo>
                    <a:pt x="598" y="2581"/>
                  </a:lnTo>
                  <a:lnTo>
                    <a:pt x="590" y="2456"/>
                  </a:lnTo>
                  <a:lnTo>
                    <a:pt x="581" y="2333"/>
                  </a:lnTo>
                  <a:lnTo>
                    <a:pt x="571" y="2211"/>
                  </a:lnTo>
                  <a:lnTo>
                    <a:pt x="560" y="2091"/>
                  </a:lnTo>
                  <a:lnTo>
                    <a:pt x="547" y="1974"/>
                  </a:lnTo>
                  <a:lnTo>
                    <a:pt x="534" y="1857"/>
                  </a:lnTo>
                  <a:lnTo>
                    <a:pt x="519" y="1744"/>
                  </a:lnTo>
                  <a:lnTo>
                    <a:pt x="503" y="1631"/>
                  </a:lnTo>
                  <a:lnTo>
                    <a:pt x="486" y="1523"/>
                  </a:lnTo>
                  <a:lnTo>
                    <a:pt x="467" y="1415"/>
                  </a:lnTo>
                  <a:lnTo>
                    <a:pt x="449" y="1309"/>
                  </a:lnTo>
                  <a:lnTo>
                    <a:pt x="428" y="1206"/>
                  </a:lnTo>
                  <a:lnTo>
                    <a:pt x="407" y="1105"/>
                  </a:lnTo>
                  <a:lnTo>
                    <a:pt x="385" y="1008"/>
                  </a:lnTo>
                  <a:lnTo>
                    <a:pt x="362" y="913"/>
                  </a:lnTo>
                  <a:lnTo>
                    <a:pt x="337" y="820"/>
                  </a:lnTo>
                  <a:lnTo>
                    <a:pt x="313" y="730"/>
                  </a:lnTo>
                  <a:lnTo>
                    <a:pt x="286" y="643"/>
                  </a:lnTo>
                  <a:lnTo>
                    <a:pt x="259" y="559"/>
                  </a:lnTo>
                  <a:lnTo>
                    <a:pt x="231" y="478"/>
                  </a:lnTo>
                  <a:lnTo>
                    <a:pt x="203" y="400"/>
                  </a:lnTo>
                  <a:lnTo>
                    <a:pt x="174" y="325"/>
                  </a:lnTo>
                  <a:lnTo>
                    <a:pt x="143" y="254"/>
                  </a:lnTo>
                  <a:lnTo>
                    <a:pt x="113" y="185"/>
                  </a:lnTo>
                  <a:lnTo>
                    <a:pt x="81" y="121"/>
                  </a:lnTo>
                  <a:lnTo>
                    <a:pt x="49" y="59"/>
                  </a:lnTo>
                  <a:lnTo>
                    <a:pt x="16" y="0"/>
                  </a:lnTo>
                  <a:lnTo>
                    <a:pt x="8" y="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9" name="îŝḻîḑê">
              <a:extLst>
                <a:ext uri="{FF2B5EF4-FFF2-40B4-BE49-F238E27FC236}">
                  <a16:creationId xmlns:a16="http://schemas.microsoft.com/office/drawing/2014/main" id="{03192D76-9B94-44AD-B339-E3E06317C654}"/>
                </a:ext>
              </a:extLst>
            </p:cNvPr>
            <p:cNvSpPr/>
            <p:nvPr/>
          </p:nvSpPr>
          <p:spPr bwMode="auto">
            <a:xfrm rot="2534512">
              <a:off x="1710539" y="3124650"/>
              <a:ext cx="690554" cy="684128"/>
            </a:xfrm>
            <a:custGeom>
              <a:gdLst>
                <a:gd fmla="*/ 1408 w 3135" name="T0"/>
                <a:gd fmla="*/ 3129 h 3137" name="T1"/>
                <a:gd fmla="*/ 1176 w 3135" name="T2"/>
                <a:gd fmla="*/ 3088 h 3137" name="T3"/>
                <a:gd fmla="*/ 959 w 3135" name="T4"/>
                <a:gd fmla="*/ 3013 h 3137" name="T5"/>
                <a:gd fmla="*/ 756 w 3135" name="T6"/>
                <a:gd fmla="*/ 2910 h 3137" name="T7"/>
                <a:gd fmla="*/ 572 w 3135" name="T8"/>
                <a:gd fmla="*/ 2778 h 3137" name="T9"/>
                <a:gd fmla="*/ 408 w 3135" name="T10"/>
                <a:gd fmla="*/ 2622 h 3137" name="T11"/>
                <a:gd fmla="*/ 268 w 3135" name="T12"/>
                <a:gd fmla="*/ 2444 h 3137" name="T13"/>
                <a:gd fmla="*/ 156 w 3135" name="T14"/>
                <a:gd fmla="*/ 2247 h 3137" name="T15"/>
                <a:gd fmla="*/ 71 w 3135" name="T16"/>
                <a:gd fmla="*/ 2034 h 3137" name="T17"/>
                <a:gd fmla="*/ 18 w 3135" name="T18"/>
                <a:gd fmla="*/ 1806 h 3137" name="T19"/>
                <a:gd fmla="*/ 0 w 3135" name="T20"/>
                <a:gd fmla="*/ 1568 h 3137" name="T21"/>
                <a:gd fmla="*/ 18 w 3135" name="T22"/>
                <a:gd fmla="*/ 1329 h 3137" name="T23"/>
                <a:gd fmla="*/ 71 w 3135" name="T24"/>
                <a:gd fmla="*/ 1102 h 3137" name="T25"/>
                <a:gd fmla="*/ 156 w 3135" name="T26"/>
                <a:gd fmla="*/ 888 h 3137" name="T27"/>
                <a:gd fmla="*/ 268 w 3135" name="T28"/>
                <a:gd fmla="*/ 692 h 3137" name="T29"/>
                <a:gd fmla="*/ 408 w 3135" name="T30"/>
                <a:gd fmla="*/ 514 h 3137" name="T31"/>
                <a:gd fmla="*/ 572 w 3135" name="T32"/>
                <a:gd fmla="*/ 358 h 3137" name="T33"/>
                <a:gd fmla="*/ 756 w 3135" name="T34"/>
                <a:gd fmla="*/ 226 h 3137" name="T35"/>
                <a:gd fmla="*/ 959 w 3135" name="T36"/>
                <a:gd fmla="*/ 123 h 3137" name="T37"/>
                <a:gd fmla="*/ 1176 w 3135" name="T38"/>
                <a:gd fmla="*/ 49 h 3137" name="T39"/>
                <a:gd fmla="*/ 1408 w 3135" name="T40"/>
                <a:gd fmla="*/ 8 h 3137" name="T41"/>
                <a:gd fmla="*/ 1648 w 3135" name="T42"/>
                <a:gd fmla="*/ 2 h 3137" name="T43"/>
                <a:gd fmla="*/ 1883 w 3135" name="T44"/>
                <a:gd fmla="*/ 32 h 3137" name="T45"/>
                <a:gd fmla="*/ 2106 w 3135" name="T46"/>
                <a:gd fmla="*/ 95 h 3137" name="T47"/>
                <a:gd fmla="*/ 2315 w 3135" name="T48"/>
                <a:gd fmla="*/ 189 h 3137" name="T49"/>
                <a:gd fmla="*/ 2505 w 3135" name="T50"/>
                <a:gd fmla="*/ 311 h 3137" name="T51"/>
                <a:gd fmla="*/ 2676 w 3135" name="T52"/>
                <a:gd fmla="*/ 459 h 3137" name="T53"/>
                <a:gd fmla="*/ 2823 w 3135" name="T54"/>
                <a:gd fmla="*/ 630 h 3137" name="T55"/>
                <a:gd fmla="*/ 2946 w 3135" name="T56"/>
                <a:gd fmla="*/ 821 h 3137" name="T57"/>
                <a:gd fmla="*/ 3040 w 3135" name="T58"/>
                <a:gd fmla="*/ 1029 h 3137" name="T59"/>
                <a:gd fmla="*/ 3104 w 3135" name="T60"/>
                <a:gd fmla="*/ 1252 h 3137" name="T61"/>
                <a:gd fmla="*/ 3134 w 3135" name="T62"/>
                <a:gd fmla="*/ 1487 h 3137" name="T63"/>
                <a:gd fmla="*/ 3127 w 3135" name="T64"/>
                <a:gd fmla="*/ 1728 h 3137" name="T65"/>
                <a:gd fmla="*/ 3086 w 3135" name="T66"/>
                <a:gd fmla="*/ 1960 h 3137" name="T67"/>
                <a:gd fmla="*/ 3012 w 3135" name="T68"/>
                <a:gd fmla="*/ 2179 h 3137" name="T69"/>
                <a:gd fmla="*/ 2908 w 3135" name="T70"/>
                <a:gd fmla="*/ 2381 h 3137" name="T71"/>
                <a:gd fmla="*/ 2777 w 3135" name="T72"/>
                <a:gd fmla="*/ 2565 h 3137" name="T73"/>
                <a:gd fmla="*/ 2622 w 3135" name="T74"/>
                <a:gd fmla="*/ 2729 h 3137" name="T75"/>
                <a:gd fmla="*/ 2444 w 3135" name="T76"/>
                <a:gd fmla="*/ 2869 h 3137" name="T77"/>
                <a:gd fmla="*/ 2247 w 3135" name="T78"/>
                <a:gd fmla="*/ 2982 h 3137" name="T79"/>
                <a:gd fmla="*/ 2033 w 3135" name="T80"/>
                <a:gd fmla="*/ 3066 h 3137" name="T81"/>
                <a:gd fmla="*/ 1806 w 3135" name="T82"/>
                <a:gd fmla="*/ 3118 h 3137" name="T83"/>
                <a:gd fmla="*/ 1568 w 3135" name="T84"/>
                <a:gd fmla="*/ 3137 h 3137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3137" w="3135">
                  <a:moveTo>
                    <a:pt x="1568" y="3137"/>
                  </a:moveTo>
                  <a:lnTo>
                    <a:pt x="1488" y="3135"/>
                  </a:lnTo>
                  <a:lnTo>
                    <a:pt x="1408" y="3129"/>
                  </a:lnTo>
                  <a:lnTo>
                    <a:pt x="1330" y="3118"/>
                  </a:lnTo>
                  <a:lnTo>
                    <a:pt x="1253" y="3105"/>
                  </a:lnTo>
                  <a:lnTo>
                    <a:pt x="1176" y="3088"/>
                  </a:lnTo>
                  <a:lnTo>
                    <a:pt x="1103" y="3066"/>
                  </a:lnTo>
                  <a:lnTo>
                    <a:pt x="1030" y="3042"/>
                  </a:lnTo>
                  <a:lnTo>
                    <a:pt x="959" y="3013"/>
                  </a:lnTo>
                  <a:lnTo>
                    <a:pt x="889" y="2982"/>
                  </a:lnTo>
                  <a:lnTo>
                    <a:pt x="821" y="2948"/>
                  </a:lnTo>
                  <a:lnTo>
                    <a:pt x="756" y="2910"/>
                  </a:lnTo>
                  <a:lnTo>
                    <a:pt x="692" y="2869"/>
                  </a:lnTo>
                  <a:lnTo>
                    <a:pt x="631" y="2825"/>
                  </a:lnTo>
                  <a:lnTo>
                    <a:pt x="572" y="2778"/>
                  </a:lnTo>
                  <a:lnTo>
                    <a:pt x="514" y="2729"/>
                  </a:lnTo>
                  <a:lnTo>
                    <a:pt x="460" y="2677"/>
                  </a:lnTo>
                  <a:lnTo>
                    <a:pt x="408" y="2622"/>
                  </a:lnTo>
                  <a:lnTo>
                    <a:pt x="359" y="2565"/>
                  </a:lnTo>
                  <a:lnTo>
                    <a:pt x="313" y="2506"/>
                  </a:lnTo>
                  <a:lnTo>
                    <a:pt x="268" y="2444"/>
                  </a:lnTo>
                  <a:lnTo>
                    <a:pt x="228" y="2381"/>
                  </a:lnTo>
                  <a:lnTo>
                    <a:pt x="190" y="2315"/>
                  </a:lnTo>
                  <a:lnTo>
                    <a:pt x="156" y="2247"/>
                  </a:lnTo>
                  <a:lnTo>
                    <a:pt x="124" y="2179"/>
                  </a:lnTo>
                  <a:lnTo>
                    <a:pt x="96" y="2106"/>
                  </a:lnTo>
                  <a:lnTo>
                    <a:pt x="71" y="2034"/>
                  </a:lnTo>
                  <a:lnTo>
                    <a:pt x="50" y="1960"/>
                  </a:lnTo>
                  <a:lnTo>
                    <a:pt x="32" y="1884"/>
                  </a:lnTo>
                  <a:lnTo>
                    <a:pt x="18" y="1806"/>
                  </a:lnTo>
                  <a:lnTo>
                    <a:pt x="8" y="1728"/>
                  </a:lnTo>
                  <a:lnTo>
                    <a:pt x="2" y="1649"/>
                  </a:lnTo>
                  <a:lnTo>
                    <a:pt x="0" y="1568"/>
                  </a:lnTo>
                  <a:lnTo>
                    <a:pt x="2" y="1487"/>
                  </a:lnTo>
                  <a:lnTo>
                    <a:pt x="8" y="1408"/>
                  </a:lnTo>
                  <a:lnTo>
                    <a:pt x="18" y="1329"/>
                  </a:lnTo>
                  <a:lnTo>
                    <a:pt x="32" y="1252"/>
                  </a:lnTo>
                  <a:lnTo>
                    <a:pt x="50" y="1177"/>
                  </a:lnTo>
                  <a:lnTo>
                    <a:pt x="71" y="1102"/>
                  </a:lnTo>
                  <a:lnTo>
                    <a:pt x="96" y="1029"/>
                  </a:lnTo>
                  <a:lnTo>
                    <a:pt x="124" y="958"/>
                  </a:lnTo>
                  <a:lnTo>
                    <a:pt x="156" y="888"/>
                  </a:lnTo>
                  <a:lnTo>
                    <a:pt x="190" y="820"/>
                  </a:lnTo>
                  <a:lnTo>
                    <a:pt x="228" y="755"/>
                  </a:lnTo>
                  <a:lnTo>
                    <a:pt x="268" y="692"/>
                  </a:lnTo>
                  <a:lnTo>
                    <a:pt x="313" y="630"/>
                  </a:lnTo>
                  <a:lnTo>
                    <a:pt x="359" y="570"/>
                  </a:lnTo>
                  <a:lnTo>
                    <a:pt x="408" y="514"/>
                  </a:lnTo>
                  <a:lnTo>
                    <a:pt x="460" y="459"/>
                  </a:lnTo>
                  <a:lnTo>
                    <a:pt x="514" y="408"/>
                  </a:lnTo>
                  <a:lnTo>
                    <a:pt x="572" y="358"/>
                  </a:lnTo>
                  <a:lnTo>
                    <a:pt x="631" y="311"/>
                  </a:lnTo>
                  <a:lnTo>
                    <a:pt x="692" y="268"/>
                  </a:lnTo>
                  <a:lnTo>
                    <a:pt x="756" y="226"/>
                  </a:lnTo>
                  <a:lnTo>
                    <a:pt x="821" y="189"/>
                  </a:lnTo>
                  <a:lnTo>
                    <a:pt x="889" y="154"/>
                  </a:lnTo>
                  <a:lnTo>
                    <a:pt x="959" y="123"/>
                  </a:lnTo>
                  <a:lnTo>
                    <a:pt x="1030" y="95"/>
                  </a:lnTo>
                  <a:lnTo>
                    <a:pt x="1102" y="69"/>
                  </a:lnTo>
                  <a:lnTo>
                    <a:pt x="1176" y="49"/>
                  </a:lnTo>
                  <a:lnTo>
                    <a:pt x="1252" y="32"/>
                  </a:lnTo>
                  <a:lnTo>
                    <a:pt x="1330" y="18"/>
                  </a:lnTo>
                  <a:lnTo>
                    <a:pt x="1408" y="8"/>
                  </a:lnTo>
                  <a:lnTo>
                    <a:pt x="1488" y="2"/>
                  </a:lnTo>
                  <a:lnTo>
                    <a:pt x="1568" y="0"/>
                  </a:lnTo>
                  <a:lnTo>
                    <a:pt x="1648" y="2"/>
                  </a:lnTo>
                  <a:lnTo>
                    <a:pt x="1728" y="8"/>
                  </a:lnTo>
                  <a:lnTo>
                    <a:pt x="1806" y="18"/>
                  </a:lnTo>
                  <a:lnTo>
                    <a:pt x="1883" y="32"/>
                  </a:lnTo>
                  <a:lnTo>
                    <a:pt x="1960" y="49"/>
                  </a:lnTo>
                  <a:lnTo>
                    <a:pt x="2033" y="69"/>
                  </a:lnTo>
                  <a:lnTo>
                    <a:pt x="2106" y="95"/>
                  </a:lnTo>
                  <a:lnTo>
                    <a:pt x="2177" y="123"/>
                  </a:lnTo>
                  <a:lnTo>
                    <a:pt x="2247" y="154"/>
                  </a:lnTo>
                  <a:lnTo>
                    <a:pt x="2315" y="189"/>
                  </a:lnTo>
                  <a:lnTo>
                    <a:pt x="2380" y="226"/>
                  </a:lnTo>
                  <a:lnTo>
                    <a:pt x="2444" y="268"/>
                  </a:lnTo>
                  <a:lnTo>
                    <a:pt x="2505" y="311"/>
                  </a:lnTo>
                  <a:lnTo>
                    <a:pt x="2564" y="358"/>
                  </a:lnTo>
                  <a:lnTo>
                    <a:pt x="2622" y="408"/>
                  </a:lnTo>
                  <a:lnTo>
                    <a:pt x="2676" y="459"/>
                  </a:lnTo>
                  <a:lnTo>
                    <a:pt x="2727" y="514"/>
                  </a:lnTo>
                  <a:lnTo>
                    <a:pt x="2777" y="570"/>
                  </a:lnTo>
                  <a:lnTo>
                    <a:pt x="2823" y="630"/>
                  </a:lnTo>
                  <a:lnTo>
                    <a:pt x="2867" y="692"/>
                  </a:lnTo>
                  <a:lnTo>
                    <a:pt x="2908" y="755"/>
                  </a:lnTo>
                  <a:lnTo>
                    <a:pt x="2946" y="821"/>
                  </a:lnTo>
                  <a:lnTo>
                    <a:pt x="2980" y="889"/>
                  </a:lnTo>
                  <a:lnTo>
                    <a:pt x="3012" y="958"/>
                  </a:lnTo>
                  <a:lnTo>
                    <a:pt x="3040" y="1029"/>
                  </a:lnTo>
                  <a:lnTo>
                    <a:pt x="3065" y="1102"/>
                  </a:lnTo>
                  <a:lnTo>
                    <a:pt x="3086" y="1177"/>
                  </a:lnTo>
                  <a:lnTo>
                    <a:pt x="3104" y="1252"/>
                  </a:lnTo>
                  <a:lnTo>
                    <a:pt x="3118" y="1329"/>
                  </a:lnTo>
                  <a:lnTo>
                    <a:pt x="3127" y="1408"/>
                  </a:lnTo>
                  <a:lnTo>
                    <a:pt x="3134" y="1487"/>
                  </a:lnTo>
                  <a:lnTo>
                    <a:pt x="3135" y="1568"/>
                  </a:lnTo>
                  <a:lnTo>
                    <a:pt x="3134" y="1649"/>
                  </a:lnTo>
                  <a:lnTo>
                    <a:pt x="3127" y="1728"/>
                  </a:lnTo>
                  <a:lnTo>
                    <a:pt x="3118" y="1807"/>
                  </a:lnTo>
                  <a:lnTo>
                    <a:pt x="3104" y="1884"/>
                  </a:lnTo>
                  <a:lnTo>
                    <a:pt x="3086" y="1960"/>
                  </a:lnTo>
                  <a:lnTo>
                    <a:pt x="3065" y="2034"/>
                  </a:lnTo>
                  <a:lnTo>
                    <a:pt x="3040" y="2107"/>
                  </a:lnTo>
                  <a:lnTo>
                    <a:pt x="3012" y="2179"/>
                  </a:lnTo>
                  <a:lnTo>
                    <a:pt x="2980" y="2247"/>
                  </a:lnTo>
                  <a:lnTo>
                    <a:pt x="2946" y="2315"/>
                  </a:lnTo>
                  <a:lnTo>
                    <a:pt x="2908" y="2381"/>
                  </a:lnTo>
                  <a:lnTo>
                    <a:pt x="2867" y="2444"/>
                  </a:lnTo>
                  <a:lnTo>
                    <a:pt x="2823" y="2506"/>
                  </a:lnTo>
                  <a:lnTo>
                    <a:pt x="2777" y="2565"/>
                  </a:lnTo>
                  <a:lnTo>
                    <a:pt x="2728" y="2622"/>
                  </a:lnTo>
                  <a:lnTo>
                    <a:pt x="2676" y="2677"/>
                  </a:lnTo>
                  <a:lnTo>
                    <a:pt x="2622" y="2729"/>
                  </a:lnTo>
                  <a:lnTo>
                    <a:pt x="2564" y="2778"/>
                  </a:lnTo>
                  <a:lnTo>
                    <a:pt x="2505" y="2825"/>
                  </a:lnTo>
                  <a:lnTo>
                    <a:pt x="2444" y="2869"/>
                  </a:lnTo>
                  <a:lnTo>
                    <a:pt x="2380" y="2910"/>
                  </a:lnTo>
                  <a:lnTo>
                    <a:pt x="2315" y="2948"/>
                  </a:lnTo>
                  <a:lnTo>
                    <a:pt x="2247" y="2982"/>
                  </a:lnTo>
                  <a:lnTo>
                    <a:pt x="2177" y="3013"/>
                  </a:lnTo>
                  <a:lnTo>
                    <a:pt x="2106" y="3042"/>
                  </a:lnTo>
                  <a:lnTo>
                    <a:pt x="2033" y="3066"/>
                  </a:lnTo>
                  <a:lnTo>
                    <a:pt x="1960" y="3088"/>
                  </a:lnTo>
                  <a:lnTo>
                    <a:pt x="1883" y="3105"/>
                  </a:lnTo>
                  <a:lnTo>
                    <a:pt x="1806" y="3118"/>
                  </a:lnTo>
                  <a:lnTo>
                    <a:pt x="1728" y="3129"/>
                  </a:lnTo>
                  <a:lnTo>
                    <a:pt x="1648" y="3135"/>
                  </a:lnTo>
                  <a:lnTo>
                    <a:pt x="1568" y="313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0" name="ïṡľîdè">
              <a:extLst>
                <a:ext uri="{FF2B5EF4-FFF2-40B4-BE49-F238E27FC236}">
                  <a16:creationId xmlns:a16="http://schemas.microsoft.com/office/drawing/2014/main" id="{42E29B6F-74F7-4753-8BA8-B9E75C5F2451}"/>
                </a:ext>
              </a:extLst>
            </p:cNvPr>
            <p:cNvSpPr/>
            <p:nvPr/>
          </p:nvSpPr>
          <p:spPr bwMode="auto">
            <a:xfrm rot="2534512">
              <a:off x="1816494" y="3228817"/>
              <a:ext cx="480194" cy="475725"/>
            </a:xfrm>
            <a:custGeom>
              <a:gdLst>
                <a:gd fmla="*/ 978 w 2178" name="T0"/>
                <a:gd fmla="*/ 4 h 2179" name="T1"/>
                <a:gd fmla="*/ 818 w 2178" name="T2"/>
                <a:gd fmla="*/ 33 h 2179" name="T3"/>
                <a:gd fmla="*/ 665 w 2178" name="T4"/>
                <a:gd fmla="*/ 84 h 2179" name="T5"/>
                <a:gd fmla="*/ 524 w 2178" name="T6"/>
                <a:gd fmla="*/ 157 h 2179" name="T7"/>
                <a:gd fmla="*/ 396 w 2178" name="T8"/>
                <a:gd fmla="*/ 248 h 2179" name="T9"/>
                <a:gd fmla="*/ 283 w 2178" name="T10"/>
                <a:gd fmla="*/ 356 h 2179" name="T11"/>
                <a:gd fmla="*/ 186 w 2178" name="T12"/>
                <a:gd fmla="*/ 480 h 2179" name="T13"/>
                <a:gd fmla="*/ 107 w 2178" name="T14"/>
                <a:gd fmla="*/ 616 h 2179" name="T15"/>
                <a:gd fmla="*/ 49 w 2178" name="T16"/>
                <a:gd fmla="*/ 765 h 2179" name="T17"/>
                <a:gd fmla="*/ 12 w 2178" name="T18"/>
                <a:gd fmla="*/ 924 h 2179" name="T19"/>
                <a:gd fmla="*/ 0 w 2178" name="T20"/>
                <a:gd fmla="*/ 1089 h 2179" name="T21"/>
                <a:gd fmla="*/ 12 w 2178" name="T22"/>
                <a:gd fmla="*/ 1255 h 2179" name="T23"/>
                <a:gd fmla="*/ 49 w 2178" name="T24"/>
                <a:gd fmla="*/ 1413 h 2179" name="T25"/>
                <a:gd fmla="*/ 107 w 2178" name="T26"/>
                <a:gd fmla="*/ 1561 h 2179" name="T27"/>
                <a:gd fmla="*/ 186 w 2178" name="T28"/>
                <a:gd fmla="*/ 1698 h 2179" name="T29"/>
                <a:gd fmla="*/ 283 w 2178" name="T30"/>
                <a:gd fmla="*/ 1822 h 2179" name="T31"/>
                <a:gd fmla="*/ 396 w 2178" name="T32"/>
                <a:gd fmla="*/ 1930 h 2179" name="T33"/>
                <a:gd fmla="*/ 524 w 2178" name="T34"/>
                <a:gd fmla="*/ 2022 h 2179" name="T35"/>
                <a:gd fmla="*/ 665 w 2178" name="T36"/>
                <a:gd fmla="*/ 2093 h 2179" name="T37"/>
                <a:gd fmla="*/ 818 w 2178" name="T38"/>
                <a:gd fmla="*/ 2144 h 2179" name="T39"/>
                <a:gd fmla="*/ 978 w 2178" name="T40"/>
                <a:gd fmla="*/ 2173 h 2179" name="T41"/>
                <a:gd fmla="*/ 1145 w 2178" name="T42"/>
                <a:gd fmla="*/ 2178 h 2179" name="T43"/>
                <a:gd fmla="*/ 1308 w 2178" name="T44"/>
                <a:gd fmla="*/ 2157 h 2179" name="T45"/>
                <a:gd fmla="*/ 1464 w 2178" name="T46"/>
                <a:gd fmla="*/ 2112 h 2179" name="T47"/>
                <a:gd fmla="*/ 1608 w 2178" name="T48"/>
                <a:gd fmla="*/ 2047 h 2179" name="T49"/>
                <a:gd fmla="*/ 1741 w 2178" name="T50"/>
                <a:gd fmla="*/ 1962 h 2179" name="T51"/>
                <a:gd fmla="*/ 1859 w 2178" name="T52"/>
                <a:gd fmla="*/ 1860 h 2179" name="T53"/>
                <a:gd fmla="*/ 1962 w 2178" name="T54"/>
                <a:gd fmla="*/ 1741 h 2179" name="T55"/>
                <a:gd fmla="*/ 2047 w 2178" name="T56"/>
                <a:gd fmla="*/ 1608 h 2179" name="T57"/>
                <a:gd fmla="*/ 2112 w 2178" name="T58"/>
                <a:gd fmla="*/ 1463 h 2179" name="T59"/>
                <a:gd fmla="*/ 2156 w 2178" name="T60"/>
                <a:gd fmla="*/ 1309 h 2179" name="T61"/>
                <a:gd fmla="*/ 2177 w 2178" name="T62"/>
                <a:gd fmla="*/ 1145 h 2179" name="T63"/>
                <a:gd fmla="*/ 2173 w 2178" name="T64"/>
                <a:gd fmla="*/ 977 h 2179" name="T65"/>
                <a:gd fmla="*/ 2144 w 2178" name="T66"/>
                <a:gd fmla="*/ 817 h 2179" name="T67"/>
                <a:gd fmla="*/ 2092 w 2178" name="T68"/>
                <a:gd fmla="*/ 666 h 2179" name="T69"/>
                <a:gd fmla="*/ 2020 w 2178" name="T70"/>
                <a:gd fmla="*/ 525 h 2179" name="T71"/>
                <a:gd fmla="*/ 1929 w 2178" name="T72"/>
                <a:gd fmla="*/ 396 h 2179" name="T73"/>
                <a:gd fmla="*/ 1821 w 2178" name="T74"/>
                <a:gd fmla="*/ 283 h 2179" name="T75"/>
                <a:gd fmla="*/ 1697 w 2178" name="T76"/>
                <a:gd fmla="*/ 185 h 2179" name="T77"/>
                <a:gd fmla="*/ 1561 w 2178" name="T78"/>
                <a:gd fmla="*/ 106 h 2179" name="T79"/>
                <a:gd fmla="*/ 1412 w 2178" name="T80"/>
                <a:gd fmla="*/ 48 h 2179" name="T81"/>
                <a:gd fmla="*/ 1255 w 2178" name="T82"/>
                <a:gd fmla="*/ 11 h 2179" name="T83"/>
                <a:gd fmla="*/ 1089 w 2178" name="T84"/>
                <a:gd fmla="*/ 0 h 2179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2179" w="2178">
                  <a:moveTo>
                    <a:pt x="1089" y="0"/>
                  </a:moveTo>
                  <a:lnTo>
                    <a:pt x="1033" y="1"/>
                  </a:lnTo>
                  <a:lnTo>
                    <a:pt x="978" y="4"/>
                  </a:lnTo>
                  <a:lnTo>
                    <a:pt x="923" y="11"/>
                  </a:lnTo>
                  <a:lnTo>
                    <a:pt x="870" y="21"/>
                  </a:lnTo>
                  <a:lnTo>
                    <a:pt x="818" y="33"/>
                  </a:lnTo>
                  <a:lnTo>
                    <a:pt x="766" y="48"/>
                  </a:lnTo>
                  <a:lnTo>
                    <a:pt x="714" y="65"/>
                  </a:lnTo>
                  <a:lnTo>
                    <a:pt x="665" y="84"/>
                  </a:lnTo>
                  <a:lnTo>
                    <a:pt x="617" y="106"/>
                  </a:lnTo>
                  <a:lnTo>
                    <a:pt x="570" y="130"/>
                  </a:lnTo>
                  <a:lnTo>
                    <a:pt x="524" y="157"/>
                  </a:lnTo>
                  <a:lnTo>
                    <a:pt x="481" y="185"/>
                  </a:lnTo>
                  <a:lnTo>
                    <a:pt x="437" y="216"/>
                  </a:lnTo>
                  <a:lnTo>
                    <a:pt x="396" y="248"/>
                  </a:lnTo>
                  <a:lnTo>
                    <a:pt x="357" y="283"/>
                  </a:lnTo>
                  <a:lnTo>
                    <a:pt x="319" y="318"/>
                  </a:lnTo>
                  <a:lnTo>
                    <a:pt x="283" y="356"/>
                  </a:lnTo>
                  <a:lnTo>
                    <a:pt x="248" y="396"/>
                  </a:lnTo>
                  <a:lnTo>
                    <a:pt x="216" y="438"/>
                  </a:lnTo>
                  <a:lnTo>
                    <a:pt x="186" y="480"/>
                  </a:lnTo>
                  <a:lnTo>
                    <a:pt x="158" y="525"/>
                  </a:lnTo>
                  <a:lnTo>
                    <a:pt x="131" y="569"/>
                  </a:lnTo>
                  <a:lnTo>
                    <a:pt x="107" y="616"/>
                  </a:lnTo>
                  <a:lnTo>
                    <a:pt x="86" y="666"/>
                  </a:lnTo>
                  <a:lnTo>
                    <a:pt x="66" y="715"/>
                  </a:lnTo>
                  <a:lnTo>
                    <a:pt x="49" y="765"/>
                  </a:lnTo>
                  <a:lnTo>
                    <a:pt x="34" y="817"/>
                  </a:lnTo>
                  <a:lnTo>
                    <a:pt x="22" y="870"/>
                  </a:lnTo>
                  <a:lnTo>
                    <a:pt x="12" y="924"/>
                  </a:lnTo>
                  <a:lnTo>
                    <a:pt x="5" y="977"/>
                  </a:lnTo>
                  <a:lnTo>
                    <a:pt x="1" y="1032"/>
                  </a:lnTo>
                  <a:lnTo>
                    <a:pt x="0" y="1089"/>
                  </a:lnTo>
                  <a:lnTo>
                    <a:pt x="1" y="1145"/>
                  </a:lnTo>
                  <a:lnTo>
                    <a:pt x="5" y="1200"/>
                  </a:lnTo>
                  <a:lnTo>
                    <a:pt x="12" y="1255"/>
                  </a:lnTo>
                  <a:lnTo>
                    <a:pt x="22" y="1309"/>
                  </a:lnTo>
                  <a:lnTo>
                    <a:pt x="34" y="1361"/>
                  </a:lnTo>
                  <a:lnTo>
                    <a:pt x="49" y="1413"/>
                  </a:lnTo>
                  <a:lnTo>
                    <a:pt x="66" y="1463"/>
                  </a:lnTo>
                  <a:lnTo>
                    <a:pt x="86" y="1513"/>
                  </a:lnTo>
                  <a:lnTo>
                    <a:pt x="107" y="1561"/>
                  </a:lnTo>
                  <a:lnTo>
                    <a:pt x="131" y="1608"/>
                  </a:lnTo>
                  <a:lnTo>
                    <a:pt x="158" y="1654"/>
                  </a:lnTo>
                  <a:lnTo>
                    <a:pt x="186" y="1698"/>
                  </a:lnTo>
                  <a:lnTo>
                    <a:pt x="216" y="1741"/>
                  </a:lnTo>
                  <a:lnTo>
                    <a:pt x="248" y="1782"/>
                  </a:lnTo>
                  <a:lnTo>
                    <a:pt x="283" y="1822"/>
                  </a:lnTo>
                  <a:lnTo>
                    <a:pt x="319" y="1860"/>
                  </a:lnTo>
                  <a:lnTo>
                    <a:pt x="357" y="1896"/>
                  </a:lnTo>
                  <a:lnTo>
                    <a:pt x="396" y="1930"/>
                  </a:lnTo>
                  <a:lnTo>
                    <a:pt x="437" y="1962"/>
                  </a:lnTo>
                  <a:lnTo>
                    <a:pt x="481" y="1993"/>
                  </a:lnTo>
                  <a:lnTo>
                    <a:pt x="524" y="2022"/>
                  </a:lnTo>
                  <a:lnTo>
                    <a:pt x="570" y="2047"/>
                  </a:lnTo>
                  <a:lnTo>
                    <a:pt x="617" y="2071"/>
                  </a:lnTo>
                  <a:lnTo>
                    <a:pt x="665" y="2093"/>
                  </a:lnTo>
                  <a:lnTo>
                    <a:pt x="714" y="2113"/>
                  </a:lnTo>
                  <a:lnTo>
                    <a:pt x="765" y="2129"/>
                  </a:lnTo>
                  <a:lnTo>
                    <a:pt x="818" y="2144"/>
                  </a:lnTo>
                  <a:lnTo>
                    <a:pt x="870" y="2157"/>
                  </a:lnTo>
                  <a:lnTo>
                    <a:pt x="923" y="2166"/>
                  </a:lnTo>
                  <a:lnTo>
                    <a:pt x="978" y="2173"/>
                  </a:lnTo>
                  <a:lnTo>
                    <a:pt x="1033" y="2178"/>
                  </a:lnTo>
                  <a:lnTo>
                    <a:pt x="1089" y="2179"/>
                  </a:lnTo>
                  <a:lnTo>
                    <a:pt x="1145" y="2178"/>
                  </a:lnTo>
                  <a:lnTo>
                    <a:pt x="1200" y="2173"/>
                  </a:lnTo>
                  <a:lnTo>
                    <a:pt x="1255" y="2166"/>
                  </a:lnTo>
                  <a:lnTo>
                    <a:pt x="1308" y="2157"/>
                  </a:lnTo>
                  <a:lnTo>
                    <a:pt x="1360" y="2144"/>
                  </a:lnTo>
                  <a:lnTo>
                    <a:pt x="1412" y="2129"/>
                  </a:lnTo>
                  <a:lnTo>
                    <a:pt x="1464" y="2112"/>
                  </a:lnTo>
                  <a:lnTo>
                    <a:pt x="1513" y="2093"/>
                  </a:lnTo>
                  <a:lnTo>
                    <a:pt x="1561" y="2071"/>
                  </a:lnTo>
                  <a:lnTo>
                    <a:pt x="1608" y="2047"/>
                  </a:lnTo>
                  <a:lnTo>
                    <a:pt x="1654" y="2020"/>
                  </a:lnTo>
                  <a:lnTo>
                    <a:pt x="1697" y="1993"/>
                  </a:lnTo>
                  <a:lnTo>
                    <a:pt x="1741" y="1962"/>
                  </a:lnTo>
                  <a:lnTo>
                    <a:pt x="1782" y="1930"/>
                  </a:lnTo>
                  <a:lnTo>
                    <a:pt x="1821" y="1896"/>
                  </a:lnTo>
                  <a:lnTo>
                    <a:pt x="1859" y="1860"/>
                  </a:lnTo>
                  <a:lnTo>
                    <a:pt x="1895" y="1821"/>
                  </a:lnTo>
                  <a:lnTo>
                    <a:pt x="1930" y="1782"/>
                  </a:lnTo>
                  <a:lnTo>
                    <a:pt x="1962" y="1741"/>
                  </a:lnTo>
                  <a:lnTo>
                    <a:pt x="1992" y="1698"/>
                  </a:lnTo>
                  <a:lnTo>
                    <a:pt x="2020" y="1654"/>
                  </a:lnTo>
                  <a:lnTo>
                    <a:pt x="2047" y="1608"/>
                  </a:lnTo>
                  <a:lnTo>
                    <a:pt x="2071" y="1561"/>
                  </a:lnTo>
                  <a:lnTo>
                    <a:pt x="2092" y="1513"/>
                  </a:lnTo>
                  <a:lnTo>
                    <a:pt x="2112" y="1463"/>
                  </a:lnTo>
                  <a:lnTo>
                    <a:pt x="2129" y="1413"/>
                  </a:lnTo>
                  <a:lnTo>
                    <a:pt x="2144" y="1361"/>
                  </a:lnTo>
                  <a:lnTo>
                    <a:pt x="2156" y="1309"/>
                  </a:lnTo>
                  <a:lnTo>
                    <a:pt x="2166" y="1255"/>
                  </a:lnTo>
                  <a:lnTo>
                    <a:pt x="2173" y="1200"/>
                  </a:lnTo>
                  <a:lnTo>
                    <a:pt x="2177" y="1145"/>
                  </a:lnTo>
                  <a:lnTo>
                    <a:pt x="2178" y="1089"/>
                  </a:lnTo>
                  <a:lnTo>
                    <a:pt x="2177" y="1032"/>
                  </a:lnTo>
                  <a:lnTo>
                    <a:pt x="2173" y="977"/>
                  </a:lnTo>
                  <a:lnTo>
                    <a:pt x="2166" y="924"/>
                  </a:lnTo>
                  <a:lnTo>
                    <a:pt x="2156" y="870"/>
                  </a:lnTo>
                  <a:lnTo>
                    <a:pt x="2144" y="817"/>
                  </a:lnTo>
                  <a:lnTo>
                    <a:pt x="2129" y="765"/>
                  </a:lnTo>
                  <a:lnTo>
                    <a:pt x="2112" y="715"/>
                  </a:lnTo>
                  <a:lnTo>
                    <a:pt x="2092" y="666"/>
                  </a:lnTo>
                  <a:lnTo>
                    <a:pt x="2071" y="616"/>
                  </a:lnTo>
                  <a:lnTo>
                    <a:pt x="2047" y="569"/>
                  </a:lnTo>
                  <a:lnTo>
                    <a:pt x="2020" y="525"/>
                  </a:lnTo>
                  <a:lnTo>
                    <a:pt x="1992" y="480"/>
                  </a:lnTo>
                  <a:lnTo>
                    <a:pt x="1962" y="438"/>
                  </a:lnTo>
                  <a:lnTo>
                    <a:pt x="1929" y="396"/>
                  </a:lnTo>
                  <a:lnTo>
                    <a:pt x="1895" y="356"/>
                  </a:lnTo>
                  <a:lnTo>
                    <a:pt x="1859" y="318"/>
                  </a:lnTo>
                  <a:lnTo>
                    <a:pt x="1821" y="283"/>
                  </a:lnTo>
                  <a:lnTo>
                    <a:pt x="1782" y="248"/>
                  </a:lnTo>
                  <a:lnTo>
                    <a:pt x="1741" y="216"/>
                  </a:lnTo>
                  <a:lnTo>
                    <a:pt x="1697" y="185"/>
                  </a:lnTo>
                  <a:lnTo>
                    <a:pt x="1654" y="157"/>
                  </a:lnTo>
                  <a:lnTo>
                    <a:pt x="1608" y="130"/>
                  </a:lnTo>
                  <a:lnTo>
                    <a:pt x="1561" y="106"/>
                  </a:lnTo>
                  <a:lnTo>
                    <a:pt x="1513" y="84"/>
                  </a:lnTo>
                  <a:lnTo>
                    <a:pt x="1464" y="65"/>
                  </a:lnTo>
                  <a:lnTo>
                    <a:pt x="1412" y="48"/>
                  </a:lnTo>
                  <a:lnTo>
                    <a:pt x="1360" y="33"/>
                  </a:lnTo>
                  <a:lnTo>
                    <a:pt x="1308" y="21"/>
                  </a:lnTo>
                  <a:lnTo>
                    <a:pt x="1255" y="11"/>
                  </a:lnTo>
                  <a:lnTo>
                    <a:pt x="1200" y="4"/>
                  </a:lnTo>
                  <a:lnTo>
                    <a:pt x="1145" y="1"/>
                  </a:lnTo>
                  <a:lnTo>
                    <a:pt x="108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1" name="ïṣlîḍê">
              <a:extLst>
                <a:ext uri="{FF2B5EF4-FFF2-40B4-BE49-F238E27FC236}">
                  <a16:creationId xmlns:a16="http://schemas.microsoft.com/office/drawing/2014/main" id="{8B99C0B4-30E4-4783-BE3B-7A7CCEE91604}"/>
                </a:ext>
              </a:extLst>
            </p:cNvPr>
            <p:cNvSpPr/>
            <p:nvPr/>
          </p:nvSpPr>
          <p:spPr bwMode="auto">
            <a:xfrm rot="2534512">
              <a:off x="2008587" y="3239782"/>
              <a:ext cx="348030" cy="684128"/>
            </a:xfrm>
            <a:custGeom>
              <a:gdLst>
                <a:gd fmla="*/ 0 w 1583" name="T0"/>
                <a:gd fmla="*/ 0 h 3137" name="T1"/>
                <a:gd fmla="*/ 16 w 1583" name="T2"/>
                <a:gd fmla="*/ 479 h 3137" name="T3"/>
                <a:gd fmla="*/ 182 w 1583" name="T4"/>
                <a:gd fmla="*/ 490 h 3137" name="T5"/>
                <a:gd fmla="*/ 339 w 1583" name="T6"/>
                <a:gd fmla="*/ 527 h 3137" name="T7"/>
                <a:gd fmla="*/ 488 w 1583" name="T8"/>
                <a:gd fmla="*/ 585 h 3137" name="T9"/>
                <a:gd fmla="*/ 624 w 1583" name="T10"/>
                <a:gd fmla="*/ 664 h 3137" name="T11"/>
                <a:gd fmla="*/ 748 w 1583" name="T12"/>
                <a:gd fmla="*/ 762 h 3137" name="T13"/>
                <a:gd fmla="*/ 856 w 1583" name="T14"/>
                <a:gd fmla="*/ 875 h 3137" name="T15"/>
                <a:gd fmla="*/ 947 w 1583" name="T16"/>
                <a:gd fmla="*/ 1004 h 3137" name="T17"/>
                <a:gd fmla="*/ 1019 w 1583" name="T18"/>
                <a:gd fmla="*/ 1145 h 3137" name="T19"/>
                <a:gd fmla="*/ 1071 w 1583" name="T20"/>
                <a:gd fmla="*/ 1296 h 3137" name="T21"/>
                <a:gd fmla="*/ 1100 w 1583" name="T22"/>
                <a:gd fmla="*/ 1456 h 3137" name="T23"/>
                <a:gd fmla="*/ 1104 w 1583" name="T24"/>
                <a:gd fmla="*/ 1624 h 3137" name="T25"/>
                <a:gd fmla="*/ 1083 w 1583" name="T26"/>
                <a:gd fmla="*/ 1788 h 3137" name="T27"/>
                <a:gd fmla="*/ 1039 w 1583" name="T28"/>
                <a:gd fmla="*/ 1942 h 3137" name="T29"/>
                <a:gd fmla="*/ 974 w 1583" name="T30"/>
                <a:gd fmla="*/ 2087 h 3137" name="T31"/>
                <a:gd fmla="*/ 889 w 1583" name="T32"/>
                <a:gd fmla="*/ 2220 h 3137" name="T33"/>
                <a:gd fmla="*/ 786 w 1583" name="T34"/>
                <a:gd fmla="*/ 2339 h 3137" name="T35"/>
                <a:gd fmla="*/ 668 w 1583" name="T36"/>
                <a:gd fmla="*/ 2441 h 3137" name="T37"/>
                <a:gd fmla="*/ 535 w 1583" name="T38"/>
                <a:gd fmla="*/ 2526 h 3137" name="T39"/>
                <a:gd fmla="*/ 391 w 1583" name="T40"/>
                <a:gd fmla="*/ 2591 h 3137" name="T41"/>
                <a:gd fmla="*/ 235 w 1583" name="T42"/>
                <a:gd fmla="*/ 2636 h 3137" name="T43"/>
                <a:gd fmla="*/ 72 w 1583" name="T44"/>
                <a:gd fmla="*/ 2657 h 3137" name="T45"/>
                <a:gd fmla="*/ 0 w 1583" name="T46"/>
                <a:gd fmla="*/ 2658 h 3137" name="T47"/>
                <a:gd fmla="*/ 16 w 1583" name="T48"/>
                <a:gd fmla="*/ 3137 h 3137" name="T49"/>
                <a:gd fmla="*/ 254 w 1583" name="T50"/>
                <a:gd fmla="*/ 3118 h 3137" name="T51"/>
                <a:gd fmla="*/ 481 w 1583" name="T52"/>
                <a:gd fmla="*/ 3066 h 3137" name="T53"/>
                <a:gd fmla="*/ 695 w 1583" name="T54"/>
                <a:gd fmla="*/ 2982 h 3137" name="T55"/>
                <a:gd fmla="*/ 892 w 1583" name="T56"/>
                <a:gd fmla="*/ 2869 h 3137" name="T57"/>
                <a:gd fmla="*/ 1070 w 1583" name="T58"/>
                <a:gd fmla="*/ 2729 h 3137" name="T59"/>
                <a:gd fmla="*/ 1225 w 1583" name="T60"/>
                <a:gd fmla="*/ 2565 h 3137" name="T61"/>
                <a:gd fmla="*/ 1356 w 1583" name="T62"/>
                <a:gd fmla="*/ 2381 h 3137" name="T63"/>
                <a:gd fmla="*/ 1460 w 1583" name="T64"/>
                <a:gd fmla="*/ 2179 h 3137" name="T65"/>
                <a:gd fmla="*/ 1534 w 1583" name="T66"/>
                <a:gd fmla="*/ 1960 h 3137" name="T67"/>
                <a:gd fmla="*/ 1575 w 1583" name="T68"/>
                <a:gd fmla="*/ 1728 h 3137" name="T69"/>
                <a:gd fmla="*/ 1582 w 1583" name="T70"/>
                <a:gd fmla="*/ 1487 h 3137" name="T71"/>
                <a:gd fmla="*/ 1552 w 1583" name="T72"/>
                <a:gd fmla="*/ 1252 h 3137" name="T73"/>
                <a:gd fmla="*/ 1488 w 1583" name="T74"/>
                <a:gd fmla="*/ 1029 h 3137" name="T75"/>
                <a:gd fmla="*/ 1394 w 1583" name="T76"/>
                <a:gd fmla="*/ 821 h 3137" name="T77"/>
                <a:gd fmla="*/ 1271 w 1583" name="T78"/>
                <a:gd fmla="*/ 630 h 3137" name="T79"/>
                <a:gd fmla="*/ 1124 w 1583" name="T80"/>
                <a:gd fmla="*/ 459 h 3137" name="T81"/>
                <a:gd fmla="*/ 953 w 1583" name="T82"/>
                <a:gd fmla="*/ 311 h 3137" name="T83"/>
                <a:gd fmla="*/ 763 w 1583" name="T84"/>
                <a:gd fmla="*/ 189 h 3137" name="T85"/>
                <a:gd fmla="*/ 554 w 1583" name="T86"/>
                <a:gd fmla="*/ 95 h 3137" name="T87"/>
                <a:gd fmla="*/ 331 w 1583" name="T88"/>
                <a:gd fmla="*/ 32 h 3137" name="T89"/>
                <a:gd fmla="*/ 96 w 1583" name="T90"/>
                <a:gd fmla="*/ 2 h 3137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3137" w="1583">
                  <a:moveTo>
                    <a:pt x="16" y="0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479"/>
                  </a:lnTo>
                  <a:lnTo>
                    <a:pt x="8" y="479"/>
                  </a:lnTo>
                  <a:lnTo>
                    <a:pt x="16" y="479"/>
                  </a:lnTo>
                  <a:lnTo>
                    <a:pt x="72" y="480"/>
                  </a:lnTo>
                  <a:lnTo>
                    <a:pt x="127" y="483"/>
                  </a:lnTo>
                  <a:lnTo>
                    <a:pt x="182" y="490"/>
                  </a:lnTo>
                  <a:lnTo>
                    <a:pt x="235" y="500"/>
                  </a:lnTo>
                  <a:lnTo>
                    <a:pt x="287" y="512"/>
                  </a:lnTo>
                  <a:lnTo>
                    <a:pt x="339" y="527"/>
                  </a:lnTo>
                  <a:lnTo>
                    <a:pt x="391" y="544"/>
                  </a:lnTo>
                  <a:lnTo>
                    <a:pt x="440" y="563"/>
                  </a:lnTo>
                  <a:lnTo>
                    <a:pt x="488" y="585"/>
                  </a:lnTo>
                  <a:lnTo>
                    <a:pt x="535" y="609"/>
                  </a:lnTo>
                  <a:lnTo>
                    <a:pt x="581" y="636"/>
                  </a:lnTo>
                  <a:lnTo>
                    <a:pt x="624" y="664"/>
                  </a:lnTo>
                  <a:lnTo>
                    <a:pt x="668" y="695"/>
                  </a:lnTo>
                  <a:lnTo>
                    <a:pt x="709" y="727"/>
                  </a:lnTo>
                  <a:lnTo>
                    <a:pt x="748" y="762"/>
                  </a:lnTo>
                  <a:lnTo>
                    <a:pt x="786" y="797"/>
                  </a:lnTo>
                  <a:lnTo>
                    <a:pt x="822" y="835"/>
                  </a:lnTo>
                  <a:lnTo>
                    <a:pt x="856" y="875"/>
                  </a:lnTo>
                  <a:lnTo>
                    <a:pt x="889" y="917"/>
                  </a:lnTo>
                  <a:lnTo>
                    <a:pt x="919" y="959"/>
                  </a:lnTo>
                  <a:lnTo>
                    <a:pt x="947" y="1004"/>
                  </a:lnTo>
                  <a:lnTo>
                    <a:pt x="974" y="1048"/>
                  </a:lnTo>
                  <a:lnTo>
                    <a:pt x="998" y="1095"/>
                  </a:lnTo>
                  <a:lnTo>
                    <a:pt x="1019" y="1145"/>
                  </a:lnTo>
                  <a:lnTo>
                    <a:pt x="1039" y="1194"/>
                  </a:lnTo>
                  <a:lnTo>
                    <a:pt x="1056" y="1244"/>
                  </a:lnTo>
                  <a:lnTo>
                    <a:pt x="1071" y="1296"/>
                  </a:lnTo>
                  <a:lnTo>
                    <a:pt x="1083" y="1349"/>
                  </a:lnTo>
                  <a:lnTo>
                    <a:pt x="1093" y="1403"/>
                  </a:lnTo>
                  <a:lnTo>
                    <a:pt x="1100" y="1456"/>
                  </a:lnTo>
                  <a:lnTo>
                    <a:pt x="1104" y="1511"/>
                  </a:lnTo>
                  <a:lnTo>
                    <a:pt x="1105" y="1568"/>
                  </a:lnTo>
                  <a:lnTo>
                    <a:pt x="1104" y="1624"/>
                  </a:lnTo>
                  <a:lnTo>
                    <a:pt x="1100" y="1679"/>
                  </a:lnTo>
                  <a:lnTo>
                    <a:pt x="1093" y="1734"/>
                  </a:lnTo>
                  <a:lnTo>
                    <a:pt x="1083" y="1788"/>
                  </a:lnTo>
                  <a:lnTo>
                    <a:pt x="1071" y="1840"/>
                  </a:lnTo>
                  <a:lnTo>
                    <a:pt x="1056" y="1892"/>
                  </a:lnTo>
                  <a:lnTo>
                    <a:pt x="1039" y="1942"/>
                  </a:lnTo>
                  <a:lnTo>
                    <a:pt x="1019" y="1992"/>
                  </a:lnTo>
                  <a:lnTo>
                    <a:pt x="998" y="2040"/>
                  </a:lnTo>
                  <a:lnTo>
                    <a:pt x="974" y="2087"/>
                  </a:lnTo>
                  <a:lnTo>
                    <a:pt x="947" y="2133"/>
                  </a:lnTo>
                  <a:lnTo>
                    <a:pt x="919" y="2177"/>
                  </a:lnTo>
                  <a:lnTo>
                    <a:pt x="889" y="2220"/>
                  </a:lnTo>
                  <a:lnTo>
                    <a:pt x="857" y="2261"/>
                  </a:lnTo>
                  <a:lnTo>
                    <a:pt x="822" y="2300"/>
                  </a:lnTo>
                  <a:lnTo>
                    <a:pt x="786" y="2339"/>
                  </a:lnTo>
                  <a:lnTo>
                    <a:pt x="748" y="2375"/>
                  </a:lnTo>
                  <a:lnTo>
                    <a:pt x="709" y="2409"/>
                  </a:lnTo>
                  <a:lnTo>
                    <a:pt x="668" y="2441"/>
                  </a:lnTo>
                  <a:lnTo>
                    <a:pt x="624" y="2472"/>
                  </a:lnTo>
                  <a:lnTo>
                    <a:pt x="581" y="2499"/>
                  </a:lnTo>
                  <a:lnTo>
                    <a:pt x="535" y="2526"/>
                  </a:lnTo>
                  <a:lnTo>
                    <a:pt x="488" y="2550"/>
                  </a:lnTo>
                  <a:lnTo>
                    <a:pt x="440" y="2572"/>
                  </a:lnTo>
                  <a:lnTo>
                    <a:pt x="391" y="2591"/>
                  </a:lnTo>
                  <a:lnTo>
                    <a:pt x="339" y="2608"/>
                  </a:lnTo>
                  <a:lnTo>
                    <a:pt x="287" y="2623"/>
                  </a:lnTo>
                  <a:lnTo>
                    <a:pt x="235" y="2636"/>
                  </a:lnTo>
                  <a:lnTo>
                    <a:pt x="182" y="2645"/>
                  </a:lnTo>
                  <a:lnTo>
                    <a:pt x="127" y="2652"/>
                  </a:lnTo>
                  <a:lnTo>
                    <a:pt x="72" y="2657"/>
                  </a:lnTo>
                  <a:lnTo>
                    <a:pt x="16" y="2658"/>
                  </a:lnTo>
                  <a:lnTo>
                    <a:pt x="8" y="2658"/>
                  </a:lnTo>
                  <a:lnTo>
                    <a:pt x="0" y="2658"/>
                  </a:lnTo>
                  <a:lnTo>
                    <a:pt x="0" y="3136"/>
                  </a:lnTo>
                  <a:lnTo>
                    <a:pt x="8" y="3136"/>
                  </a:lnTo>
                  <a:lnTo>
                    <a:pt x="16" y="3137"/>
                  </a:lnTo>
                  <a:lnTo>
                    <a:pt x="96" y="3135"/>
                  </a:lnTo>
                  <a:lnTo>
                    <a:pt x="176" y="3129"/>
                  </a:lnTo>
                  <a:lnTo>
                    <a:pt x="254" y="3118"/>
                  </a:lnTo>
                  <a:lnTo>
                    <a:pt x="331" y="3105"/>
                  </a:lnTo>
                  <a:lnTo>
                    <a:pt x="408" y="3088"/>
                  </a:lnTo>
                  <a:lnTo>
                    <a:pt x="481" y="3066"/>
                  </a:lnTo>
                  <a:lnTo>
                    <a:pt x="554" y="3042"/>
                  </a:lnTo>
                  <a:lnTo>
                    <a:pt x="625" y="3013"/>
                  </a:lnTo>
                  <a:lnTo>
                    <a:pt x="695" y="2982"/>
                  </a:lnTo>
                  <a:lnTo>
                    <a:pt x="763" y="2948"/>
                  </a:lnTo>
                  <a:lnTo>
                    <a:pt x="828" y="2910"/>
                  </a:lnTo>
                  <a:lnTo>
                    <a:pt x="892" y="2869"/>
                  </a:lnTo>
                  <a:lnTo>
                    <a:pt x="953" y="2825"/>
                  </a:lnTo>
                  <a:lnTo>
                    <a:pt x="1012" y="2778"/>
                  </a:lnTo>
                  <a:lnTo>
                    <a:pt x="1070" y="2729"/>
                  </a:lnTo>
                  <a:lnTo>
                    <a:pt x="1124" y="2677"/>
                  </a:lnTo>
                  <a:lnTo>
                    <a:pt x="1176" y="2622"/>
                  </a:lnTo>
                  <a:lnTo>
                    <a:pt x="1225" y="2565"/>
                  </a:lnTo>
                  <a:lnTo>
                    <a:pt x="1271" y="2506"/>
                  </a:lnTo>
                  <a:lnTo>
                    <a:pt x="1315" y="2444"/>
                  </a:lnTo>
                  <a:lnTo>
                    <a:pt x="1356" y="2381"/>
                  </a:lnTo>
                  <a:lnTo>
                    <a:pt x="1394" y="2315"/>
                  </a:lnTo>
                  <a:lnTo>
                    <a:pt x="1428" y="2247"/>
                  </a:lnTo>
                  <a:lnTo>
                    <a:pt x="1460" y="2179"/>
                  </a:lnTo>
                  <a:lnTo>
                    <a:pt x="1488" y="2107"/>
                  </a:lnTo>
                  <a:lnTo>
                    <a:pt x="1513" y="2034"/>
                  </a:lnTo>
                  <a:lnTo>
                    <a:pt x="1534" y="1960"/>
                  </a:lnTo>
                  <a:lnTo>
                    <a:pt x="1552" y="1884"/>
                  </a:lnTo>
                  <a:lnTo>
                    <a:pt x="1566" y="1807"/>
                  </a:lnTo>
                  <a:lnTo>
                    <a:pt x="1575" y="1728"/>
                  </a:lnTo>
                  <a:lnTo>
                    <a:pt x="1582" y="1649"/>
                  </a:lnTo>
                  <a:lnTo>
                    <a:pt x="1583" y="1568"/>
                  </a:lnTo>
                  <a:lnTo>
                    <a:pt x="1582" y="1487"/>
                  </a:lnTo>
                  <a:lnTo>
                    <a:pt x="1575" y="1408"/>
                  </a:lnTo>
                  <a:lnTo>
                    <a:pt x="1566" y="1329"/>
                  </a:lnTo>
                  <a:lnTo>
                    <a:pt x="1552" y="1252"/>
                  </a:lnTo>
                  <a:lnTo>
                    <a:pt x="1534" y="1177"/>
                  </a:lnTo>
                  <a:lnTo>
                    <a:pt x="1513" y="1102"/>
                  </a:lnTo>
                  <a:lnTo>
                    <a:pt x="1488" y="1029"/>
                  </a:lnTo>
                  <a:lnTo>
                    <a:pt x="1460" y="958"/>
                  </a:lnTo>
                  <a:lnTo>
                    <a:pt x="1428" y="889"/>
                  </a:lnTo>
                  <a:lnTo>
                    <a:pt x="1394" y="821"/>
                  </a:lnTo>
                  <a:lnTo>
                    <a:pt x="1356" y="755"/>
                  </a:lnTo>
                  <a:lnTo>
                    <a:pt x="1315" y="692"/>
                  </a:lnTo>
                  <a:lnTo>
                    <a:pt x="1271" y="630"/>
                  </a:lnTo>
                  <a:lnTo>
                    <a:pt x="1225" y="570"/>
                  </a:lnTo>
                  <a:lnTo>
                    <a:pt x="1175" y="514"/>
                  </a:lnTo>
                  <a:lnTo>
                    <a:pt x="1124" y="459"/>
                  </a:lnTo>
                  <a:lnTo>
                    <a:pt x="1070" y="408"/>
                  </a:lnTo>
                  <a:lnTo>
                    <a:pt x="1012" y="358"/>
                  </a:lnTo>
                  <a:lnTo>
                    <a:pt x="953" y="311"/>
                  </a:lnTo>
                  <a:lnTo>
                    <a:pt x="892" y="268"/>
                  </a:lnTo>
                  <a:lnTo>
                    <a:pt x="828" y="226"/>
                  </a:lnTo>
                  <a:lnTo>
                    <a:pt x="763" y="189"/>
                  </a:lnTo>
                  <a:lnTo>
                    <a:pt x="695" y="154"/>
                  </a:lnTo>
                  <a:lnTo>
                    <a:pt x="625" y="123"/>
                  </a:lnTo>
                  <a:lnTo>
                    <a:pt x="554" y="95"/>
                  </a:lnTo>
                  <a:lnTo>
                    <a:pt x="481" y="69"/>
                  </a:lnTo>
                  <a:lnTo>
                    <a:pt x="408" y="49"/>
                  </a:lnTo>
                  <a:lnTo>
                    <a:pt x="331" y="32"/>
                  </a:lnTo>
                  <a:lnTo>
                    <a:pt x="254" y="18"/>
                  </a:lnTo>
                  <a:lnTo>
                    <a:pt x="176" y="8"/>
                  </a:lnTo>
                  <a:lnTo>
                    <a:pt x="9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2" name="íṣļíḑe">
              <a:extLst>
                <a:ext uri="{FF2B5EF4-FFF2-40B4-BE49-F238E27FC236}">
                  <a16:creationId xmlns:a16="http://schemas.microsoft.com/office/drawing/2014/main" id="{6CBC8E92-27D9-465E-BF09-D25509177AC7}"/>
                </a:ext>
              </a:extLst>
            </p:cNvPr>
            <p:cNvSpPr/>
            <p:nvPr/>
          </p:nvSpPr>
          <p:spPr bwMode="auto">
            <a:xfrm rot="2534512">
              <a:off x="2022540" y="3308410"/>
              <a:ext cx="243401" cy="475725"/>
            </a:xfrm>
            <a:custGeom>
              <a:gdLst>
                <a:gd fmla="*/ 1104 w 1105" name="T0"/>
                <a:gd fmla="*/ 1032 h 2179" name="T1"/>
                <a:gd fmla="*/ 1093 w 1105" name="T2"/>
                <a:gd fmla="*/ 924 h 2179" name="T3"/>
                <a:gd fmla="*/ 1071 w 1105" name="T4"/>
                <a:gd fmla="*/ 817 h 2179" name="T5"/>
                <a:gd fmla="*/ 1039 w 1105" name="T6"/>
                <a:gd fmla="*/ 715 h 2179" name="T7"/>
                <a:gd fmla="*/ 998 w 1105" name="T8"/>
                <a:gd fmla="*/ 616 h 2179" name="T9"/>
                <a:gd fmla="*/ 947 w 1105" name="T10"/>
                <a:gd fmla="*/ 525 h 2179" name="T11"/>
                <a:gd fmla="*/ 889 w 1105" name="T12"/>
                <a:gd fmla="*/ 438 h 2179" name="T13"/>
                <a:gd fmla="*/ 822 w 1105" name="T14"/>
                <a:gd fmla="*/ 356 h 2179" name="T15"/>
                <a:gd fmla="*/ 748 w 1105" name="T16"/>
                <a:gd fmla="*/ 283 h 2179" name="T17"/>
                <a:gd fmla="*/ 668 w 1105" name="T18"/>
                <a:gd fmla="*/ 216 h 2179" name="T19"/>
                <a:gd fmla="*/ 581 w 1105" name="T20"/>
                <a:gd fmla="*/ 157 h 2179" name="T21"/>
                <a:gd fmla="*/ 488 w 1105" name="T22"/>
                <a:gd fmla="*/ 106 h 2179" name="T23"/>
                <a:gd fmla="*/ 391 w 1105" name="T24"/>
                <a:gd fmla="*/ 65 h 2179" name="T25"/>
                <a:gd fmla="*/ 287 w 1105" name="T26"/>
                <a:gd fmla="*/ 33 h 2179" name="T27"/>
                <a:gd fmla="*/ 182 w 1105" name="T28"/>
                <a:gd fmla="*/ 11 h 2179" name="T29"/>
                <a:gd fmla="*/ 72 w 1105" name="T30"/>
                <a:gd fmla="*/ 1 h 2179" name="T31"/>
                <a:gd fmla="*/ 8 w 1105" name="T32"/>
                <a:gd fmla="*/ 0 h 2179" name="T33"/>
                <a:gd fmla="*/ 0 w 1105" name="T34"/>
                <a:gd fmla="*/ 2179 h 2179" name="T35"/>
                <a:gd fmla="*/ 16 w 1105" name="T36"/>
                <a:gd fmla="*/ 2179 h 2179" name="T37"/>
                <a:gd fmla="*/ 127 w 1105" name="T38"/>
                <a:gd fmla="*/ 2173 h 2179" name="T39"/>
                <a:gd fmla="*/ 235 w 1105" name="T40"/>
                <a:gd fmla="*/ 2157 h 2179" name="T41"/>
                <a:gd fmla="*/ 339 w 1105" name="T42"/>
                <a:gd fmla="*/ 2129 h 2179" name="T43"/>
                <a:gd fmla="*/ 440 w 1105" name="T44"/>
                <a:gd fmla="*/ 2093 h 2179" name="T45"/>
                <a:gd fmla="*/ 535 w 1105" name="T46"/>
                <a:gd fmla="*/ 2047 h 2179" name="T47"/>
                <a:gd fmla="*/ 624 w 1105" name="T48"/>
                <a:gd fmla="*/ 1993 h 2179" name="T49"/>
                <a:gd fmla="*/ 709 w 1105" name="T50"/>
                <a:gd fmla="*/ 1930 h 2179" name="T51"/>
                <a:gd fmla="*/ 786 w 1105" name="T52"/>
                <a:gd fmla="*/ 1860 h 2179" name="T53"/>
                <a:gd fmla="*/ 857 w 1105" name="T54"/>
                <a:gd fmla="*/ 1782 h 2179" name="T55"/>
                <a:gd fmla="*/ 919 w 1105" name="T56"/>
                <a:gd fmla="*/ 1698 h 2179" name="T57"/>
                <a:gd fmla="*/ 974 w 1105" name="T58"/>
                <a:gd fmla="*/ 1608 h 2179" name="T59"/>
                <a:gd fmla="*/ 1019 w 1105" name="T60"/>
                <a:gd fmla="*/ 1513 h 2179" name="T61"/>
                <a:gd fmla="*/ 1056 w 1105" name="T62"/>
                <a:gd fmla="*/ 1413 h 2179" name="T63"/>
                <a:gd fmla="*/ 1083 w 1105" name="T64"/>
                <a:gd fmla="*/ 1309 h 2179" name="T65"/>
                <a:gd fmla="*/ 1100 w 1105" name="T66"/>
                <a:gd fmla="*/ 1200 h 2179" name="T67"/>
                <a:gd fmla="*/ 1105 w 1105" name="T68"/>
                <a:gd fmla="*/ 1089 h 2179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2179" w="1105">
                  <a:moveTo>
                    <a:pt x="1105" y="1089"/>
                  </a:moveTo>
                  <a:lnTo>
                    <a:pt x="1104" y="1032"/>
                  </a:lnTo>
                  <a:lnTo>
                    <a:pt x="1100" y="977"/>
                  </a:lnTo>
                  <a:lnTo>
                    <a:pt x="1093" y="924"/>
                  </a:lnTo>
                  <a:lnTo>
                    <a:pt x="1083" y="870"/>
                  </a:lnTo>
                  <a:lnTo>
                    <a:pt x="1071" y="817"/>
                  </a:lnTo>
                  <a:lnTo>
                    <a:pt x="1056" y="765"/>
                  </a:lnTo>
                  <a:lnTo>
                    <a:pt x="1039" y="715"/>
                  </a:lnTo>
                  <a:lnTo>
                    <a:pt x="1019" y="666"/>
                  </a:lnTo>
                  <a:lnTo>
                    <a:pt x="998" y="616"/>
                  </a:lnTo>
                  <a:lnTo>
                    <a:pt x="974" y="569"/>
                  </a:lnTo>
                  <a:lnTo>
                    <a:pt x="947" y="525"/>
                  </a:lnTo>
                  <a:lnTo>
                    <a:pt x="919" y="480"/>
                  </a:lnTo>
                  <a:lnTo>
                    <a:pt x="889" y="438"/>
                  </a:lnTo>
                  <a:lnTo>
                    <a:pt x="856" y="396"/>
                  </a:lnTo>
                  <a:lnTo>
                    <a:pt x="822" y="356"/>
                  </a:lnTo>
                  <a:lnTo>
                    <a:pt x="786" y="318"/>
                  </a:lnTo>
                  <a:lnTo>
                    <a:pt x="748" y="283"/>
                  </a:lnTo>
                  <a:lnTo>
                    <a:pt x="709" y="248"/>
                  </a:lnTo>
                  <a:lnTo>
                    <a:pt x="668" y="216"/>
                  </a:lnTo>
                  <a:lnTo>
                    <a:pt x="624" y="185"/>
                  </a:lnTo>
                  <a:lnTo>
                    <a:pt x="581" y="157"/>
                  </a:lnTo>
                  <a:lnTo>
                    <a:pt x="535" y="130"/>
                  </a:lnTo>
                  <a:lnTo>
                    <a:pt x="488" y="106"/>
                  </a:lnTo>
                  <a:lnTo>
                    <a:pt x="440" y="84"/>
                  </a:lnTo>
                  <a:lnTo>
                    <a:pt x="391" y="65"/>
                  </a:lnTo>
                  <a:lnTo>
                    <a:pt x="339" y="48"/>
                  </a:lnTo>
                  <a:lnTo>
                    <a:pt x="287" y="33"/>
                  </a:lnTo>
                  <a:lnTo>
                    <a:pt x="235" y="21"/>
                  </a:lnTo>
                  <a:lnTo>
                    <a:pt x="182" y="11"/>
                  </a:lnTo>
                  <a:lnTo>
                    <a:pt x="127" y="4"/>
                  </a:lnTo>
                  <a:lnTo>
                    <a:pt x="72" y="1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179"/>
                  </a:lnTo>
                  <a:lnTo>
                    <a:pt x="8" y="2179"/>
                  </a:lnTo>
                  <a:lnTo>
                    <a:pt x="16" y="2179"/>
                  </a:lnTo>
                  <a:lnTo>
                    <a:pt x="72" y="2178"/>
                  </a:lnTo>
                  <a:lnTo>
                    <a:pt x="127" y="2173"/>
                  </a:lnTo>
                  <a:lnTo>
                    <a:pt x="182" y="2166"/>
                  </a:lnTo>
                  <a:lnTo>
                    <a:pt x="235" y="2157"/>
                  </a:lnTo>
                  <a:lnTo>
                    <a:pt x="287" y="2144"/>
                  </a:lnTo>
                  <a:lnTo>
                    <a:pt x="339" y="2129"/>
                  </a:lnTo>
                  <a:lnTo>
                    <a:pt x="391" y="2112"/>
                  </a:lnTo>
                  <a:lnTo>
                    <a:pt x="440" y="2093"/>
                  </a:lnTo>
                  <a:lnTo>
                    <a:pt x="488" y="2071"/>
                  </a:lnTo>
                  <a:lnTo>
                    <a:pt x="535" y="2047"/>
                  </a:lnTo>
                  <a:lnTo>
                    <a:pt x="581" y="2020"/>
                  </a:lnTo>
                  <a:lnTo>
                    <a:pt x="624" y="1993"/>
                  </a:lnTo>
                  <a:lnTo>
                    <a:pt x="668" y="1962"/>
                  </a:lnTo>
                  <a:lnTo>
                    <a:pt x="709" y="1930"/>
                  </a:lnTo>
                  <a:lnTo>
                    <a:pt x="748" y="1896"/>
                  </a:lnTo>
                  <a:lnTo>
                    <a:pt x="786" y="1860"/>
                  </a:lnTo>
                  <a:lnTo>
                    <a:pt x="822" y="1821"/>
                  </a:lnTo>
                  <a:lnTo>
                    <a:pt x="857" y="1782"/>
                  </a:lnTo>
                  <a:lnTo>
                    <a:pt x="889" y="1741"/>
                  </a:lnTo>
                  <a:lnTo>
                    <a:pt x="919" y="1698"/>
                  </a:lnTo>
                  <a:lnTo>
                    <a:pt x="947" y="1654"/>
                  </a:lnTo>
                  <a:lnTo>
                    <a:pt x="974" y="1608"/>
                  </a:lnTo>
                  <a:lnTo>
                    <a:pt x="998" y="1561"/>
                  </a:lnTo>
                  <a:lnTo>
                    <a:pt x="1019" y="1513"/>
                  </a:lnTo>
                  <a:lnTo>
                    <a:pt x="1039" y="1463"/>
                  </a:lnTo>
                  <a:lnTo>
                    <a:pt x="1056" y="1413"/>
                  </a:lnTo>
                  <a:lnTo>
                    <a:pt x="1071" y="1361"/>
                  </a:lnTo>
                  <a:lnTo>
                    <a:pt x="1083" y="1309"/>
                  </a:lnTo>
                  <a:lnTo>
                    <a:pt x="1093" y="1255"/>
                  </a:lnTo>
                  <a:lnTo>
                    <a:pt x="1100" y="1200"/>
                  </a:lnTo>
                  <a:lnTo>
                    <a:pt x="1104" y="1145"/>
                  </a:lnTo>
                  <a:lnTo>
                    <a:pt x="1105" y="108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id-ID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id-ID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97B844B0-9D34-47F0-86EF-7A7B8C851485}"/>
              </a:ext>
            </a:extLst>
          </p:cNvPr>
          <p:cNvGrpSpPr/>
          <p:nvPr/>
        </p:nvGrpSpPr>
        <p:grpSpPr>
          <a:xfrm>
            <a:off x="3215680" y="2519469"/>
            <a:ext cx="8090638" cy="2291917"/>
            <a:chOff x="2982969" y="2747691"/>
            <a:chExt cx="8090638" cy="2291917"/>
          </a:xfrm>
        </p:grpSpPr>
        <p:cxnSp>
          <p:nvCxnSpPr>
            <p:cNvPr id="34" name="直接连接符 33">
              <a:extLst>
                <a:ext uri="{FF2B5EF4-FFF2-40B4-BE49-F238E27FC236}">
                  <a16:creationId xmlns:a16="http://schemas.microsoft.com/office/drawing/2014/main" id="{C0E59CE4-A807-430B-8A27-D37E45E045B1}"/>
                </a:ext>
              </a:extLst>
            </p:cNvPr>
            <p:cNvCxnSpPr>
              <a:stCxn id="44" idx="6"/>
              <a:endCxn id="45" idx="2"/>
            </p:cNvCxnSpPr>
            <p:nvPr/>
          </p:nvCxnSpPr>
          <p:spPr>
            <a:xfrm>
              <a:off x="6338132" y="3452301"/>
              <a:ext cx="1420580" cy="213126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E88C1474-EDB9-4AC8-952B-60F6B836D2F5}"/>
                </a:ext>
              </a:extLst>
            </p:cNvPr>
            <p:cNvGrpSpPr/>
            <p:nvPr/>
          </p:nvGrpSpPr>
          <p:grpSpPr>
            <a:xfrm>
              <a:off x="2982969" y="2747691"/>
              <a:ext cx="8090638" cy="2291917"/>
              <a:chOff x="2982969" y="2747691"/>
              <a:chExt cx="8090638" cy="2291917"/>
            </a:xfrm>
          </p:grpSpPr>
          <p:cxnSp>
            <p:nvCxnSpPr>
              <p:cNvPr id="36" name="直接连接符 35">
                <a:extLst>
                  <a:ext uri="{FF2B5EF4-FFF2-40B4-BE49-F238E27FC236}">
                    <a16:creationId xmlns:a16="http://schemas.microsoft.com/office/drawing/2014/main" id="{587EDADC-9CE6-4E4D-9A8F-BE2A5DC0B7F2}"/>
                  </a:ext>
                </a:extLst>
              </p:cNvPr>
              <p:cNvCxnSpPr>
                <a:stCxn id="43" idx="1"/>
                <a:endCxn id="42" idx="5"/>
              </p:cNvCxnSpPr>
              <p:nvPr/>
            </p:nvCxnSpPr>
            <p:spPr>
              <a:xfrm flipH="1" flipV="1">
                <a:off x="4123620" y="2747691"/>
                <a:ext cx="1074481" cy="1425132"/>
              </a:xfrm>
              <a:prstGeom prst="line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>
                <a:extLst>
                  <a:ext uri="{FF2B5EF4-FFF2-40B4-BE49-F238E27FC236}">
                    <a16:creationId xmlns:a16="http://schemas.microsoft.com/office/drawing/2014/main" id="{8003F3AA-1631-478D-AE38-FD7C280D4D40}"/>
                  </a:ext>
                </a:extLst>
              </p:cNvPr>
              <p:cNvCxnSpPr>
                <a:stCxn id="43" idx="6"/>
                <a:endCxn id="44" idx="3"/>
              </p:cNvCxnSpPr>
              <p:nvPr/>
            </p:nvCxnSpPr>
            <p:spPr>
              <a:xfrm flipV="1">
                <a:off x="5308795" y="3498152"/>
                <a:ext cx="918643" cy="720522"/>
              </a:xfrm>
              <a:prstGeom prst="line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>
                <a:extLst>
                  <a:ext uri="{FF2B5EF4-FFF2-40B4-BE49-F238E27FC236}">
                    <a16:creationId xmlns:a16="http://schemas.microsoft.com/office/drawing/2014/main" id="{8C816927-BC48-44AF-9C26-26EA285B0EE0}"/>
                  </a:ext>
                </a:extLst>
              </p:cNvPr>
              <p:cNvCxnSpPr>
                <a:stCxn id="45" idx="5"/>
                <a:endCxn id="46" idx="1"/>
              </p:cNvCxnSpPr>
              <p:nvPr/>
            </p:nvCxnSpPr>
            <p:spPr>
              <a:xfrm>
                <a:off x="7869406" y="3711278"/>
                <a:ext cx="741747" cy="1105240"/>
              </a:xfrm>
              <a:prstGeom prst="line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>
                <a:extLst>
                  <a:ext uri="{FF2B5EF4-FFF2-40B4-BE49-F238E27FC236}">
                    <a16:creationId xmlns:a16="http://schemas.microsoft.com/office/drawing/2014/main" id="{C201B154-7BFB-45FF-8D15-1DFFCADA1EE2}"/>
                  </a:ext>
                </a:extLst>
              </p:cNvPr>
              <p:cNvCxnSpPr>
                <a:stCxn id="47" idx="3"/>
                <a:endCxn id="46" idx="6"/>
              </p:cNvCxnSpPr>
              <p:nvPr/>
            </p:nvCxnSpPr>
            <p:spPr>
              <a:xfrm flipH="1" flipV="1">
                <a:off x="8721847" y="4862369"/>
                <a:ext cx="1301854" cy="177239"/>
              </a:xfrm>
              <a:prstGeom prst="line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箭头连接符 39">
                <a:extLst>
                  <a:ext uri="{FF2B5EF4-FFF2-40B4-BE49-F238E27FC236}">
                    <a16:creationId xmlns:a16="http://schemas.microsoft.com/office/drawing/2014/main" id="{160DA9BC-281E-4164-AC3B-07210ACF856F}"/>
                  </a:ext>
                </a:extLst>
              </p:cNvPr>
              <p:cNvCxnSpPr/>
              <p:nvPr/>
            </p:nvCxnSpPr>
            <p:spPr>
              <a:xfrm flipV="1">
                <a:off x="10134395" y="3657222"/>
                <a:ext cx="939212" cy="1326653"/>
              </a:xfrm>
              <a:prstGeom prst="straightConnector1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>
                <a:extLst>
                  <a:ext uri="{FF2B5EF4-FFF2-40B4-BE49-F238E27FC236}">
                    <a16:creationId xmlns:a16="http://schemas.microsoft.com/office/drawing/2014/main" id="{687D0F7D-1BA0-4F8E-BC1F-7695020EAEC1}"/>
                  </a:ext>
                </a:extLst>
              </p:cNvPr>
              <p:cNvCxnSpPr>
                <a:stCxn id="42" idx="3"/>
                <a:endCxn id="23" idx="26"/>
              </p:cNvCxnSpPr>
              <p:nvPr/>
            </p:nvCxnSpPr>
            <p:spPr>
              <a:xfrm flipH="1">
                <a:off x="2982969" y="2747691"/>
                <a:ext cx="1048949" cy="1010458"/>
              </a:xfrm>
              <a:prstGeom prst="line">
                <a:avLst/>
              </a:prstGeom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ísḷíḓè">
            <a:extLst>
              <a:ext uri="{FF2B5EF4-FFF2-40B4-BE49-F238E27FC236}">
                <a16:creationId xmlns:a16="http://schemas.microsoft.com/office/drawing/2014/main" id="{0DCC9BF3-4B17-49B2-8DF8-5A80C7B566CF}"/>
              </a:ext>
            </a:extLst>
          </p:cNvPr>
          <p:cNvSpPr/>
          <p:nvPr/>
        </p:nvSpPr>
        <p:spPr>
          <a:xfrm>
            <a:off x="4245637" y="2408775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43" name="îṡlîḑé">
            <a:extLst>
              <a:ext uri="{FF2B5EF4-FFF2-40B4-BE49-F238E27FC236}">
                <a16:creationId xmlns:a16="http://schemas.microsoft.com/office/drawing/2014/main" id="{F3F6B8F3-57AB-446E-85E7-1F79C54518AE}"/>
              </a:ext>
            </a:extLst>
          </p:cNvPr>
          <p:cNvSpPr/>
          <p:nvPr/>
        </p:nvSpPr>
        <p:spPr>
          <a:xfrm>
            <a:off x="5411820" y="3925609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44" name="íSḷîḋé">
            <a:extLst>
              <a:ext uri="{FF2B5EF4-FFF2-40B4-BE49-F238E27FC236}">
                <a16:creationId xmlns:a16="http://schemas.microsoft.com/office/drawing/2014/main" id="{63D98960-6714-478C-BE92-B9DD86B8E0B6}"/>
              </a:ext>
            </a:extLst>
          </p:cNvPr>
          <p:cNvSpPr/>
          <p:nvPr/>
        </p:nvSpPr>
        <p:spPr>
          <a:xfrm>
            <a:off x="6441157" y="3159236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45" name="îšļïḑe">
            <a:extLst>
              <a:ext uri="{FF2B5EF4-FFF2-40B4-BE49-F238E27FC236}">
                <a16:creationId xmlns:a16="http://schemas.microsoft.com/office/drawing/2014/main" id="{AB73254D-6BF5-470F-BCF5-6794CB23C2EC}"/>
              </a:ext>
            </a:extLst>
          </p:cNvPr>
          <p:cNvSpPr/>
          <p:nvPr/>
        </p:nvSpPr>
        <p:spPr>
          <a:xfrm>
            <a:off x="7991423" y="3372362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46" name="ïšḷiḋe">
            <a:extLst>
              <a:ext uri="{FF2B5EF4-FFF2-40B4-BE49-F238E27FC236}">
                <a16:creationId xmlns:a16="http://schemas.microsoft.com/office/drawing/2014/main" id="{A5ED14E1-66F3-4C61-B7CC-6B2B597B53BC}"/>
              </a:ext>
            </a:extLst>
          </p:cNvPr>
          <p:cNvSpPr/>
          <p:nvPr/>
        </p:nvSpPr>
        <p:spPr>
          <a:xfrm>
            <a:off x="8824872" y="4569304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47" name="îś1ïḋè">
            <a:extLst>
              <a:ext uri="{FF2B5EF4-FFF2-40B4-BE49-F238E27FC236}">
                <a16:creationId xmlns:a16="http://schemas.microsoft.com/office/drawing/2014/main" id="{5E51D2DD-4467-4B1A-9B30-8AF1B0429F2D}"/>
              </a:ext>
            </a:extLst>
          </p:cNvPr>
          <p:cNvSpPr/>
          <p:nvPr/>
        </p:nvSpPr>
        <p:spPr>
          <a:xfrm>
            <a:off x="10237420" y="4700692"/>
            <a:ext cx="129686" cy="129686"/>
          </a:xfrm>
          <a:prstGeom prst="ellipse">
            <a:avLst/>
          </a:prstGeom>
          <a:solidFill>
            <a:srgbClr val="89BFCE"/>
          </a:solidFill>
          <a:ln w="38100">
            <a:solidFill>
              <a:srgbClr val="89B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id-ID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</a:defRPr>
            </a:lvl9pPr>
          </a:lstStyle>
          <a:p>
            <a:pPr algn="ctr"/>
            <a:endParaRPr lang="id-ID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52" name="文本框 16">
            <a:extLst>
              <a:ext uri="{FF2B5EF4-FFF2-40B4-BE49-F238E27FC236}">
                <a16:creationId xmlns:a16="http://schemas.microsoft.com/office/drawing/2014/main" id="{32120C6D-F3D6-427A-B1BC-B6C4D5C3333B}"/>
              </a:ext>
            </a:extLst>
          </p:cNvPr>
          <p:cNvSpPr txBox="1"/>
          <p:nvPr/>
        </p:nvSpPr>
        <p:spPr>
          <a:xfrm>
            <a:off x="3370217" y="1718666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53" name="文本框 16">
            <a:extLst>
              <a:ext uri="{FF2B5EF4-FFF2-40B4-BE49-F238E27FC236}">
                <a16:creationId xmlns:a16="http://schemas.microsoft.com/office/drawing/2014/main" id="{C0592404-2C38-46D6-B541-3854496CAC6D}"/>
              </a:ext>
            </a:extLst>
          </p:cNvPr>
          <p:cNvSpPr txBox="1"/>
          <p:nvPr/>
        </p:nvSpPr>
        <p:spPr>
          <a:xfrm>
            <a:off x="4484374" y="4357031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54" name="文本框 16">
            <a:extLst>
              <a:ext uri="{FF2B5EF4-FFF2-40B4-BE49-F238E27FC236}">
                <a16:creationId xmlns:a16="http://schemas.microsoft.com/office/drawing/2014/main" id="{A8EF640E-B264-4453-934B-3557BDC43EAF}"/>
              </a:ext>
            </a:extLst>
          </p:cNvPr>
          <p:cNvSpPr txBox="1"/>
          <p:nvPr/>
        </p:nvSpPr>
        <p:spPr>
          <a:xfrm>
            <a:off x="5584830" y="2416485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55" name="文本框 16">
            <a:extLst>
              <a:ext uri="{FF2B5EF4-FFF2-40B4-BE49-F238E27FC236}">
                <a16:creationId xmlns:a16="http://schemas.microsoft.com/office/drawing/2014/main" id="{560F09C3-2F2E-49FA-BFEE-097F05C27F67}"/>
              </a:ext>
            </a:extLst>
          </p:cNvPr>
          <p:cNvSpPr txBox="1"/>
          <p:nvPr/>
        </p:nvSpPr>
        <p:spPr>
          <a:xfrm>
            <a:off x="7667549" y="2624285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56" name="文本框 16">
            <a:extLst>
              <a:ext uri="{FF2B5EF4-FFF2-40B4-BE49-F238E27FC236}">
                <a16:creationId xmlns:a16="http://schemas.microsoft.com/office/drawing/2014/main" id="{31D70F01-A92F-4D2C-934E-9B4DCB7D8EC0}"/>
              </a:ext>
            </a:extLst>
          </p:cNvPr>
          <p:cNvSpPr txBox="1"/>
          <p:nvPr/>
        </p:nvSpPr>
        <p:spPr>
          <a:xfrm>
            <a:off x="7633458" y="5000930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57" name="文本框 16">
            <a:extLst>
              <a:ext uri="{FF2B5EF4-FFF2-40B4-BE49-F238E27FC236}">
                <a16:creationId xmlns:a16="http://schemas.microsoft.com/office/drawing/2014/main" id="{E081FE4B-A34D-4BC9-A441-55CFCF25426F}"/>
              </a:ext>
            </a:extLst>
          </p:cNvPr>
          <p:cNvSpPr txBox="1"/>
          <p:nvPr/>
        </p:nvSpPr>
        <p:spPr>
          <a:xfrm>
            <a:off x="9545488" y="5000930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</p:spTree>
    <p:extLst>
      <p:ext uri="{BB962C8B-B14F-4D97-AF65-F5344CB8AC3E}">
        <p14:creationId val="2618830964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06 1.11022E-16 L -0.19206 0.35579" pathEditMode="relative" ptsTypes="AA" rAng="0">
                                      <p:cBhvr>
                                        <p:cTn dur="1500" fill="hold" id="8" spd="-100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9" y="1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52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47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52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52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52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57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52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6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52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67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52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72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2"/>
      <p:bldP grpId="0" spid="43"/>
      <p:bldP grpId="0" spid="44"/>
      <p:bldP grpId="0" spid="45"/>
      <p:bldP grpId="0" spid="46"/>
      <p:bldP grpId="0" spid="47"/>
      <p:bldP grpId="0" spid="52"/>
      <p:bldP grpId="0" spid="53"/>
      <p:bldP grpId="0" spid="54"/>
      <p:bldP grpId="0" spid="55"/>
      <p:bldP grpId="0" spid="56"/>
      <p:bldP grpId="0" spid="57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B8FD978-C601-4500-A9AD-A596BB0ECC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8DECEEAB-1A5A-4753-8954-D47AD9F6B719}"/>
              </a:ext>
            </a:extLst>
          </p:cNvPr>
          <p:cNvSpPr/>
          <p:nvPr/>
        </p:nvSpPr>
        <p:spPr>
          <a:xfrm>
            <a:off x="659396" y="463579"/>
            <a:ext cx="10873207" cy="5930841"/>
          </a:xfrm>
          <a:custGeom>
            <a:gdLst>
              <a:gd fmla="*/ 565211 w 10873207" name="connsiteX0"/>
              <a:gd fmla="*/ 4761492 h 5930841" name="connsiteY0"/>
              <a:gd fmla="*/ 252027 w 10873207" name="connsiteX1"/>
              <a:gd fmla="*/ 5074676 h 5930841" name="connsiteY1"/>
              <a:gd fmla="*/ 565211 w 10873207" name="connsiteX2"/>
              <a:gd fmla="*/ 5387860 h 5930841" name="connsiteY2"/>
              <a:gd fmla="*/ 878395 w 10873207" name="connsiteX3"/>
              <a:gd fmla="*/ 5074676 h 5930841" name="connsiteY3"/>
              <a:gd fmla="*/ 565211 w 10873207" name="connsiteX4"/>
              <a:gd fmla="*/ 4761492 h 5930841" name="connsiteY4"/>
              <a:gd fmla="*/ 565211 w 10873207" name="connsiteX5"/>
              <a:gd fmla="*/ 3736411 h 5930841" name="connsiteY5"/>
              <a:gd fmla="*/ 252027 w 10873207" name="connsiteX6"/>
              <a:gd fmla="*/ 4049595 h 5930841" name="connsiteY6"/>
              <a:gd fmla="*/ 565211 w 10873207" name="connsiteX7"/>
              <a:gd fmla="*/ 4362779 h 5930841" name="connsiteY7"/>
              <a:gd fmla="*/ 878395 w 10873207" name="connsiteX8"/>
              <a:gd fmla="*/ 4049595 h 5930841" name="connsiteY8"/>
              <a:gd fmla="*/ 565211 w 10873207" name="connsiteX9"/>
              <a:gd fmla="*/ 3736411 h 5930841" name="connsiteY9"/>
              <a:gd fmla="*/ 565212 w 10873207" name="connsiteX10"/>
              <a:gd fmla="*/ 2711330 h 5930841" name="connsiteY10"/>
              <a:gd fmla="*/ 252028 w 10873207" name="connsiteX11"/>
              <a:gd fmla="*/ 3024513 h 5930841" name="connsiteY11"/>
              <a:gd fmla="*/ 565212 w 10873207" name="connsiteX12"/>
              <a:gd fmla="*/ 3337697 h 5930841" name="connsiteY12"/>
              <a:gd fmla="*/ 878396 w 10873207" name="connsiteX13"/>
              <a:gd fmla="*/ 3024513 h 5930841" name="connsiteY13"/>
              <a:gd fmla="*/ 565212 w 10873207" name="connsiteX14"/>
              <a:gd fmla="*/ 2711330 h 5930841" name="connsiteY14"/>
              <a:gd fmla="*/ 565212 w 10873207" name="connsiteX15"/>
              <a:gd fmla="*/ 1686247 h 5930841" name="connsiteY15"/>
              <a:gd fmla="*/ 252028 w 10873207" name="connsiteX16"/>
              <a:gd fmla="*/ 1999431 h 5930841" name="connsiteY16"/>
              <a:gd fmla="*/ 565212 w 10873207" name="connsiteX17"/>
              <a:gd fmla="*/ 2312615 h 5930841" name="connsiteY17"/>
              <a:gd fmla="*/ 878396 w 10873207" name="connsiteX18"/>
              <a:gd fmla="*/ 1999431 h 5930841" name="connsiteY18"/>
              <a:gd fmla="*/ 565212 w 10873207" name="connsiteX19"/>
              <a:gd fmla="*/ 1686247 h 5930841" name="connsiteY19"/>
              <a:gd fmla="*/ 565212 w 10873207" name="connsiteX20"/>
              <a:gd fmla="*/ 661165 h 5930841" name="connsiteY20"/>
              <a:gd fmla="*/ 252028 w 10873207" name="connsiteX21"/>
              <a:gd fmla="*/ 974350 h 5930841" name="connsiteY21"/>
              <a:gd fmla="*/ 565212 w 10873207" name="connsiteX22"/>
              <a:gd fmla="*/ 1287534 h 5930841" name="connsiteY22"/>
              <a:gd fmla="*/ 878396 w 10873207" name="connsiteX23"/>
              <a:gd fmla="*/ 974350 h 5930841" name="connsiteY23"/>
              <a:gd fmla="*/ 565212 w 10873207" name="connsiteX24"/>
              <a:gd fmla="*/ 661165 h 5930841" name="connsiteY24"/>
              <a:gd fmla="*/ 573394 w 10873207" name="connsiteX25"/>
              <a:gd fmla="*/ 0 h 5930841" name="connsiteY25"/>
              <a:gd fmla="*/ 10299813 w 10873207" name="connsiteX26"/>
              <a:gd fmla="*/ 0 h 5930841" name="connsiteY26"/>
              <a:gd fmla="*/ 10873207 w 10873207" name="connsiteX27"/>
              <a:gd fmla="*/ 573394 h 5930841" name="connsiteY27"/>
              <a:gd fmla="*/ 10873207 w 10873207" name="connsiteX28"/>
              <a:gd fmla="*/ 5357447 h 5930841" name="connsiteY28"/>
              <a:gd fmla="*/ 10299813 w 10873207" name="connsiteX29"/>
              <a:gd fmla="*/ 5930841 h 5930841" name="connsiteY29"/>
              <a:gd fmla="*/ 573394 w 10873207" name="connsiteX30"/>
              <a:gd fmla="*/ 5930841 h 5930841" name="connsiteY30"/>
              <a:gd fmla="*/ 0 w 10873207" name="connsiteX31"/>
              <a:gd fmla="*/ 5357447 h 5930841" name="connsiteY31"/>
              <a:gd fmla="*/ 0 w 10873207" name="connsiteX32"/>
              <a:gd fmla="*/ 573394 h 5930841" name="connsiteY32"/>
              <a:gd fmla="*/ 573394 w 10873207" name="connsiteX33"/>
              <a:gd fmla="*/ 0 h 5930841" name="connsiteY3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b="b" l="l" r="r" t="t"/>
            <a:pathLst>
              <a:path h="5930841" w="10873207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algn="ctr" blurRad="63500" rotWithShape="0" sx="101000" sy="10100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CCFF44FE-4A13-44F5-9FC5-B281C67DDE4C}"/>
              </a:ext>
            </a:extLst>
          </p:cNvPr>
          <p:cNvGrpSpPr/>
          <p:nvPr/>
        </p:nvGrpSpPr>
        <p:grpSpPr>
          <a:xfrm>
            <a:off x="5275350" y="1092945"/>
            <a:ext cx="2139994" cy="1997432"/>
            <a:chOff x="3537241" y="1142339"/>
            <a:chExt cx="2391308" cy="1997432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C4145C11-16A3-4D65-86DF-F21EAE51ABC4}"/>
                </a:ext>
              </a:extLst>
            </p:cNvPr>
            <p:cNvSpPr txBox="1"/>
            <p:nvPr/>
          </p:nvSpPr>
          <p:spPr>
            <a:xfrm>
              <a:off x="3550811" y="1200779"/>
              <a:ext cx="2377739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ln w="311150">
                    <a:solidFill>
                      <a:schemeClr val="accent6">
                        <a:lumMod val="75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03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E1141547-FB7B-4B35-888E-70DCD1561A5C}"/>
                </a:ext>
              </a:extLst>
            </p:cNvPr>
            <p:cNvSpPr txBox="1"/>
            <p:nvPr/>
          </p:nvSpPr>
          <p:spPr>
            <a:xfrm>
              <a:off x="3537241" y="1142339"/>
              <a:ext cx="2099887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03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AA2BBF1C-6543-416F-A07D-97542274A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188090" y="4018541"/>
            <a:ext cx="2787942" cy="278794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4ABA28A-68E2-4E83-A61E-CCAAD57E4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6A757E4-F636-4907-884F-EFCA87AC5071}"/>
              </a:ext>
            </a:extLst>
          </p:cNvPr>
          <p:cNvSpPr txBox="1"/>
          <p:nvPr/>
        </p:nvSpPr>
        <p:spPr>
          <a:xfrm>
            <a:off x="2739704" y="3263726"/>
            <a:ext cx="6712589" cy="67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8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three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47F52142-5161-4F2E-AE3F-0C67AE7AB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12779" y="2764055"/>
            <a:ext cx="4583516" cy="4583516"/>
          </a:xfrm>
          <a:prstGeom prst="rect">
            <a:avLst/>
          </a:prstGeom>
        </p:spPr>
      </p:pic>
    </p:spTree>
    <p:extLst>
      <p:ext uri="{BB962C8B-B14F-4D97-AF65-F5344CB8AC3E}">
        <p14:creationId val="2773488042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5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27" nodeType="withEffect" presetClass="path" presetID="49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28" spd="-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15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three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EF6D3B9F-C984-43ED-9DC6-67806D9509AE}"/>
              </a:ext>
            </a:extLst>
          </p:cNvPr>
          <p:cNvGrpSpPr/>
          <p:nvPr/>
        </p:nvGrpSpPr>
        <p:grpSpPr>
          <a:xfrm>
            <a:off x="2711624" y="2708920"/>
            <a:ext cx="7280118" cy="1851025"/>
            <a:chOff x="2572911" y="2788466"/>
            <a:chExt cx="7280118" cy="1851025"/>
          </a:xfrm>
          <a:solidFill>
            <a:srgbClr val="F8C9C5"/>
          </a:solidFill>
        </p:grpSpPr>
        <p:sp>
          <p:nvSpPr>
            <p:cNvPr id="4" name="iśḷïḍè">
              <a:extLst>
                <a:ext uri="{FF2B5EF4-FFF2-40B4-BE49-F238E27FC236}">
                  <a16:creationId xmlns:a16="http://schemas.microsoft.com/office/drawing/2014/main" id="{413128C5-A327-44AF-9580-5258C5A5EFC5}"/>
                </a:ext>
              </a:extLst>
            </p:cNvPr>
            <p:cNvSpPr/>
            <p:nvPr/>
          </p:nvSpPr>
          <p:spPr bwMode="auto">
            <a:xfrm>
              <a:off x="2572911" y="2788466"/>
              <a:ext cx="1419527" cy="1068388"/>
            </a:xfrm>
            <a:custGeom>
              <a:gdLst>
                <a:gd fmla="*/ 663 w 805" name="T0"/>
                <a:gd fmla="*/ 591 h 733" name="T1"/>
                <a:gd fmla="*/ 340 w 805" name="T2"/>
                <a:gd fmla="*/ 591 h 733" name="T3"/>
                <a:gd fmla="*/ 301 w 805" name="T4"/>
                <a:gd fmla="*/ 574 h 733" name="T5"/>
                <a:gd fmla="*/ 285 w 805" name="T6"/>
                <a:gd fmla="*/ 536 h 733" name="T7"/>
                <a:gd fmla="*/ 285 w 805" name="T8"/>
                <a:gd fmla="*/ 397 h 733" name="T9"/>
                <a:gd fmla="*/ 344 w 805" name="T10"/>
                <a:gd fmla="*/ 279 h 733" name="T11"/>
                <a:gd fmla="*/ 241 w 805" name="T12"/>
                <a:gd fmla="*/ 0 h 733" name="T13"/>
                <a:gd fmla="*/ 241 w 805" name="T14"/>
                <a:gd fmla="*/ 0 h 733" name="T15"/>
                <a:gd fmla="*/ 138 w 805" name="T16"/>
                <a:gd fmla="*/ 279 h 733" name="T17"/>
                <a:gd fmla="*/ 197 w 805" name="T18"/>
                <a:gd fmla="*/ 395 h 733" name="T19"/>
                <a:gd fmla="*/ 197 w 805" name="T20"/>
                <a:gd fmla="*/ 536 h 733" name="T21"/>
                <a:gd fmla="*/ 340 w 805" name="T22"/>
                <a:gd fmla="*/ 678 h 733" name="T23"/>
                <a:gd fmla="*/ 663 w 805" name="T24"/>
                <a:gd fmla="*/ 678 h 733" name="T25"/>
                <a:gd fmla="*/ 701 w 805" name="T26"/>
                <a:gd fmla="*/ 694 h 733" name="T27"/>
                <a:gd fmla="*/ 717 w 805" name="T28"/>
                <a:gd fmla="*/ 733 h 733" name="T29"/>
                <a:gd fmla="*/ 805 w 805" name="T30"/>
                <a:gd fmla="*/ 733 h 733" name="T31"/>
                <a:gd fmla="*/ 663 w 805" name="T32"/>
                <a:gd fmla="*/ 591 h 73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733" w="805">
                  <a:moveTo>
                    <a:pt x="663" y="591"/>
                  </a:moveTo>
                  <a:cubicBezTo>
                    <a:pt x="340" y="591"/>
                    <a:pt x="340" y="591"/>
                    <a:pt x="340" y="591"/>
                  </a:cubicBezTo>
                  <a:cubicBezTo>
                    <a:pt x="325" y="591"/>
                    <a:pt x="311" y="584"/>
                    <a:pt x="301" y="574"/>
                  </a:cubicBezTo>
                  <a:cubicBezTo>
                    <a:pt x="291" y="564"/>
                    <a:pt x="285" y="551"/>
                    <a:pt x="285" y="536"/>
                  </a:cubicBezTo>
                  <a:cubicBezTo>
                    <a:pt x="285" y="397"/>
                    <a:pt x="285" y="397"/>
                    <a:pt x="285" y="397"/>
                  </a:cubicBezTo>
                  <a:cubicBezTo>
                    <a:pt x="290" y="367"/>
                    <a:pt x="306" y="326"/>
                    <a:pt x="344" y="279"/>
                  </a:cubicBezTo>
                  <a:cubicBezTo>
                    <a:pt x="425" y="182"/>
                    <a:pt x="482" y="0"/>
                    <a:pt x="241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0" y="0"/>
                    <a:pt x="57" y="182"/>
                    <a:pt x="138" y="279"/>
                  </a:cubicBezTo>
                  <a:cubicBezTo>
                    <a:pt x="176" y="325"/>
                    <a:pt x="191" y="365"/>
                    <a:pt x="197" y="395"/>
                  </a:cubicBezTo>
                  <a:cubicBezTo>
                    <a:pt x="197" y="536"/>
                    <a:pt x="197" y="536"/>
                    <a:pt x="197" y="536"/>
                  </a:cubicBezTo>
                  <a:cubicBezTo>
                    <a:pt x="197" y="614"/>
                    <a:pt x="261" y="678"/>
                    <a:pt x="340" y="678"/>
                  </a:cubicBezTo>
                  <a:cubicBezTo>
                    <a:pt x="663" y="678"/>
                    <a:pt x="663" y="678"/>
                    <a:pt x="663" y="678"/>
                  </a:cubicBezTo>
                  <a:cubicBezTo>
                    <a:pt x="678" y="678"/>
                    <a:pt x="691" y="684"/>
                    <a:pt x="701" y="694"/>
                  </a:cubicBezTo>
                  <a:cubicBezTo>
                    <a:pt x="711" y="705"/>
                    <a:pt x="717" y="718"/>
                    <a:pt x="717" y="733"/>
                  </a:cubicBezTo>
                  <a:cubicBezTo>
                    <a:pt x="805" y="733"/>
                    <a:pt x="805" y="733"/>
                    <a:pt x="805" y="733"/>
                  </a:cubicBezTo>
                  <a:cubicBezTo>
                    <a:pt x="805" y="654"/>
                    <a:pt x="741" y="591"/>
                    <a:pt x="663" y="5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iṩ1ïḑé">
              <a:extLst>
                <a:ext uri="{FF2B5EF4-FFF2-40B4-BE49-F238E27FC236}">
                  <a16:creationId xmlns:a16="http://schemas.microsoft.com/office/drawing/2014/main" id="{29D6F986-884B-4C45-8698-08D7A5A32622}"/>
                </a:ext>
              </a:extLst>
            </p:cNvPr>
            <p:cNvSpPr/>
            <p:nvPr/>
          </p:nvSpPr>
          <p:spPr bwMode="auto">
            <a:xfrm>
              <a:off x="3489169" y="3567928"/>
              <a:ext cx="2324259" cy="1071563"/>
            </a:xfrm>
            <a:custGeom>
              <a:gdLst>
                <a:gd fmla="*/ 1230 w 1318" name="T0"/>
                <a:gd fmla="*/ 0 h 735" name="T1"/>
                <a:gd fmla="*/ 1214 w 1318" name="T2"/>
                <a:gd fmla="*/ 39 h 735" name="T3"/>
                <a:gd fmla="*/ 1175 w 1318" name="T4"/>
                <a:gd fmla="*/ 55 h 735" name="T5"/>
                <a:gd fmla="*/ 340 w 1318" name="T6"/>
                <a:gd fmla="*/ 55 h 735" name="T7"/>
                <a:gd fmla="*/ 197 w 1318" name="T8"/>
                <a:gd fmla="*/ 198 h 735" name="T9"/>
                <a:gd fmla="*/ 197 w 1318" name="T10"/>
                <a:gd fmla="*/ 340 h 735" name="T11"/>
                <a:gd fmla="*/ 139 w 1318" name="T12"/>
                <a:gd fmla="*/ 456 h 735" name="T13"/>
                <a:gd fmla="*/ 241 w 1318" name="T14"/>
                <a:gd fmla="*/ 735 h 735" name="T15"/>
                <a:gd fmla="*/ 242 w 1318" name="T16"/>
                <a:gd fmla="*/ 735 h 735" name="T17"/>
                <a:gd fmla="*/ 344 w 1318" name="T18"/>
                <a:gd fmla="*/ 456 h 735" name="T19"/>
                <a:gd fmla="*/ 285 w 1318" name="T20"/>
                <a:gd fmla="*/ 339 h 735" name="T21"/>
                <a:gd fmla="*/ 285 w 1318" name="T22"/>
                <a:gd fmla="*/ 198 h 735" name="T23"/>
                <a:gd fmla="*/ 301 w 1318" name="T24"/>
                <a:gd fmla="*/ 159 h 735" name="T25"/>
                <a:gd fmla="*/ 340 w 1318" name="T26"/>
                <a:gd fmla="*/ 143 h 735" name="T27"/>
                <a:gd fmla="*/ 1175 w 1318" name="T28"/>
                <a:gd fmla="*/ 143 h 735" name="T29"/>
                <a:gd fmla="*/ 1318 w 1318" name="T30"/>
                <a:gd fmla="*/ 0 h 735" name="T31"/>
                <a:gd fmla="*/ 1230 w 1318" name="T32"/>
                <a:gd fmla="*/ 0 h 73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735" w="1318">
                  <a:moveTo>
                    <a:pt x="1230" y="0"/>
                  </a:moveTo>
                  <a:cubicBezTo>
                    <a:pt x="1230" y="16"/>
                    <a:pt x="1224" y="29"/>
                    <a:pt x="1214" y="39"/>
                  </a:cubicBezTo>
                  <a:cubicBezTo>
                    <a:pt x="1204" y="49"/>
                    <a:pt x="1190" y="55"/>
                    <a:pt x="1175" y="55"/>
                  </a:cubicBezTo>
                  <a:cubicBezTo>
                    <a:pt x="340" y="55"/>
                    <a:pt x="340" y="55"/>
                    <a:pt x="340" y="55"/>
                  </a:cubicBezTo>
                  <a:cubicBezTo>
                    <a:pt x="261" y="56"/>
                    <a:pt x="198" y="119"/>
                    <a:pt x="197" y="198"/>
                  </a:cubicBezTo>
                  <a:cubicBezTo>
                    <a:pt x="197" y="340"/>
                    <a:pt x="197" y="340"/>
                    <a:pt x="197" y="340"/>
                  </a:cubicBezTo>
                  <a:cubicBezTo>
                    <a:pt x="192" y="370"/>
                    <a:pt x="176" y="411"/>
                    <a:pt x="139" y="456"/>
                  </a:cubicBezTo>
                  <a:cubicBezTo>
                    <a:pt x="58" y="554"/>
                    <a:pt x="0" y="735"/>
                    <a:pt x="241" y="735"/>
                  </a:cubicBezTo>
                  <a:cubicBezTo>
                    <a:pt x="242" y="735"/>
                    <a:pt x="242" y="735"/>
                    <a:pt x="242" y="735"/>
                  </a:cubicBezTo>
                  <a:cubicBezTo>
                    <a:pt x="482" y="735"/>
                    <a:pt x="425" y="554"/>
                    <a:pt x="344" y="456"/>
                  </a:cubicBezTo>
                  <a:cubicBezTo>
                    <a:pt x="306" y="410"/>
                    <a:pt x="291" y="370"/>
                    <a:pt x="285" y="339"/>
                  </a:cubicBezTo>
                  <a:cubicBezTo>
                    <a:pt x="285" y="198"/>
                    <a:pt x="285" y="198"/>
                    <a:pt x="285" y="198"/>
                  </a:cubicBezTo>
                  <a:cubicBezTo>
                    <a:pt x="285" y="183"/>
                    <a:pt x="291" y="169"/>
                    <a:pt x="301" y="159"/>
                  </a:cubicBezTo>
                  <a:cubicBezTo>
                    <a:pt x="312" y="149"/>
                    <a:pt x="325" y="143"/>
                    <a:pt x="340" y="143"/>
                  </a:cubicBezTo>
                  <a:cubicBezTo>
                    <a:pt x="1175" y="143"/>
                    <a:pt x="1175" y="143"/>
                    <a:pt x="1175" y="143"/>
                  </a:cubicBezTo>
                  <a:cubicBezTo>
                    <a:pt x="1254" y="143"/>
                    <a:pt x="1317" y="79"/>
                    <a:pt x="1318" y="0"/>
                  </a:cubicBezTo>
                  <a:lnTo>
                    <a:pt x="12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" name="iśľiḑe">
              <a:extLst>
                <a:ext uri="{FF2B5EF4-FFF2-40B4-BE49-F238E27FC236}">
                  <a16:creationId xmlns:a16="http://schemas.microsoft.com/office/drawing/2014/main" id="{C984D562-5A12-44C1-83E6-F1605F160BB8}"/>
                </a:ext>
              </a:extLst>
            </p:cNvPr>
            <p:cNvSpPr/>
            <p:nvPr/>
          </p:nvSpPr>
          <p:spPr bwMode="auto">
            <a:xfrm>
              <a:off x="5310159" y="2788466"/>
              <a:ext cx="1419527" cy="1068388"/>
            </a:xfrm>
            <a:custGeom>
              <a:gdLst>
                <a:gd fmla="*/ 662 w 805" name="T0"/>
                <a:gd fmla="*/ 591 h 733" name="T1"/>
                <a:gd fmla="*/ 339 w 805" name="T2"/>
                <a:gd fmla="*/ 591 h 733" name="T3"/>
                <a:gd fmla="*/ 301 w 805" name="T4"/>
                <a:gd fmla="*/ 574 h 733" name="T5"/>
                <a:gd fmla="*/ 285 w 805" name="T6"/>
                <a:gd fmla="*/ 536 h 733" name="T7"/>
                <a:gd fmla="*/ 285 w 805" name="T8"/>
                <a:gd fmla="*/ 395 h 733" name="T9"/>
                <a:gd fmla="*/ 343 w 805" name="T10"/>
                <a:gd fmla="*/ 279 h 733" name="T11"/>
                <a:gd fmla="*/ 241 w 805" name="T12"/>
                <a:gd fmla="*/ 0 h 733" name="T13"/>
                <a:gd fmla="*/ 240 w 805" name="T14"/>
                <a:gd fmla="*/ 0 h 733" name="T15"/>
                <a:gd fmla="*/ 138 w 805" name="T16"/>
                <a:gd fmla="*/ 279 h 733" name="T17"/>
                <a:gd fmla="*/ 197 w 805" name="T18"/>
                <a:gd fmla="*/ 397 h 733" name="T19"/>
                <a:gd fmla="*/ 197 w 805" name="T20"/>
                <a:gd fmla="*/ 536 h 733" name="T21"/>
                <a:gd fmla="*/ 339 w 805" name="T22"/>
                <a:gd fmla="*/ 678 h 733" name="T23"/>
                <a:gd fmla="*/ 662 w 805" name="T24"/>
                <a:gd fmla="*/ 678 h 733" name="T25"/>
                <a:gd fmla="*/ 701 w 805" name="T26"/>
                <a:gd fmla="*/ 694 h 733" name="T27"/>
                <a:gd fmla="*/ 717 w 805" name="T28"/>
                <a:gd fmla="*/ 733 h 733" name="T29"/>
                <a:gd fmla="*/ 805 w 805" name="T30"/>
                <a:gd fmla="*/ 733 h 733" name="T31"/>
                <a:gd fmla="*/ 662 w 805" name="T32"/>
                <a:gd fmla="*/ 591 h 73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733" w="805">
                  <a:moveTo>
                    <a:pt x="662" y="591"/>
                  </a:moveTo>
                  <a:cubicBezTo>
                    <a:pt x="339" y="591"/>
                    <a:pt x="339" y="591"/>
                    <a:pt x="339" y="591"/>
                  </a:cubicBezTo>
                  <a:cubicBezTo>
                    <a:pt x="324" y="591"/>
                    <a:pt x="311" y="584"/>
                    <a:pt x="301" y="574"/>
                  </a:cubicBezTo>
                  <a:cubicBezTo>
                    <a:pt x="291" y="564"/>
                    <a:pt x="285" y="551"/>
                    <a:pt x="285" y="536"/>
                  </a:cubicBezTo>
                  <a:cubicBezTo>
                    <a:pt x="285" y="395"/>
                    <a:pt x="285" y="395"/>
                    <a:pt x="285" y="395"/>
                  </a:cubicBezTo>
                  <a:cubicBezTo>
                    <a:pt x="290" y="365"/>
                    <a:pt x="306" y="325"/>
                    <a:pt x="343" y="279"/>
                  </a:cubicBezTo>
                  <a:cubicBezTo>
                    <a:pt x="424" y="182"/>
                    <a:pt x="482" y="0"/>
                    <a:pt x="241" y="0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0" y="0"/>
                    <a:pt x="57" y="182"/>
                    <a:pt x="138" y="279"/>
                  </a:cubicBezTo>
                  <a:cubicBezTo>
                    <a:pt x="176" y="325"/>
                    <a:pt x="191" y="366"/>
                    <a:pt x="197" y="397"/>
                  </a:cubicBezTo>
                  <a:cubicBezTo>
                    <a:pt x="197" y="536"/>
                    <a:pt x="197" y="536"/>
                    <a:pt x="197" y="536"/>
                  </a:cubicBezTo>
                  <a:cubicBezTo>
                    <a:pt x="197" y="614"/>
                    <a:pt x="261" y="678"/>
                    <a:pt x="339" y="678"/>
                  </a:cubicBezTo>
                  <a:cubicBezTo>
                    <a:pt x="662" y="678"/>
                    <a:pt x="662" y="678"/>
                    <a:pt x="662" y="678"/>
                  </a:cubicBezTo>
                  <a:cubicBezTo>
                    <a:pt x="677" y="678"/>
                    <a:pt x="691" y="684"/>
                    <a:pt x="701" y="694"/>
                  </a:cubicBezTo>
                  <a:cubicBezTo>
                    <a:pt x="711" y="705"/>
                    <a:pt x="717" y="718"/>
                    <a:pt x="717" y="733"/>
                  </a:cubicBezTo>
                  <a:cubicBezTo>
                    <a:pt x="805" y="733"/>
                    <a:pt x="805" y="733"/>
                    <a:pt x="805" y="733"/>
                  </a:cubicBezTo>
                  <a:cubicBezTo>
                    <a:pt x="805" y="654"/>
                    <a:pt x="741" y="591"/>
                    <a:pt x="662" y="5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" name="işļïďê">
              <a:extLst>
                <a:ext uri="{FF2B5EF4-FFF2-40B4-BE49-F238E27FC236}">
                  <a16:creationId xmlns:a16="http://schemas.microsoft.com/office/drawing/2014/main" id="{52A695C8-B282-467D-929E-262E25FB07E5}"/>
                </a:ext>
              </a:extLst>
            </p:cNvPr>
            <p:cNvSpPr/>
            <p:nvPr/>
          </p:nvSpPr>
          <p:spPr bwMode="auto">
            <a:xfrm>
              <a:off x="6228337" y="3567928"/>
              <a:ext cx="2322339" cy="1071563"/>
            </a:xfrm>
            <a:custGeom>
              <a:gdLst>
                <a:gd fmla="*/ 1230 w 1317" name="T0"/>
                <a:gd fmla="*/ 0 h 735" name="T1"/>
                <a:gd fmla="*/ 1213 w 1317" name="T2"/>
                <a:gd fmla="*/ 39 h 735" name="T3"/>
                <a:gd fmla="*/ 1175 w 1317" name="T4"/>
                <a:gd fmla="*/ 55 h 735" name="T5"/>
                <a:gd fmla="*/ 340 w 1317" name="T6"/>
                <a:gd fmla="*/ 55 h 735" name="T7"/>
                <a:gd fmla="*/ 197 w 1317" name="T8"/>
                <a:gd fmla="*/ 198 h 735" name="T9"/>
                <a:gd fmla="*/ 197 w 1317" name="T10"/>
                <a:gd fmla="*/ 284 h 735" name="T11"/>
                <a:gd fmla="*/ 197 w 1317" name="T12"/>
                <a:gd fmla="*/ 284 h 735" name="T13"/>
                <a:gd fmla="*/ 197 w 1317" name="T14"/>
                <a:gd fmla="*/ 285 h 735" name="T15"/>
                <a:gd fmla="*/ 197 w 1317" name="T16"/>
                <a:gd fmla="*/ 337 h 735" name="T17"/>
                <a:gd fmla="*/ 138 w 1317" name="T18"/>
                <a:gd fmla="*/ 456 h 735" name="T19"/>
                <a:gd fmla="*/ 240 w 1317" name="T20"/>
                <a:gd fmla="*/ 735 h 735" name="T21"/>
                <a:gd fmla="*/ 241 w 1317" name="T22"/>
                <a:gd fmla="*/ 735 h 735" name="T23"/>
                <a:gd fmla="*/ 343 w 1317" name="T24"/>
                <a:gd fmla="*/ 456 h 735" name="T25"/>
                <a:gd fmla="*/ 285 w 1317" name="T26"/>
                <a:gd fmla="*/ 341 h 735" name="T27"/>
                <a:gd fmla="*/ 285 w 1317" name="T28"/>
                <a:gd fmla="*/ 341 h 735" name="T29"/>
                <a:gd fmla="*/ 285 w 1317" name="T30"/>
                <a:gd fmla="*/ 198 h 735" name="T31"/>
                <a:gd fmla="*/ 301 w 1317" name="T32"/>
                <a:gd fmla="*/ 159 h 735" name="T33"/>
                <a:gd fmla="*/ 340 w 1317" name="T34"/>
                <a:gd fmla="*/ 143 h 735" name="T35"/>
                <a:gd fmla="*/ 1175 w 1317" name="T36"/>
                <a:gd fmla="*/ 143 h 735" name="T37"/>
                <a:gd fmla="*/ 1317 w 1317" name="T38"/>
                <a:gd fmla="*/ 0 h 735" name="T39"/>
                <a:gd fmla="*/ 1230 w 1317" name="T40"/>
                <a:gd fmla="*/ 0 h 73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735" w="1317">
                  <a:moveTo>
                    <a:pt x="1230" y="0"/>
                  </a:moveTo>
                  <a:cubicBezTo>
                    <a:pt x="1230" y="16"/>
                    <a:pt x="1224" y="29"/>
                    <a:pt x="1213" y="39"/>
                  </a:cubicBezTo>
                  <a:cubicBezTo>
                    <a:pt x="1203" y="49"/>
                    <a:pt x="1190" y="55"/>
                    <a:pt x="1175" y="55"/>
                  </a:cubicBezTo>
                  <a:cubicBezTo>
                    <a:pt x="340" y="55"/>
                    <a:pt x="340" y="55"/>
                    <a:pt x="340" y="55"/>
                  </a:cubicBezTo>
                  <a:cubicBezTo>
                    <a:pt x="261" y="56"/>
                    <a:pt x="197" y="119"/>
                    <a:pt x="197" y="198"/>
                  </a:cubicBezTo>
                  <a:cubicBezTo>
                    <a:pt x="197" y="284"/>
                    <a:pt x="197" y="284"/>
                    <a:pt x="197" y="284"/>
                  </a:cubicBezTo>
                  <a:cubicBezTo>
                    <a:pt x="197" y="284"/>
                    <a:pt x="197" y="284"/>
                    <a:pt x="197" y="284"/>
                  </a:cubicBezTo>
                  <a:cubicBezTo>
                    <a:pt x="197" y="284"/>
                    <a:pt x="197" y="284"/>
                    <a:pt x="197" y="285"/>
                  </a:cubicBezTo>
                  <a:cubicBezTo>
                    <a:pt x="197" y="337"/>
                    <a:pt x="197" y="337"/>
                    <a:pt x="197" y="337"/>
                  </a:cubicBezTo>
                  <a:cubicBezTo>
                    <a:pt x="192" y="368"/>
                    <a:pt x="177" y="409"/>
                    <a:pt x="138" y="456"/>
                  </a:cubicBezTo>
                  <a:cubicBezTo>
                    <a:pt x="57" y="554"/>
                    <a:pt x="0" y="735"/>
                    <a:pt x="240" y="735"/>
                  </a:cubicBezTo>
                  <a:cubicBezTo>
                    <a:pt x="241" y="735"/>
                    <a:pt x="241" y="735"/>
                    <a:pt x="241" y="735"/>
                  </a:cubicBezTo>
                  <a:cubicBezTo>
                    <a:pt x="482" y="735"/>
                    <a:pt x="424" y="554"/>
                    <a:pt x="343" y="456"/>
                  </a:cubicBezTo>
                  <a:cubicBezTo>
                    <a:pt x="306" y="411"/>
                    <a:pt x="291" y="371"/>
                    <a:pt x="285" y="341"/>
                  </a:cubicBezTo>
                  <a:cubicBezTo>
                    <a:pt x="285" y="341"/>
                    <a:pt x="285" y="341"/>
                    <a:pt x="285" y="341"/>
                  </a:cubicBezTo>
                  <a:cubicBezTo>
                    <a:pt x="285" y="198"/>
                    <a:pt x="285" y="198"/>
                    <a:pt x="285" y="198"/>
                  </a:cubicBezTo>
                  <a:cubicBezTo>
                    <a:pt x="285" y="183"/>
                    <a:pt x="291" y="169"/>
                    <a:pt x="301" y="159"/>
                  </a:cubicBezTo>
                  <a:cubicBezTo>
                    <a:pt x="311" y="149"/>
                    <a:pt x="325" y="143"/>
                    <a:pt x="340" y="143"/>
                  </a:cubicBezTo>
                  <a:cubicBezTo>
                    <a:pt x="1175" y="143"/>
                    <a:pt x="1175" y="143"/>
                    <a:pt x="1175" y="143"/>
                  </a:cubicBezTo>
                  <a:cubicBezTo>
                    <a:pt x="1253" y="143"/>
                    <a:pt x="1317" y="79"/>
                    <a:pt x="1317" y="0"/>
                  </a:cubicBezTo>
                  <a:lnTo>
                    <a:pt x="12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" name="iṥḷîḋe">
              <a:extLst>
                <a:ext uri="{FF2B5EF4-FFF2-40B4-BE49-F238E27FC236}">
                  <a16:creationId xmlns:a16="http://schemas.microsoft.com/office/drawing/2014/main" id="{8D24E973-EC8C-459D-9FCE-E5E5A23FB144}"/>
                </a:ext>
              </a:extLst>
            </p:cNvPr>
            <p:cNvSpPr/>
            <p:nvPr/>
          </p:nvSpPr>
          <p:spPr bwMode="auto">
            <a:xfrm>
              <a:off x="9004002" y="3648891"/>
              <a:ext cx="849027" cy="990600"/>
            </a:xfrm>
            <a:custGeom>
              <a:gdLst>
                <a:gd fmla="*/ 343 w 482" name="T0"/>
                <a:gd fmla="*/ 401 h 680" name="T1"/>
                <a:gd fmla="*/ 285 w 482" name="T2"/>
                <a:gd fmla="*/ 286 h 680" name="T3"/>
                <a:gd fmla="*/ 285 w 482" name="T4"/>
                <a:gd fmla="*/ 143 h 680" name="T5"/>
                <a:gd fmla="*/ 142 w 482" name="T6"/>
                <a:gd fmla="*/ 0 h 680" name="T7"/>
                <a:gd fmla="*/ 115 w 482" name="T8"/>
                <a:gd fmla="*/ 0 h 680" name="T9"/>
                <a:gd fmla="*/ 115 w 482" name="T10"/>
                <a:gd fmla="*/ 88 h 680" name="T11"/>
                <a:gd fmla="*/ 142 w 482" name="T12"/>
                <a:gd fmla="*/ 88 h 680" name="T13"/>
                <a:gd fmla="*/ 181 w 482" name="T14"/>
                <a:gd fmla="*/ 104 h 680" name="T15"/>
                <a:gd fmla="*/ 197 w 482" name="T16"/>
                <a:gd fmla="*/ 143 h 680" name="T17"/>
                <a:gd fmla="*/ 197 w 482" name="T18"/>
                <a:gd fmla="*/ 283 h 680" name="T19"/>
                <a:gd fmla="*/ 138 w 482" name="T20"/>
                <a:gd fmla="*/ 401 h 680" name="T21"/>
                <a:gd fmla="*/ 240 w 482" name="T22"/>
                <a:gd fmla="*/ 680 h 680" name="T23"/>
                <a:gd fmla="*/ 241 w 482" name="T24"/>
                <a:gd fmla="*/ 680 h 680" name="T25"/>
                <a:gd fmla="*/ 343 w 482" name="T26"/>
                <a:gd fmla="*/ 401 h 68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0" w="482">
                  <a:moveTo>
                    <a:pt x="343" y="401"/>
                  </a:moveTo>
                  <a:cubicBezTo>
                    <a:pt x="306" y="356"/>
                    <a:pt x="291" y="316"/>
                    <a:pt x="285" y="286"/>
                  </a:cubicBezTo>
                  <a:cubicBezTo>
                    <a:pt x="285" y="143"/>
                    <a:pt x="285" y="143"/>
                    <a:pt x="285" y="143"/>
                  </a:cubicBezTo>
                  <a:cubicBezTo>
                    <a:pt x="285" y="64"/>
                    <a:pt x="221" y="1"/>
                    <a:pt x="14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88"/>
                    <a:pt x="115" y="88"/>
                    <a:pt x="115" y="88"/>
                  </a:cubicBezTo>
                  <a:cubicBezTo>
                    <a:pt x="142" y="88"/>
                    <a:pt x="142" y="88"/>
                    <a:pt x="142" y="88"/>
                  </a:cubicBezTo>
                  <a:cubicBezTo>
                    <a:pt x="157" y="88"/>
                    <a:pt x="171" y="94"/>
                    <a:pt x="181" y="104"/>
                  </a:cubicBezTo>
                  <a:cubicBezTo>
                    <a:pt x="191" y="114"/>
                    <a:pt x="197" y="128"/>
                    <a:pt x="197" y="143"/>
                  </a:cubicBezTo>
                  <a:cubicBezTo>
                    <a:pt x="197" y="283"/>
                    <a:pt x="197" y="283"/>
                    <a:pt x="197" y="283"/>
                  </a:cubicBezTo>
                  <a:cubicBezTo>
                    <a:pt x="192" y="314"/>
                    <a:pt x="176" y="355"/>
                    <a:pt x="138" y="401"/>
                  </a:cubicBezTo>
                  <a:cubicBezTo>
                    <a:pt x="57" y="499"/>
                    <a:pt x="0" y="680"/>
                    <a:pt x="240" y="680"/>
                  </a:cubicBezTo>
                  <a:cubicBezTo>
                    <a:pt x="241" y="680"/>
                    <a:pt x="241" y="680"/>
                    <a:pt x="241" y="680"/>
                  </a:cubicBezTo>
                  <a:cubicBezTo>
                    <a:pt x="482" y="680"/>
                    <a:pt x="424" y="499"/>
                    <a:pt x="343" y="4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íṩḻíḑe">
              <a:extLst>
                <a:ext uri="{FF2B5EF4-FFF2-40B4-BE49-F238E27FC236}">
                  <a16:creationId xmlns:a16="http://schemas.microsoft.com/office/drawing/2014/main" id="{05E8DDF9-1F2E-425B-BA4F-39B662D16766}"/>
                </a:ext>
              </a:extLst>
            </p:cNvPr>
            <p:cNvSpPr/>
            <p:nvPr/>
          </p:nvSpPr>
          <p:spPr bwMode="auto">
            <a:xfrm>
              <a:off x="8049327" y="2788466"/>
              <a:ext cx="1167892" cy="989013"/>
            </a:xfrm>
            <a:custGeom>
              <a:gdLst>
                <a:gd fmla="*/ 339 w 662" name="T0"/>
                <a:gd fmla="*/ 591 h 678" name="T1"/>
                <a:gd fmla="*/ 300 w 662" name="T2"/>
                <a:gd fmla="*/ 574 h 678" name="T3"/>
                <a:gd fmla="*/ 284 w 662" name="T4"/>
                <a:gd fmla="*/ 536 h 678" name="T5"/>
                <a:gd fmla="*/ 284 w 662" name="T6"/>
                <a:gd fmla="*/ 451 h 678" name="T7"/>
                <a:gd fmla="*/ 284 w 662" name="T8"/>
                <a:gd fmla="*/ 451 h 678" name="T9"/>
                <a:gd fmla="*/ 284 w 662" name="T10"/>
                <a:gd fmla="*/ 451 h 678" name="T11"/>
                <a:gd fmla="*/ 284 w 662" name="T12"/>
                <a:gd fmla="*/ 399 h 678" name="T13"/>
                <a:gd fmla="*/ 344 w 662" name="T14"/>
                <a:gd fmla="*/ 279 h 678" name="T15"/>
                <a:gd fmla="*/ 241 w 662" name="T16"/>
                <a:gd fmla="*/ 0 h 678" name="T17"/>
                <a:gd fmla="*/ 241 w 662" name="T18"/>
                <a:gd fmla="*/ 0 h 678" name="T19"/>
                <a:gd fmla="*/ 138 w 662" name="T20"/>
                <a:gd fmla="*/ 279 h 678" name="T21"/>
                <a:gd fmla="*/ 197 w 662" name="T22"/>
                <a:gd fmla="*/ 394 h 678" name="T23"/>
                <a:gd fmla="*/ 197 w 662" name="T24"/>
                <a:gd fmla="*/ 536 h 678" name="T25"/>
                <a:gd fmla="*/ 339 w 662" name="T26"/>
                <a:gd fmla="*/ 678 h 678" name="T27"/>
                <a:gd fmla="*/ 662 w 662" name="T28"/>
                <a:gd fmla="*/ 678 h 678" name="T29"/>
                <a:gd fmla="*/ 662 w 662" name="T30"/>
                <a:gd fmla="*/ 591 h 678" name="T31"/>
                <a:gd fmla="*/ 339 w 662" name="T32"/>
                <a:gd fmla="*/ 591 h 678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678" w="662">
                  <a:moveTo>
                    <a:pt x="339" y="591"/>
                  </a:moveTo>
                  <a:cubicBezTo>
                    <a:pt x="324" y="591"/>
                    <a:pt x="311" y="584"/>
                    <a:pt x="300" y="574"/>
                  </a:cubicBezTo>
                  <a:cubicBezTo>
                    <a:pt x="290" y="564"/>
                    <a:pt x="284" y="551"/>
                    <a:pt x="284" y="536"/>
                  </a:cubicBezTo>
                  <a:cubicBezTo>
                    <a:pt x="284" y="451"/>
                    <a:pt x="284" y="451"/>
                    <a:pt x="284" y="451"/>
                  </a:cubicBezTo>
                  <a:cubicBezTo>
                    <a:pt x="284" y="451"/>
                    <a:pt x="284" y="451"/>
                    <a:pt x="284" y="451"/>
                  </a:cubicBezTo>
                  <a:cubicBezTo>
                    <a:pt x="284" y="451"/>
                    <a:pt x="284" y="451"/>
                    <a:pt x="284" y="451"/>
                  </a:cubicBezTo>
                  <a:cubicBezTo>
                    <a:pt x="284" y="399"/>
                    <a:pt x="284" y="399"/>
                    <a:pt x="284" y="399"/>
                  </a:cubicBezTo>
                  <a:cubicBezTo>
                    <a:pt x="290" y="368"/>
                    <a:pt x="305" y="326"/>
                    <a:pt x="344" y="279"/>
                  </a:cubicBezTo>
                  <a:cubicBezTo>
                    <a:pt x="425" y="182"/>
                    <a:pt x="482" y="0"/>
                    <a:pt x="241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0" y="0"/>
                    <a:pt x="57" y="182"/>
                    <a:pt x="138" y="279"/>
                  </a:cubicBezTo>
                  <a:cubicBezTo>
                    <a:pt x="175" y="324"/>
                    <a:pt x="191" y="364"/>
                    <a:pt x="197" y="394"/>
                  </a:cubicBezTo>
                  <a:cubicBezTo>
                    <a:pt x="197" y="536"/>
                    <a:pt x="197" y="536"/>
                    <a:pt x="197" y="536"/>
                  </a:cubicBezTo>
                  <a:cubicBezTo>
                    <a:pt x="197" y="614"/>
                    <a:pt x="260" y="678"/>
                    <a:pt x="339" y="678"/>
                  </a:cubicBezTo>
                  <a:cubicBezTo>
                    <a:pt x="662" y="678"/>
                    <a:pt x="662" y="678"/>
                    <a:pt x="662" y="678"/>
                  </a:cubicBezTo>
                  <a:cubicBezTo>
                    <a:pt x="662" y="591"/>
                    <a:pt x="662" y="591"/>
                    <a:pt x="662" y="591"/>
                  </a:cubicBezTo>
                  <a:lnTo>
                    <a:pt x="339" y="59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îṣļîḍe">
              <a:extLst>
                <a:ext uri="{FF2B5EF4-FFF2-40B4-BE49-F238E27FC236}">
                  <a16:creationId xmlns:a16="http://schemas.microsoft.com/office/drawing/2014/main" id="{AD89C22E-A830-4010-B5D0-5982EF6271F1}"/>
                </a:ext>
              </a:extLst>
            </p:cNvPr>
            <p:cNvSpPr/>
            <p:nvPr/>
          </p:nvSpPr>
          <p:spPr>
            <a:xfrm>
              <a:off x="2880697" y="2906728"/>
              <a:ext cx="218028" cy="250836"/>
            </a:xfrm>
            <a:custGeom>
              <a:gdLst>
                <a:gd fmla="*/ 380395 w 524301" name="connsiteX0"/>
                <a:gd fmla="*/ 355932 h 603193" name="connsiteY0"/>
                <a:gd fmla="*/ 393150 w 524301" name="connsiteX1"/>
                <a:gd fmla="*/ 362826 h 603193" name="connsiteY1"/>
                <a:gd fmla="*/ 418810 w 524301" name="connsiteX2"/>
                <a:gd fmla="*/ 399394 h 603193" name="connsiteY2"/>
                <a:gd fmla="*/ 420461 w 524301" name="connsiteX3"/>
                <a:gd fmla="*/ 414231 h 603193" name="connsiteY3"/>
                <a:gd fmla="*/ 407256 w 524301" name="connsiteX4"/>
                <a:gd fmla="*/ 421424 h 603193" name="connsiteY4"/>
                <a:gd fmla="*/ 402154 w 524301" name="connsiteX5"/>
                <a:gd fmla="*/ 421424 h 603193" name="connsiteY5"/>
                <a:gd fmla="*/ 402154 w 524301" name="connsiteX6"/>
                <a:gd fmla="*/ 467284 h 603193" name="connsiteY6"/>
                <a:gd fmla="*/ 506444 w 524301" name="connsiteX7"/>
                <a:gd fmla="*/ 467284 h 603193" name="connsiteY7"/>
                <a:gd fmla="*/ 524301 w 524301" name="connsiteX8"/>
                <a:gd fmla="*/ 485568 h 603193" name="connsiteY8"/>
                <a:gd fmla="*/ 524301 w 524301" name="connsiteX9"/>
                <a:gd fmla="*/ 495009 h 603193" name="connsiteY9"/>
                <a:gd fmla="*/ 506444 w 524301" name="connsiteX10"/>
                <a:gd fmla="*/ 513293 h 603193" name="connsiteY10"/>
                <a:gd fmla="*/ 375894 w 524301" name="connsiteX11"/>
                <a:gd fmla="*/ 513293 h 603193" name="connsiteY11"/>
                <a:gd fmla="*/ 356986 w 524301" name="connsiteX12"/>
                <a:gd fmla="*/ 501304 h 603193" name="connsiteY12"/>
                <a:gd fmla="*/ 356236 w 524301" name="connsiteX13"/>
                <a:gd fmla="*/ 490663 h 603193" name="connsiteY13"/>
                <a:gd fmla="*/ 356236 w 524301" name="connsiteX14"/>
                <a:gd fmla="*/ 421424 h 603193" name="connsiteY14"/>
                <a:gd fmla="*/ 353685 w 524301" name="connsiteX15"/>
                <a:gd fmla="*/ 421424 h 603193" name="connsiteY15"/>
                <a:gd fmla="*/ 340480 w 524301" name="connsiteX16"/>
                <a:gd fmla="*/ 414231 h 603193" name="connsiteY16"/>
                <a:gd fmla="*/ 341981 w 524301" name="connsiteX17"/>
                <a:gd fmla="*/ 399394 h 603193" name="connsiteY17"/>
                <a:gd fmla="*/ 367640 w 524301" name="connsiteX18"/>
                <a:gd fmla="*/ 362976 h 603193" name="connsiteY18"/>
                <a:gd fmla="*/ 380395 w 524301" name="connsiteX19"/>
                <a:gd fmla="*/ 355932 h 603193" name="connsiteY19"/>
                <a:gd fmla="*/ 262745 w 524301" name="connsiteX20"/>
                <a:gd fmla="*/ 355932 h 603193" name="connsiteY20"/>
                <a:gd fmla="*/ 275645 w 524301" name="connsiteX21"/>
                <a:gd fmla="*/ 362975 h 603193" name="connsiteY21"/>
                <a:gd fmla="*/ 301145 w 524301" name="connsiteX22"/>
                <a:gd fmla="*/ 399390 h 603193" name="connsiteY22"/>
                <a:gd fmla="*/ 302795 w 524301" name="connsiteX23"/>
                <a:gd fmla="*/ 414226 h 603193" name="connsiteY23"/>
                <a:gd fmla="*/ 289595 w 524301" name="connsiteX24"/>
                <a:gd fmla="*/ 421419 h 603193" name="connsiteY24"/>
                <a:gd fmla="*/ 284195 w 524301" name="connsiteX25"/>
                <a:gd fmla="*/ 421419 h 603193" name="connsiteY25"/>
                <a:gd fmla="*/ 284195 w 524301" name="connsiteX26"/>
                <a:gd fmla="*/ 585061 h 603193" name="connsiteY26"/>
                <a:gd fmla="*/ 267545 w 524301" name="connsiteX27"/>
                <a:gd fmla="*/ 603193 h 603193" name="connsiteY27"/>
                <a:gd fmla="*/ 258096 w 524301" name="connsiteX28"/>
                <a:gd fmla="*/ 603193 h 603193" name="connsiteY28"/>
                <a:gd fmla="*/ 240096 w 524301" name="connsiteX29"/>
                <a:gd fmla="*/ 585061 h 603193" name="connsiteY29"/>
                <a:gd fmla="*/ 240096 w 524301" name="connsiteX30"/>
                <a:gd fmla="*/ 421419 h 603193" name="connsiteY30"/>
                <a:gd fmla="*/ 236046 w 524301" name="connsiteX31"/>
                <a:gd fmla="*/ 421419 h 603193" name="connsiteY31"/>
                <a:gd fmla="*/ 222846 w 524301" name="connsiteX32"/>
                <a:gd fmla="*/ 414226 h 603193" name="connsiteY32"/>
                <a:gd fmla="*/ 224346 w 524301" name="connsiteX33"/>
                <a:gd fmla="*/ 399390 h 603193" name="connsiteY33"/>
                <a:gd fmla="*/ 249996 w 524301" name="connsiteX34"/>
                <a:gd fmla="*/ 362975 h 603193" name="connsiteY34"/>
                <a:gd fmla="*/ 262745 w 524301" name="connsiteX35"/>
                <a:gd fmla="*/ 355932 h 603193" name="connsiteY35"/>
                <a:gd fmla="*/ 145249 w 524301" name="connsiteX36"/>
                <a:gd fmla="*/ 355932 h 603193" name="connsiteY36"/>
                <a:gd fmla="*/ 158003 w 524301" name="connsiteX37"/>
                <a:gd fmla="*/ 362976 h 603193" name="connsiteY37"/>
                <a:gd fmla="*/ 183512 w 524301" name="connsiteX38"/>
                <a:gd fmla="*/ 399394 h 603193" name="connsiteY38"/>
                <a:gd fmla="*/ 185162 w 524301" name="connsiteX39"/>
                <a:gd fmla="*/ 414231 h 603193" name="connsiteY39"/>
                <a:gd fmla="*/ 171958 w 524301" name="connsiteX40"/>
                <a:gd fmla="*/ 421424 h 603193" name="connsiteY40"/>
                <a:gd fmla="*/ 168056 w 524301" name="connsiteX41"/>
                <a:gd fmla="*/ 421424 h 603193" name="connsiteY41"/>
                <a:gd fmla="*/ 168056 w 524301" name="connsiteX42"/>
                <a:gd fmla="*/ 490663 h 603193" name="connsiteY42"/>
                <a:gd fmla="*/ 167906 w 524301" name="connsiteX43"/>
                <a:gd fmla="*/ 501304 h 603193" name="connsiteY43"/>
                <a:gd fmla="*/ 149750 w 524301" name="connsiteX44"/>
                <a:gd fmla="*/ 513293 h 603193" name="connsiteY44"/>
                <a:gd fmla="*/ 19206 w 524301" name="connsiteX45"/>
                <a:gd fmla="*/ 513293 h 603193" name="connsiteY45"/>
                <a:gd fmla="*/ 0 w 524301" name="connsiteX46"/>
                <a:gd fmla="*/ 495009 h 603193" name="connsiteY46"/>
                <a:gd fmla="*/ 0 w 524301" name="connsiteX47"/>
                <a:gd fmla="*/ 485568 h 603193" name="connsiteY47"/>
                <a:gd fmla="*/ 19206 w 524301" name="connsiteX48"/>
                <a:gd fmla="*/ 467284 h 603193" name="connsiteY48"/>
                <a:gd fmla="*/ 122141 w 524301" name="connsiteX49"/>
                <a:gd fmla="*/ 467284 h 603193" name="connsiteY49"/>
                <a:gd fmla="*/ 122141 w 524301" name="connsiteX50"/>
                <a:gd fmla="*/ 421424 h 603193" name="connsiteY50"/>
                <a:gd fmla="*/ 118390 w 524301" name="connsiteX51"/>
                <a:gd fmla="*/ 421424 h 603193" name="connsiteY51"/>
                <a:gd fmla="*/ 105185 w 524301" name="connsiteX52"/>
                <a:gd fmla="*/ 414231 h 603193" name="connsiteY52"/>
                <a:gd fmla="*/ 106836 w 524301" name="connsiteX53"/>
                <a:gd fmla="*/ 399394 h 603193" name="connsiteY53"/>
                <a:gd fmla="*/ 132344 w 524301" name="connsiteX54"/>
                <a:gd fmla="*/ 362976 h 603193" name="connsiteY54"/>
                <a:gd fmla="*/ 145249 w 524301" name="connsiteX55"/>
                <a:gd fmla="*/ 355932 h 603193" name="connsiteY55"/>
                <a:gd fmla="*/ 336277 w 524301" name="connsiteX56"/>
                <a:gd fmla="*/ 0 h 603193" name="connsiteY56"/>
                <a:gd fmla="*/ 475087 w 524301" name="connsiteX57"/>
                <a:gd fmla="*/ 138566 h 603193" name="connsiteY57"/>
                <a:gd fmla="*/ 473586 w 524301" name="connsiteX58"/>
                <a:gd fmla="*/ 159089 h 603193" name="connsiteY58"/>
                <a:gd fmla="*/ 514704 w 524301" name="connsiteX59"/>
                <a:gd fmla="*/ 234888 h 603193" name="connsiteY59"/>
                <a:gd fmla="*/ 423915 w 524301" name="connsiteX60"/>
                <a:gd fmla="*/ 325518 h 603193" name="connsiteY60"/>
                <a:gd fmla="*/ 101577 w 524301" name="connsiteX61"/>
                <a:gd fmla="*/ 325518 h 603193" name="connsiteY61"/>
                <a:gd fmla="*/ 10938 w 524301" name="connsiteX62"/>
                <a:gd fmla="*/ 234888 h 603193" name="connsiteY62"/>
                <a:gd fmla="*/ 58658 w 524301" name="connsiteX63"/>
                <a:gd fmla="*/ 155344 h 603193" name="connsiteY63"/>
                <a:gd fmla="*/ 165204 w 524301" name="connsiteX64"/>
                <a:gd fmla="*/ 61119 h 603193" name="connsiteY64"/>
                <a:gd fmla="*/ 214125 w 524301" name="connsiteX65"/>
                <a:gd fmla="*/ 72953 h 603193" name="connsiteY65"/>
                <a:gd fmla="*/ 336277 w 524301" name="connsiteX66"/>
                <a:gd fmla="*/ 0 h 603193" name="connsiteY6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b="b" l="l" r="r" t="t"/>
              <a:pathLst>
                <a:path h="603193" w="524301">
                  <a:moveTo>
                    <a:pt x="380395" y="355932"/>
                  </a:moveTo>
                  <a:cubicBezTo>
                    <a:pt x="385497" y="355932"/>
                    <a:pt x="390149" y="358480"/>
                    <a:pt x="393150" y="362826"/>
                  </a:cubicBezTo>
                  <a:lnTo>
                    <a:pt x="418810" y="399394"/>
                  </a:lnTo>
                  <a:cubicBezTo>
                    <a:pt x="422262" y="404190"/>
                    <a:pt x="422712" y="409585"/>
                    <a:pt x="420461" y="414231"/>
                  </a:cubicBezTo>
                  <a:cubicBezTo>
                    <a:pt x="418060" y="418727"/>
                    <a:pt x="413108" y="421424"/>
                    <a:pt x="407256" y="421424"/>
                  </a:cubicBezTo>
                  <a:lnTo>
                    <a:pt x="402154" y="421424"/>
                  </a:lnTo>
                  <a:lnTo>
                    <a:pt x="402154" y="467284"/>
                  </a:lnTo>
                  <a:lnTo>
                    <a:pt x="506444" y="467284"/>
                  </a:lnTo>
                  <a:cubicBezTo>
                    <a:pt x="516348" y="467284"/>
                    <a:pt x="524301" y="475676"/>
                    <a:pt x="524301" y="485568"/>
                  </a:cubicBezTo>
                  <a:lnTo>
                    <a:pt x="524301" y="495009"/>
                  </a:lnTo>
                  <a:cubicBezTo>
                    <a:pt x="524301" y="505051"/>
                    <a:pt x="516348" y="513293"/>
                    <a:pt x="506444" y="513293"/>
                  </a:cubicBezTo>
                  <a:lnTo>
                    <a:pt x="375894" y="513293"/>
                  </a:lnTo>
                  <a:cubicBezTo>
                    <a:pt x="359387" y="513293"/>
                    <a:pt x="357136" y="504001"/>
                    <a:pt x="356986" y="501304"/>
                  </a:cubicBezTo>
                  <a:cubicBezTo>
                    <a:pt x="356986" y="499805"/>
                    <a:pt x="356236" y="494560"/>
                    <a:pt x="356236" y="490663"/>
                  </a:cubicBezTo>
                  <a:lnTo>
                    <a:pt x="356236" y="421424"/>
                  </a:lnTo>
                  <a:lnTo>
                    <a:pt x="353685" y="421424"/>
                  </a:lnTo>
                  <a:cubicBezTo>
                    <a:pt x="347833" y="421424"/>
                    <a:pt x="342881" y="418727"/>
                    <a:pt x="340480" y="414231"/>
                  </a:cubicBezTo>
                  <a:cubicBezTo>
                    <a:pt x="338079" y="409585"/>
                    <a:pt x="338679" y="404190"/>
                    <a:pt x="341981" y="399394"/>
                  </a:cubicBezTo>
                  <a:lnTo>
                    <a:pt x="367640" y="362976"/>
                  </a:lnTo>
                  <a:cubicBezTo>
                    <a:pt x="370792" y="358480"/>
                    <a:pt x="375443" y="355932"/>
                    <a:pt x="380395" y="355932"/>
                  </a:cubicBezTo>
                  <a:close/>
                  <a:moveTo>
                    <a:pt x="262745" y="355932"/>
                  </a:moveTo>
                  <a:cubicBezTo>
                    <a:pt x="267845" y="355932"/>
                    <a:pt x="272495" y="358480"/>
                    <a:pt x="275645" y="362975"/>
                  </a:cubicBezTo>
                  <a:lnTo>
                    <a:pt x="301145" y="399390"/>
                  </a:lnTo>
                  <a:cubicBezTo>
                    <a:pt x="304595" y="404186"/>
                    <a:pt x="305195" y="409580"/>
                    <a:pt x="302795" y="414226"/>
                  </a:cubicBezTo>
                  <a:cubicBezTo>
                    <a:pt x="300395" y="418722"/>
                    <a:pt x="295445" y="421419"/>
                    <a:pt x="289595" y="421419"/>
                  </a:cubicBezTo>
                  <a:lnTo>
                    <a:pt x="284195" y="421419"/>
                  </a:lnTo>
                  <a:lnTo>
                    <a:pt x="284195" y="585061"/>
                  </a:lnTo>
                  <a:cubicBezTo>
                    <a:pt x="284195" y="594951"/>
                    <a:pt x="277445" y="603193"/>
                    <a:pt x="267545" y="603193"/>
                  </a:cubicBezTo>
                  <a:lnTo>
                    <a:pt x="258096" y="603193"/>
                  </a:lnTo>
                  <a:cubicBezTo>
                    <a:pt x="248196" y="603193"/>
                    <a:pt x="240096" y="594951"/>
                    <a:pt x="240096" y="585061"/>
                  </a:cubicBezTo>
                  <a:lnTo>
                    <a:pt x="240096" y="421419"/>
                  </a:lnTo>
                  <a:lnTo>
                    <a:pt x="236046" y="421419"/>
                  </a:lnTo>
                  <a:cubicBezTo>
                    <a:pt x="230196" y="421419"/>
                    <a:pt x="225246" y="418722"/>
                    <a:pt x="222846" y="414226"/>
                  </a:cubicBezTo>
                  <a:cubicBezTo>
                    <a:pt x="220446" y="409580"/>
                    <a:pt x="221046" y="404186"/>
                    <a:pt x="224346" y="399390"/>
                  </a:cubicBezTo>
                  <a:lnTo>
                    <a:pt x="249996" y="362975"/>
                  </a:lnTo>
                  <a:cubicBezTo>
                    <a:pt x="253146" y="358480"/>
                    <a:pt x="257796" y="355932"/>
                    <a:pt x="262745" y="355932"/>
                  </a:cubicBezTo>
                  <a:close/>
                  <a:moveTo>
                    <a:pt x="145249" y="355932"/>
                  </a:moveTo>
                  <a:cubicBezTo>
                    <a:pt x="150200" y="355932"/>
                    <a:pt x="154852" y="358480"/>
                    <a:pt x="158003" y="362976"/>
                  </a:cubicBezTo>
                  <a:lnTo>
                    <a:pt x="183512" y="399394"/>
                  </a:lnTo>
                  <a:cubicBezTo>
                    <a:pt x="186963" y="404190"/>
                    <a:pt x="187563" y="409585"/>
                    <a:pt x="185162" y="414231"/>
                  </a:cubicBezTo>
                  <a:cubicBezTo>
                    <a:pt x="182761" y="418727"/>
                    <a:pt x="177810" y="421424"/>
                    <a:pt x="171958" y="421424"/>
                  </a:cubicBezTo>
                  <a:lnTo>
                    <a:pt x="168056" y="421424"/>
                  </a:lnTo>
                  <a:lnTo>
                    <a:pt x="168056" y="490663"/>
                  </a:lnTo>
                  <a:cubicBezTo>
                    <a:pt x="168056" y="494710"/>
                    <a:pt x="168056" y="499805"/>
                    <a:pt x="167906" y="501304"/>
                  </a:cubicBezTo>
                  <a:cubicBezTo>
                    <a:pt x="167906" y="504001"/>
                    <a:pt x="166256" y="513293"/>
                    <a:pt x="149750" y="513293"/>
                  </a:cubicBezTo>
                  <a:lnTo>
                    <a:pt x="19206" y="513293"/>
                  </a:lnTo>
                  <a:cubicBezTo>
                    <a:pt x="9303" y="513293"/>
                    <a:pt x="0" y="504901"/>
                    <a:pt x="0" y="495009"/>
                  </a:cubicBezTo>
                  <a:lnTo>
                    <a:pt x="0" y="485568"/>
                  </a:lnTo>
                  <a:cubicBezTo>
                    <a:pt x="0" y="475676"/>
                    <a:pt x="9303" y="467284"/>
                    <a:pt x="19206" y="467284"/>
                  </a:cubicBezTo>
                  <a:lnTo>
                    <a:pt x="122141" y="467284"/>
                  </a:lnTo>
                  <a:lnTo>
                    <a:pt x="122141" y="421424"/>
                  </a:lnTo>
                  <a:lnTo>
                    <a:pt x="118390" y="421424"/>
                  </a:lnTo>
                  <a:cubicBezTo>
                    <a:pt x="112538" y="421424"/>
                    <a:pt x="107586" y="418727"/>
                    <a:pt x="105185" y="414231"/>
                  </a:cubicBezTo>
                  <a:cubicBezTo>
                    <a:pt x="102785" y="409585"/>
                    <a:pt x="103385" y="404190"/>
                    <a:pt x="106836" y="399394"/>
                  </a:cubicBezTo>
                  <a:lnTo>
                    <a:pt x="132344" y="362976"/>
                  </a:lnTo>
                  <a:cubicBezTo>
                    <a:pt x="135496" y="358480"/>
                    <a:pt x="140147" y="355932"/>
                    <a:pt x="145249" y="355932"/>
                  </a:cubicBezTo>
                  <a:close/>
                  <a:moveTo>
                    <a:pt x="336277" y="0"/>
                  </a:moveTo>
                  <a:cubicBezTo>
                    <a:pt x="412810" y="0"/>
                    <a:pt x="475087" y="62167"/>
                    <a:pt x="475087" y="138566"/>
                  </a:cubicBezTo>
                  <a:cubicBezTo>
                    <a:pt x="475087" y="145457"/>
                    <a:pt x="474637" y="152348"/>
                    <a:pt x="473586" y="159089"/>
                  </a:cubicBezTo>
                  <a:cubicBezTo>
                    <a:pt x="499097" y="175717"/>
                    <a:pt x="514704" y="204179"/>
                    <a:pt x="514704" y="234888"/>
                  </a:cubicBezTo>
                  <a:cubicBezTo>
                    <a:pt x="514704" y="284772"/>
                    <a:pt x="474037" y="325518"/>
                    <a:pt x="423915" y="325518"/>
                  </a:cubicBezTo>
                  <a:lnTo>
                    <a:pt x="101577" y="325518"/>
                  </a:lnTo>
                  <a:cubicBezTo>
                    <a:pt x="51605" y="325518"/>
                    <a:pt x="10938" y="284772"/>
                    <a:pt x="10938" y="234888"/>
                  </a:cubicBezTo>
                  <a:cubicBezTo>
                    <a:pt x="10938" y="201632"/>
                    <a:pt x="29546" y="170923"/>
                    <a:pt x="58658" y="155344"/>
                  </a:cubicBezTo>
                  <a:cubicBezTo>
                    <a:pt x="65261" y="102014"/>
                    <a:pt x="111031" y="61119"/>
                    <a:pt x="165204" y="61119"/>
                  </a:cubicBezTo>
                  <a:cubicBezTo>
                    <a:pt x="182311" y="61119"/>
                    <a:pt x="198969" y="65163"/>
                    <a:pt x="214125" y="72953"/>
                  </a:cubicBezTo>
                  <a:cubicBezTo>
                    <a:pt x="238135" y="28312"/>
                    <a:pt x="284955" y="0"/>
                    <a:pt x="336277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ïṣlîḑê">
              <a:extLst>
                <a:ext uri="{FF2B5EF4-FFF2-40B4-BE49-F238E27FC236}">
                  <a16:creationId xmlns:a16="http://schemas.microsoft.com/office/drawing/2014/main" id="{6F01B22A-28BE-4FF5-8F29-0FCF94DC8341}"/>
                </a:ext>
              </a:extLst>
            </p:cNvPr>
            <p:cNvSpPr/>
            <p:nvPr/>
          </p:nvSpPr>
          <p:spPr>
            <a:xfrm>
              <a:off x="5605390" y="2906728"/>
              <a:ext cx="243138" cy="250836"/>
            </a:xfrm>
            <a:custGeom>
              <a:gdLst>
                <a:gd fmla="*/ 437277 w 581518" name="connsiteX0"/>
                <a:gd fmla="*/ 409440 h 599930" name="connsiteY0"/>
                <a:gd fmla="*/ 396550 w 581518" name="connsiteX1"/>
                <a:gd fmla="*/ 450118 h 599930" name="connsiteY1"/>
                <a:gd fmla="*/ 437277 w 581518" name="connsiteX2"/>
                <a:gd fmla="*/ 490795 h 599930" name="connsiteY2"/>
                <a:gd fmla="*/ 478005 w 581518" name="connsiteX3"/>
                <a:gd fmla="*/ 450118 h 599930" name="connsiteY3"/>
                <a:gd fmla="*/ 437277 w 581518" name="connsiteX4"/>
                <a:gd fmla="*/ 409440 h 599930" name="connsiteY4"/>
                <a:gd fmla="*/ 144240 w 581518" name="connsiteX5"/>
                <a:gd fmla="*/ 409440 h 599930" name="connsiteY5"/>
                <a:gd fmla="*/ 103513 w 581518" name="connsiteX6"/>
                <a:gd fmla="*/ 450118 h 599930" name="connsiteY6"/>
                <a:gd fmla="*/ 144240 w 581518" name="connsiteX7"/>
                <a:gd fmla="*/ 490795 h 599930" name="connsiteY7"/>
                <a:gd fmla="*/ 184967 w 581518" name="connsiteX8"/>
                <a:gd fmla="*/ 450118 h 599930" name="connsiteY8"/>
                <a:gd fmla="*/ 144240 w 581518" name="connsiteX9"/>
                <a:gd fmla="*/ 409440 h 599930" name="connsiteY9"/>
                <a:gd fmla="*/ 227681 w 581518" name="connsiteX10"/>
                <a:gd fmla="*/ 234825 h 599930" name="connsiteY10"/>
                <a:gd fmla="*/ 159140 w 581518" name="connsiteX11"/>
                <a:gd fmla="*/ 296337 h 599930" name="connsiteY11"/>
                <a:gd fmla="*/ 154173 w 581518" name="connsiteX12"/>
                <a:gd fmla="*/ 344952 h 599930" name="connsiteY12"/>
                <a:gd fmla="*/ 427344 w 581518" name="connsiteX13"/>
                <a:gd fmla="*/ 344952 h 599930" name="connsiteY13"/>
                <a:gd fmla="*/ 422377 w 581518" name="connsiteX14"/>
                <a:gd fmla="*/ 296337 h 599930" name="connsiteY14"/>
                <a:gd fmla="*/ 353836 w 581518" name="connsiteX15"/>
                <a:gd fmla="*/ 234825 h 599930" name="connsiteY15"/>
                <a:gd fmla="*/ 346883 w 581518" name="connsiteX16"/>
                <a:gd fmla="*/ 234825 h 599930" name="connsiteY16"/>
                <a:gd fmla="*/ 346883 w 581518" name="connsiteX17"/>
                <a:gd fmla="*/ 249707 h 599930" name="connsiteY17"/>
                <a:gd fmla="*/ 323042 w 581518" name="connsiteX18"/>
                <a:gd fmla="*/ 273518 h 599930" name="connsiteY18"/>
                <a:gd fmla="*/ 258475 w 581518" name="connsiteX19"/>
                <a:gd fmla="*/ 273518 h 599930" name="connsiteY19"/>
                <a:gd fmla="*/ 234634 w 581518" name="connsiteX20"/>
                <a:gd fmla="*/ 249707 h 599930" name="connsiteY20"/>
                <a:gd fmla="*/ 234634 w 581518" name="connsiteX21"/>
                <a:gd fmla="*/ 234825 h 599930" name="connsiteY21"/>
                <a:gd fmla="*/ 227681 w 581518" name="connsiteX22"/>
                <a:gd fmla="*/ 193155 h 599930" name="connsiteY22"/>
                <a:gd fmla="*/ 353836 w 581518" name="connsiteX23"/>
                <a:gd fmla="*/ 193155 h 599930" name="connsiteY23"/>
                <a:gd fmla="*/ 463105 w 581518" name="connsiteX24"/>
                <a:gd fmla="*/ 292369 h 599930" name="connsiteY24"/>
                <a:gd fmla="*/ 468071 w 581518" name="connsiteX25"/>
                <a:gd fmla="*/ 344952 h 599930" name="connsiteY25"/>
                <a:gd fmla="*/ 481978 w 581518" name="connsiteX26"/>
                <a:gd fmla="*/ 344952 h 599930" name="connsiteY26"/>
                <a:gd fmla="*/ 504825 w 581518" name="connsiteX27"/>
                <a:gd fmla="*/ 364794 h 599930" name="connsiteY27"/>
                <a:gd fmla="*/ 524692 w 581518" name="connsiteX28"/>
                <a:gd fmla="*/ 477898 h 599930" name="connsiteY28"/>
                <a:gd fmla="*/ 514759 w 581518" name="connsiteX29"/>
                <a:gd fmla="*/ 516591 h 599930" name="connsiteY29"/>
                <a:gd fmla="*/ 478998 w 581518" name="connsiteX30"/>
                <a:gd fmla="*/ 533457 h 599930" name="connsiteY30"/>
                <a:gd fmla="*/ 478998 w 581518" name="connsiteX31"/>
                <a:gd fmla="*/ 552308 h 599930" name="connsiteY31"/>
                <a:gd fmla="*/ 431317 w 581518" name="connsiteX32"/>
                <a:gd fmla="*/ 599930 h 599930" name="connsiteY32"/>
                <a:gd fmla="*/ 416417 w 581518" name="connsiteX33"/>
                <a:gd fmla="*/ 599930 h 599930" name="connsiteY33"/>
                <a:gd fmla="*/ 368736 w 581518" name="connsiteX34"/>
                <a:gd fmla="*/ 552308 h 599930" name="connsiteY34"/>
                <a:gd fmla="*/ 368736 w 581518" name="connsiteX35"/>
                <a:gd fmla="*/ 534449 h 599930" name="connsiteY35"/>
                <a:gd fmla="*/ 212781 w 581518" name="connsiteX36"/>
                <a:gd fmla="*/ 534449 h 599930" name="connsiteY36"/>
                <a:gd fmla="*/ 212781 w 581518" name="connsiteX37"/>
                <a:gd fmla="*/ 552308 h 599930" name="connsiteY37"/>
                <a:gd fmla="*/ 165100 w 581518" name="connsiteX38"/>
                <a:gd fmla="*/ 599930 h 599930" name="connsiteY38"/>
                <a:gd fmla="*/ 150200 w 581518" name="connsiteX39"/>
                <a:gd fmla="*/ 599930 h 599930" name="connsiteY39"/>
                <a:gd fmla="*/ 102519 w 581518" name="connsiteX40"/>
                <a:gd fmla="*/ 552308 h 599930" name="connsiteY40"/>
                <a:gd fmla="*/ 102519 w 581518" name="connsiteX41"/>
                <a:gd fmla="*/ 533457 h 599930" name="connsiteY41"/>
                <a:gd fmla="*/ 67752 w 581518" name="connsiteX42"/>
                <a:gd fmla="*/ 516591 h 599930" name="connsiteY42"/>
                <a:gd fmla="*/ 56825 w 581518" name="connsiteX43"/>
                <a:gd fmla="*/ 477898 h 599930" name="connsiteY43"/>
                <a:gd fmla="*/ 76692 w 581518" name="connsiteX44"/>
                <a:gd fmla="*/ 364794 h 599930" name="connsiteY44"/>
                <a:gd fmla="*/ 100532 w 581518" name="connsiteX45"/>
                <a:gd fmla="*/ 344952 h 599930" name="connsiteY45"/>
                <a:gd fmla="*/ 113446 w 581518" name="connsiteX46"/>
                <a:gd fmla="*/ 344952 h 599930" name="connsiteY46"/>
                <a:gd fmla="*/ 118413 w 581518" name="connsiteX47"/>
                <a:gd fmla="*/ 292369 h 599930" name="connsiteY47"/>
                <a:gd fmla="*/ 227681 w 581518" name="connsiteX48"/>
                <a:gd fmla="*/ 193155 h 599930" name="connsiteY48"/>
                <a:gd fmla="*/ 291256 w 581518" name="connsiteX49"/>
                <a:gd fmla="*/ 0 h 599930" name="connsiteY49"/>
                <a:gd fmla="*/ 324037 w 581518" name="connsiteX50"/>
                <a:gd fmla="*/ 9676 h 599930" name="connsiteY50"/>
                <a:gd fmla="*/ 566417 w 581518" name="connsiteX51"/>
                <a:gd fmla="*/ 167472 h 599930" name="connsiteY51"/>
                <a:gd fmla="*/ 576351 w 581518" name="connsiteX52"/>
                <a:gd fmla="*/ 213124 h 599930" name="connsiteY52"/>
                <a:gd fmla="*/ 548536 w 581518" name="connsiteX53"/>
                <a:gd fmla="*/ 228010 h 599930" name="connsiteY53"/>
                <a:gd fmla="*/ 530656 w 581518" name="connsiteX54"/>
                <a:gd fmla="*/ 223048 h 599930" name="connsiteY54"/>
                <a:gd fmla="*/ 291256 w 581518" name="connsiteX55"/>
                <a:gd fmla="*/ 66244 h 599930" name="connsiteY55"/>
                <a:gd fmla="*/ 50862 w 581518" name="connsiteX56"/>
                <a:gd fmla="*/ 223048 h 599930" name="connsiteY56"/>
                <a:gd fmla="*/ 5167 w 581518" name="connsiteX57"/>
                <a:gd fmla="*/ 213124 h 599930" name="connsiteY57"/>
                <a:gd fmla="*/ 15101 w 581518" name="connsiteX58"/>
                <a:gd fmla="*/ 168464 h 599930" name="connsiteY58"/>
                <a:gd fmla="*/ 258475 w 581518" name="connsiteX59"/>
                <a:gd fmla="*/ 9676 h 599930" name="connsiteY59"/>
                <a:gd fmla="*/ 291256 w 581518" name="connsiteX60"/>
                <a:gd fmla="*/ 0 h 599930" name="connsiteY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b="b" l="l" r="r" t="t"/>
              <a:pathLst>
                <a:path h="599930" w="581518">
                  <a:moveTo>
                    <a:pt x="437277" y="409440"/>
                  </a:moveTo>
                  <a:cubicBezTo>
                    <a:pt x="415424" y="409440"/>
                    <a:pt x="396550" y="428291"/>
                    <a:pt x="396550" y="450118"/>
                  </a:cubicBezTo>
                  <a:cubicBezTo>
                    <a:pt x="396550" y="472937"/>
                    <a:pt x="415424" y="490795"/>
                    <a:pt x="437277" y="490795"/>
                  </a:cubicBezTo>
                  <a:cubicBezTo>
                    <a:pt x="460124" y="490795"/>
                    <a:pt x="478005" y="472937"/>
                    <a:pt x="478005" y="450118"/>
                  </a:cubicBezTo>
                  <a:cubicBezTo>
                    <a:pt x="478005" y="428291"/>
                    <a:pt x="460124" y="409440"/>
                    <a:pt x="437277" y="409440"/>
                  </a:cubicBezTo>
                  <a:close/>
                  <a:moveTo>
                    <a:pt x="144240" y="409440"/>
                  </a:moveTo>
                  <a:cubicBezTo>
                    <a:pt x="122386" y="409440"/>
                    <a:pt x="103513" y="428291"/>
                    <a:pt x="103513" y="450118"/>
                  </a:cubicBezTo>
                  <a:cubicBezTo>
                    <a:pt x="103513" y="472937"/>
                    <a:pt x="122386" y="490795"/>
                    <a:pt x="144240" y="490795"/>
                  </a:cubicBezTo>
                  <a:cubicBezTo>
                    <a:pt x="167087" y="490795"/>
                    <a:pt x="184967" y="472937"/>
                    <a:pt x="184967" y="450118"/>
                  </a:cubicBezTo>
                  <a:cubicBezTo>
                    <a:pt x="184967" y="428291"/>
                    <a:pt x="167087" y="409440"/>
                    <a:pt x="144240" y="409440"/>
                  </a:cubicBezTo>
                  <a:close/>
                  <a:moveTo>
                    <a:pt x="227681" y="234825"/>
                  </a:moveTo>
                  <a:cubicBezTo>
                    <a:pt x="191921" y="234825"/>
                    <a:pt x="163113" y="260620"/>
                    <a:pt x="159140" y="296337"/>
                  </a:cubicBezTo>
                  <a:lnTo>
                    <a:pt x="154173" y="344952"/>
                  </a:lnTo>
                  <a:lnTo>
                    <a:pt x="427344" y="344952"/>
                  </a:lnTo>
                  <a:lnTo>
                    <a:pt x="422377" y="296337"/>
                  </a:lnTo>
                  <a:cubicBezTo>
                    <a:pt x="419397" y="260620"/>
                    <a:pt x="389597" y="234825"/>
                    <a:pt x="353836" y="234825"/>
                  </a:cubicBezTo>
                  <a:lnTo>
                    <a:pt x="346883" y="234825"/>
                  </a:lnTo>
                  <a:lnTo>
                    <a:pt x="346883" y="249707"/>
                  </a:lnTo>
                  <a:cubicBezTo>
                    <a:pt x="346883" y="262605"/>
                    <a:pt x="335956" y="273518"/>
                    <a:pt x="323042" y="273518"/>
                  </a:cubicBezTo>
                  <a:lnTo>
                    <a:pt x="258475" y="273518"/>
                  </a:lnTo>
                  <a:cubicBezTo>
                    <a:pt x="245561" y="273518"/>
                    <a:pt x="234634" y="262605"/>
                    <a:pt x="234634" y="249707"/>
                  </a:cubicBezTo>
                  <a:lnTo>
                    <a:pt x="234634" y="234825"/>
                  </a:lnTo>
                  <a:close/>
                  <a:moveTo>
                    <a:pt x="227681" y="193155"/>
                  </a:moveTo>
                  <a:lnTo>
                    <a:pt x="353836" y="193155"/>
                  </a:lnTo>
                  <a:cubicBezTo>
                    <a:pt x="410457" y="193155"/>
                    <a:pt x="458138" y="235817"/>
                    <a:pt x="463105" y="292369"/>
                  </a:cubicBezTo>
                  <a:lnTo>
                    <a:pt x="468071" y="344952"/>
                  </a:lnTo>
                  <a:lnTo>
                    <a:pt x="481978" y="344952"/>
                  </a:lnTo>
                  <a:cubicBezTo>
                    <a:pt x="492905" y="344952"/>
                    <a:pt x="502838" y="353881"/>
                    <a:pt x="504825" y="364794"/>
                  </a:cubicBezTo>
                  <a:lnTo>
                    <a:pt x="524692" y="477898"/>
                  </a:lnTo>
                  <a:cubicBezTo>
                    <a:pt x="527672" y="491788"/>
                    <a:pt x="523699" y="505677"/>
                    <a:pt x="514759" y="516591"/>
                  </a:cubicBezTo>
                  <a:cubicBezTo>
                    <a:pt x="505818" y="527504"/>
                    <a:pt x="492905" y="533457"/>
                    <a:pt x="478998" y="533457"/>
                  </a:cubicBezTo>
                  <a:lnTo>
                    <a:pt x="478998" y="552308"/>
                  </a:lnTo>
                  <a:cubicBezTo>
                    <a:pt x="478998" y="579095"/>
                    <a:pt x="458138" y="599930"/>
                    <a:pt x="431317" y="599930"/>
                  </a:cubicBezTo>
                  <a:lnTo>
                    <a:pt x="416417" y="599930"/>
                  </a:lnTo>
                  <a:cubicBezTo>
                    <a:pt x="389597" y="599930"/>
                    <a:pt x="368736" y="579095"/>
                    <a:pt x="368736" y="552308"/>
                  </a:cubicBezTo>
                  <a:lnTo>
                    <a:pt x="368736" y="534449"/>
                  </a:lnTo>
                  <a:lnTo>
                    <a:pt x="212781" y="534449"/>
                  </a:lnTo>
                  <a:lnTo>
                    <a:pt x="212781" y="552308"/>
                  </a:lnTo>
                  <a:cubicBezTo>
                    <a:pt x="212781" y="579095"/>
                    <a:pt x="191921" y="599930"/>
                    <a:pt x="165100" y="599930"/>
                  </a:cubicBezTo>
                  <a:lnTo>
                    <a:pt x="150200" y="599930"/>
                  </a:lnTo>
                  <a:cubicBezTo>
                    <a:pt x="123379" y="599930"/>
                    <a:pt x="102519" y="579095"/>
                    <a:pt x="102519" y="552308"/>
                  </a:cubicBezTo>
                  <a:lnTo>
                    <a:pt x="102519" y="533457"/>
                  </a:lnTo>
                  <a:cubicBezTo>
                    <a:pt x="88612" y="533457"/>
                    <a:pt x="75699" y="527504"/>
                    <a:pt x="67752" y="516591"/>
                  </a:cubicBezTo>
                  <a:cubicBezTo>
                    <a:pt x="57819" y="505677"/>
                    <a:pt x="53845" y="491788"/>
                    <a:pt x="56825" y="477898"/>
                  </a:cubicBezTo>
                  <a:lnTo>
                    <a:pt x="76692" y="364794"/>
                  </a:lnTo>
                  <a:cubicBezTo>
                    <a:pt x="78679" y="353881"/>
                    <a:pt x="88612" y="344952"/>
                    <a:pt x="100532" y="344952"/>
                  </a:cubicBezTo>
                  <a:lnTo>
                    <a:pt x="113446" y="344952"/>
                  </a:lnTo>
                  <a:lnTo>
                    <a:pt x="118413" y="292369"/>
                  </a:lnTo>
                  <a:cubicBezTo>
                    <a:pt x="124373" y="235817"/>
                    <a:pt x="171060" y="193155"/>
                    <a:pt x="227681" y="193155"/>
                  </a:cubicBezTo>
                  <a:close/>
                  <a:moveTo>
                    <a:pt x="291256" y="0"/>
                  </a:moveTo>
                  <a:cubicBezTo>
                    <a:pt x="302680" y="0"/>
                    <a:pt x="314103" y="3226"/>
                    <a:pt x="324037" y="9676"/>
                  </a:cubicBezTo>
                  <a:lnTo>
                    <a:pt x="566417" y="167472"/>
                  </a:lnTo>
                  <a:cubicBezTo>
                    <a:pt x="581317" y="177396"/>
                    <a:pt x="586284" y="198237"/>
                    <a:pt x="576351" y="213124"/>
                  </a:cubicBezTo>
                  <a:cubicBezTo>
                    <a:pt x="570390" y="223048"/>
                    <a:pt x="559463" y="228010"/>
                    <a:pt x="548536" y="228010"/>
                  </a:cubicBezTo>
                  <a:cubicBezTo>
                    <a:pt x="542576" y="228010"/>
                    <a:pt x="536616" y="226025"/>
                    <a:pt x="530656" y="223048"/>
                  </a:cubicBezTo>
                  <a:lnTo>
                    <a:pt x="291256" y="66244"/>
                  </a:lnTo>
                  <a:lnTo>
                    <a:pt x="50862" y="223048"/>
                  </a:lnTo>
                  <a:cubicBezTo>
                    <a:pt x="35962" y="232972"/>
                    <a:pt x="15101" y="228010"/>
                    <a:pt x="5167" y="213124"/>
                  </a:cubicBezTo>
                  <a:cubicBezTo>
                    <a:pt x="-4766" y="198237"/>
                    <a:pt x="201" y="178388"/>
                    <a:pt x="15101" y="168464"/>
                  </a:cubicBezTo>
                  <a:lnTo>
                    <a:pt x="258475" y="9676"/>
                  </a:lnTo>
                  <a:cubicBezTo>
                    <a:pt x="268409" y="3226"/>
                    <a:pt x="279832" y="0"/>
                    <a:pt x="291256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íśḻíďé">
              <a:extLst>
                <a:ext uri="{FF2B5EF4-FFF2-40B4-BE49-F238E27FC236}">
                  <a16:creationId xmlns:a16="http://schemas.microsoft.com/office/drawing/2014/main" id="{DCCA5167-4FC0-441A-AEFC-533E7F35F6B6}"/>
                </a:ext>
              </a:extLst>
            </p:cNvPr>
            <p:cNvSpPr/>
            <p:nvPr/>
          </p:nvSpPr>
          <p:spPr>
            <a:xfrm>
              <a:off x="8365060" y="2867040"/>
              <a:ext cx="211436" cy="250836"/>
            </a:xfrm>
            <a:custGeom>
              <a:gdLst>
                <a:gd fmla="*/ 436982 w 510470" name="connsiteX0"/>
                <a:gd fmla="*/ 513452 h 605593" name="connsiteY0"/>
                <a:gd fmla="*/ 422903 w 510470" name="connsiteX1"/>
                <a:gd fmla="*/ 527513 h 605593" name="connsiteY1"/>
                <a:gd fmla="*/ 436982 w 510470" name="connsiteX2"/>
                <a:gd fmla="*/ 541574 h 605593" name="connsiteY2"/>
                <a:gd fmla="*/ 451168 w 510470" name="connsiteX3"/>
                <a:gd fmla="*/ 527513 h 605593" name="connsiteY3"/>
                <a:gd fmla="*/ 436982 w 510470" name="connsiteX4"/>
                <a:gd fmla="*/ 513452 h 605593" name="connsiteY4"/>
                <a:gd fmla="*/ 114232 w 510470" name="connsiteX5"/>
                <a:gd fmla="*/ 513452 h 605593" name="connsiteY5"/>
                <a:gd fmla="*/ 100046 w 510470" name="connsiteX6"/>
                <a:gd fmla="*/ 527513 h 605593" name="connsiteY6"/>
                <a:gd fmla="*/ 114232 w 510470" name="connsiteX7"/>
                <a:gd fmla="*/ 541574 h 605593" name="connsiteY7"/>
                <a:gd fmla="*/ 128311 w 510470" name="connsiteX8"/>
                <a:gd fmla="*/ 527513 h 605593" name="connsiteY8"/>
                <a:gd fmla="*/ 114232 w 510470" name="connsiteX9"/>
                <a:gd fmla="*/ 513452 h 605593" name="connsiteY9"/>
                <a:gd fmla="*/ 68902 w 510470" name="connsiteX10"/>
                <a:gd fmla="*/ 513452 h 605593" name="connsiteY10"/>
                <a:gd fmla="*/ 54823 w 510470" name="connsiteX11"/>
                <a:gd fmla="*/ 527513 h 605593" name="connsiteY11"/>
                <a:gd fmla="*/ 68902 w 510470" name="connsiteX12"/>
                <a:gd fmla="*/ 541574 h 605593" name="connsiteY12"/>
                <a:gd fmla="*/ 83087 w 510470" name="connsiteX13"/>
                <a:gd fmla="*/ 527513 h 605593" name="connsiteY13"/>
                <a:gd fmla="*/ 68902 w 510470" name="connsiteX14"/>
                <a:gd fmla="*/ 513452 h 605593" name="connsiteY14"/>
                <a:gd fmla="*/ 0 w 510470" name="connsiteX15"/>
                <a:gd fmla="*/ 449432 h 605593" name="connsiteY15"/>
                <a:gd fmla="*/ 510470 w 510470" name="connsiteX16"/>
                <a:gd fmla="*/ 449432 h 605593" name="connsiteY16"/>
                <a:gd fmla="*/ 510470 w 510470" name="connsiteX17"/>
                <a:gd fmla="*/ 605593 h 605593" name="connsiteY17"/>
                <a:gd fmla="*/ 0 w 510470" name="connsiteX18"/>
                <a:gd fmla="*/ 605593 h 605593" name="connsiteY18"/>
                <a:gd fmla="*/ 95598 w 510470" name="connsiteX19"/>
                <a:gd fmla="*/ 342807 h 605593" name="connsiteY19"/>
                <a:gd fmla="*/ 414907 w 510470" name="connsiteX20"/>
                <a:gd fmla="*/ 342807 h 605593" name="connsiteY20"/>
                <a:gd fmla="*/ 506519 w 510470" name="connsiteX21"/>
                <a:gd fmla="*/ 421840 h 605593" name="connsiteY21"/>
                <a:gd fmla="*/ 4093 w 510470" name="connsiteX22"/>
                <a:gd fmla="*/ 421840 h 605593" name="connsiteY22"/>
                <a:gd fmla="*/ 255235 w 510470" name="connsiteX23"/>
                <a:gd fmla="*/ 71977 h 605593" name="connsiteY23"/>
                <a:gd fmla="*/ 313663 w 510470" name="connsiteX24"/>
                <a:gd fmla="*/ 130352 h 605593" name="connsiteY24"/>
                <a:gd fmla="*/ 280078 w 510470" name="connsiteX25"/>
                <a:gd fmla="*/ 183082 h 605593" name="connsiteY25"/>
                <a:gd fmla="*/ 280078 w 510470" name="connsiteX26"/>
                <a:gd fmla="*/ 316345 h 605593" name="connsiteY26"/>
                <a:gd fmla="*/ 230392 w 510470" name="connsiteX27"/>
                <a:gd fmla="*/ 316345 h 605593" name="connsiteY27"/>
                <a:gd fmla="*/ 230392 w 510470" name="connsiteX28"/>
                <a:gd fmla="*/ 183082 h 605593" name="connsiteY28"/>
                <a:gd fmla="*/ 196807 w 510470" name="connsiteX29"/>
                <a:gd fmla="*/ 130352 h 605593" name="connsiteY29"/>
                <a:gd fmla="*/ 255235 w 510470" name="connsiteX30"/>
                <a:gd fmla="*/ 71977 h 605593" name="connsiteY30"/>
                <a:gd fmla="*/ 380055 w 510470" name="connsiteX31"/>
                <a:gd fmla="*/ 62733 h 605593" name="connsiteY31"/>
                <a:gd fmla="*/ 418030 w 510470" name="connsiteX32"/>
                <a:gd fmla="*/ 130352 h 605593" name="connsiteY32"/>
                <a:gd fmla="*/ 380055 w 510470" name="connsiteX33"/>
                <a:gd fmla="*/ 197866 h 605593" name="connsiteY33"/>
                <a:gd fmla="*/ 354027 w 510470" name="connsiteX34"/>
                <a:gd fmla="*/ 155484 h 605593" name="connsiteY34"/>
                <a:gd fmla="*/ 368214 w 510470" name="connsiteX35"/>
                <a:gd fmla="*/ 130352 h 605593" name="connsiteY35"/>
                <a:gd fmla="*/ 354027 w 510470" name="connsiteX36"/>
                <a:gd fmla="*/ 105115 h 605593" name="connsiteY36"/>
                <a:gd fmla="*/ 130486 w 510470" name="connsiteX37"/>
                <a:gd fmla="*/ 62733 h 605593" name="connsiteY37"/>
                <a:gd fmla="*/ 156514 w 510470" name="connsiteX38"/>
                <a:gd fmla="*/ 105115 h 605593" name="connsiteY38"/>
                <a:gd fmla="*/ 142327 w 510470" name="connsiteX39"/>
                <a:gd fmla="*/ 130352 h 605593" name="connsiteY39"/>
                <a:gd fmla="*/ 156514 w 510470" name="connsiteX40"/>
                <a:gd fmla="*/ 155484 h 605593" name="connsiteY40"/>
                <a:gd fmla="*/ 130486 w 510470" name="connsiteX41"/>
                <a:gd fmla="*/ 197866 h 605593" name="connsiteY41"/>
                <a:gd fmla="*/ 92511 w 510470" name="connsiteX42"/>
                <a:gd fmla="*/ 130352 h 605593" name="connsiteY42"/>
                <a:gd fmla="*/ 130486 w 510470" name="connsiteX43"/>
                <a:gd fmla="*/ 62733 h 605593" name="connsiteY43"/>
                <a:gd fmla="*/ 437083 w 510470" name="connsiteX44"/>
                <a:gd fmla="*/ 0 h 605593" name="connsiteY44"/>
                <a:gd fmla="*/ 510187 w 510470" name="connsiteX45"/>
                <a:gd fmla="*/ 130352 h 605593" name="connsiteY45"/>
                <a:gd fmla="*/ 437083 w 510470" name="connsiteX46"/>
                <a:gd fmla="*/ 260598 h 605593" name="connsiteY46"/>
                <a:gd fmla="*/ 411043 w 510470" name="connsiteX47"/>
                <a:gd fmla="*/ 218212 h 605593" name="connsiteY47"/>
                <a:gd fmla="*/ 460455 w 510470" name="connsiteX48"/>
                <a:gd fmla="*/ 130352 h 605593" name="connsiteY48"/>
                <a:gd fmla="*/ 411043 w 510470" name="connsiteX49"/>
                <a:gd fmla="*/ 42386 h 605593" name="connsiteY49"/>
                <a:gd fmla="*/ 73405 w 510470" name="connsiteX50"/>
                <a:gd fmla="*/ 0 h 605593" name="connsiteY50"/>
                <a:gd fmla="*/ 99427 w 510470" name="connsiteX51"/>
                <a:gd fmla="*/ 42386 h 605593" name="connsiteY51"/>
                <a:gd fmla="*/ 50050 w 510470" name="connsiteX52"/>
                <a:gd fmla="*/ 130352 h 605593" name="connsiteY52"/>
                <a:gd fmla="*/ 99427 w 510470" name="connsiteX53"/>
                <a:gd fmla="*/ 218212 h 605593" name="connsiteY53"/>
                <a:gd fmla="*/ 73405 w 510470" name="connsiteX54"/>
                <a:gd fmla="*/ 260598 h 605593" name="connsiteY54"/>
                <a:gd fmla="*/ 353 w 510470" name="connsiteX55"/>
                <a:gd fmla="*/ 130352 h 605593" name="connsiteY55"/>
                <a:gd fmla="*/ 73405 w 510470" name="connsiteX56"/>
                <a:gd fmla="*/ 0 h 605593" name="connsiteY5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b="b" l="l" r="r" t="t"/>
              <a:pathLst>
                <a:path h="605593" w="510470">
                  <a:moveTo>
                    <a:pt x="436982" y="513452"/>
                  </a:moveTo>
                  <a:cubicBezTo>
                    <a:pt x="429196" y="513452"/>
                    <a:pt x="422903" y="519737"/>
                    <a:pt x="422903" y="527513"/>
                  </a:cubicBezTo>
                  <a:cubicBezTo>
                    <a:pt x="422903" y="535289"/>
                    <a:pt x="429196" y="541574"/>
                    <a:pt x="436982" y="541574"/>
                  </a:cubicBezTo>
                  <a:cubicBezTo>
                    <a:pt x="444875" y="541574"/>
                    <a:pt x="451168" y="535289"/>
                    <a:pt x="451168" y="527513"/>
                  </a:cubicBezTo>
                  <a:cubicBezTo>
                    <a:pt x="451168" y="519737"/>
                    <a:pt x="444768" y="513452"/>
                    <a:pt x="436982" y="513452"/>
                  </a:cubicBezTo>
                  <a:close/>
                  <a:moveTo>
                    <a:pt x="114232" y="513452"/>
                  </a:moveTo>
                  <a:cubicBezTo>
                    <a:pt x="106446" y="513452"/>
                    <a:pt x="100046" y="519737"/>
                    <a:pt x="100046" y="527513"/>
                  </a:cubicBezTo>
                  <a:cubicBezTo>
                    <a:pt x="100046" y="535289"/>
                    <a:pt x="106446" y="541574"/>
                    <a:pt x="114232" y="541574"/>
                  </a:cubicBezTo>
                  <a:cubicBezTo>
                    <a:pt x="122018" y="541574"/>
                    <a:pt x="128311" y="535289"/>
                    <a:pt x="128311" y="527513"/>
                  </a:cubicBezTo>
                  <a:cubicBezTo>
                    <a:pt x="128311" y="519737"/>
                    <a:pt x="122018" y="513452"/>
                    <a:pt x="114232" y="513452"/>
                  </a:cubicBezTo>
                  <a:close/>
                  <a:moveTo>
                    <a:pt x="68902" y="513452"/>
                  </a:moveTo>
                  <a:cubicBezTo>
                    <a:pt x="61116" y="513452"/>
                    <a:pt x="54823" y="519737"/>
                    <a:pt x="54823" y="527513"/>
                  </a:cubicBezTo>
                  <a:cubicBezTo>
                    <a:pt x="54823" y="535289"/>
                    <a:pt x="61116" y="541574"/>
                    <a:pt x="68902" y="541574"/>
                  </a:cubicBezTo>
                  <a:cubicBezTo>
                    <a:pt x="76688" y="541574"/>
                    <a:pt x="83087" y="535289"/>
                    <a:pt x="83087" y="527513"/>
                  </a:cubicBezTo>
                  <a:cubicBezTo>
                    <a:pt x="83087" y="519737"/>
                    <a:pt x="76688" y="513452"/>
                    <a:pt x="68902" y="513452"/>
                  </a:cubicBezTo>
                  <a:close/>
                  <a:moveTo>
                    <a:pt x="0" y="449432"/>
                  </a:moveTo>
                  <a:lnTo>
                    <a:pt x="510470" y="449432"/>
                  </a:lnTo>
                  <a:lnTo>
                    <a:pt x="510470" y="605593"/>
                  </a:lnTo>
                  <a:lnTo>
                    <a:pt x="0" y="605593"/>
                  </a:lnTo>
                  <a:close/>
                  <a:moveTo>
                    <a:pt x="95598" y="342807"/>
                  </a:moveTo>
                  <a:lnTo>
                    <a:pt x="414907" y="342807"/>
                  </a:lnTo>
                  <a:lnTo>
                    <a:pt x="506519" y="421840"/>
                  </a:lnTo>
                  <a:lnTo>
                    <a:pt x="4093" y="421840"/>
                  </a:lnTo>
                  <a:close/>
                  <a:moveTo>
                    <a:pt x="255235" y="71977"/>
                  </a:moveTo>
                  <a:cubicBezTo>
                    <a:pt x="287434" y="71977"/>
                    <a:pt x="313663" y="98075"/>
                    <a:pt x="313663" y="130352"/>
                  </a:cubicBezTo>
                  <a:cubicBezTo>
                    <a:pt x="313663" y="153575"/>
                    <a:pt x="299909" y="173708"/>
                    <a:pt x="280078" y="183082"/>
                  </a:cubicBezTo>
                  <a:lnTo>
                    <a:pt x="280078" y="316345"/>
                  </a:lnTo>
                  <a:lnTo>
                    <a:pt x="230392" y="316345"/>
                  </a:lnTo>
                  <a:lnTo>
                    <a:pt x="230392" y="183082"/>
                  </a:lnTo>
                  <a:cubicBezTo>
                    <a:pt x="210561" y="173708"/>
                    <a:pt x="196807" y="153575"/>
                    <a:pt x="196807" y="130352"/>
                  </a:cubicBezTo>
                  <a:cubicBezTo>
                    <a:pt x="196807" y="98075"/>
                    <a:pt x="223036" y="71977"/>
                    <a:pt x="255235" y="71977"/>
                  </a:cubicBezTo>
                  <a:close/>
                  <a:moveTo>
                    <a:pt x="380055" y="62733"/>
                  </a:moveTo>
                  <a:cubicBezTo>
                    <a:pt x="403843" y="77215"/>
                    <a:pt x="418030" y="102559"/>
                    <a:pt x="418030" y="130352"/>
                  </a:cubicBezTo>
                  <a:cubicBezTo>
                    <a:pt x="418030" y="158146"/>
                    <a:pt x="403843" y="183383"/>
                    <a:pt x="380055" y="197866"/>
                  </a:cubicBezTo>
                  <a:lnTo>
                    <a:pt x="354027" y="155484"/>
                  </a:lnTo>
                  <a:cubicBezTo>
                    <a:pt x="362881" y="150053"/>
                    <a:pt x="368214" y="140682"/>
                    <a:pt x="368214" y="130352"/>
                  </a:cubicBezTo>
                  <a:cubicBezTo>
                    <a:pt x="368214" y="119917"/>
                    <a:pt x="362881" y="110546"/>
                    <a:pt x="354027" y="105115"/>
                  </a:cubicBezTo>
                  <a:close/>
                  <a:moveTo>
                    <a:pt x="130486" y="62733"/>
                  </a:moveTo>
                  <a:lnTo>
                    <a:pt x="156514" y="105115"/>
                  </a:lnTo>
                  <a:cubicBezTo>
                    <a:pt x="147660" y="110546"/>
                    <a:pt x="142327" y="119917"/>
                    <a:pt x="142327" y="130352"/>
                  </a:cubicBezTo>
                  <a:cubicBezTo>
                    <a:pt x="142327" y="140682"/>
                    <a:pt x="147660" y="150053"/>
                    <a:pt x="156514" y="155484"/>
                  </a:cubicBezTo>
                  <a:lnTo>
                    <a:pt x="130486" y="197866"/>
                  </a:lnTo>
                  <a:cubicBezTo>
                    <a:pt x="106698" y="183383"/>
                    <a:pt x="92511" y="158146"/>
                    <a:pt x="92511" y="130352"/>
                  </a:cubicBezTo>
                  <a:cubicBezTo>
                    <a:pt x="92511" y="102559"/>
                    <a:pt x="106698" y="77215"/>
                    <a:pt x="130486" y="62733"/>
                  </a:cubicBezTo>
                  <a:close/>
                  <a:moveTo>
                    <a:pt x="437083" y="0"/>
                  </a:moveTo>
                  <a:cubicBezTo>
                    <a:pt x="482866" y="28008"/>
                    <a:pt x="510187" y="76678"/>
                    <a:pt x="510187" y="130352"/>
                  </a:cubicBezTo>
                  <a:cubicBezTo>
                    <a:pt x="510187" y="183920"/>
                    <a:pt x="482866" y="232589"/>
                    <a:pt x="437083" y="260598"/>
                  </a:cubicBezTo>
                  <a:lnTo>
                    <a:pt x="411043" y="218212"/>
                  </a:lnTo>
                  <a:cubicBezTo>
                    <a:pt x="441992" y="199362"/>
                    <a:pt x="460455" y="166454"/>
                    <a:pt x="460455" y="130352"/>
                  </a:cubicBezTo>
                  <a:cubicBezTo>
                    <a:pt x="460455" y="94143"/>
                    <a:pt x="441992" y="61235"/>
                    <a:pt x="411043" y="42386"/>
                  </a:cubicBezTo>
                  <a:close/>
                  <a:moveTo>
                    <a:pt x="73405" y="0"/>
                  </a:moveTo>
                  <a:lnTo>
                    <a:pt x="99427" y="42386"/>
                  </a:lnTo>
                  <a:cubicBezTo>
                    <a:pt x="68500" y="61235"/>
                    <a:pt x="50050" y="94143"/>
                    <a:pt x="50050" y="130352"/>
                  </a:cubicBezTo>
                  <a:cubicBezTo>
                    <a:pt x="50050" y="166454"/>
                    <a:pt x="68500" y="199362"/>
                    <a:pt x="99427" y="218212"/>
                  </a:cubicBezTo>
                  <a:lnTo>
                    <a:pt x="73405" y="260598"/>
                  </a:lnTo>
                  <a:cubicBezTo>
                    <a:pt x="27654" y="232589"/>
                    <a:pt x="353" y="183920"/>
                    <a:pt x="353" y="130352"/>
                  </a:cubicBezTo>
                  <a:cubicBezTo>
                    <a:pt x="353" y="76678"/>
                    <a:pt x="27654" y="28008"/>
                    <a:pt x="73405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îṡľïḓê">
              <a:extLst>
                <a:ext uri="{FF2B5EF4-FFF2-40B4-BE49-F238E27FC236}">
                  <a16:creationId xmlns:a16="http://schemas.microsoft.com/office/drawing/2014/main" id="{10E34AAE-7556-451E-B257-D601E3605228}"/>
                </a:ext>
              </a:extLst>
            </p:cNvPr>
            <p:cNvSpPr/>
            <p:nvPr/>
          </p:nvSpPr>
          <p:spPr>
            <a:xfrm>
              <a:off x="3778244" y="4269012"/>
              <a:ext cx="250836" cy="245802"/>
            </a:xfrm>
            <a:custGeom>
              <a:gdLst>
                <a:gd fmla="*/ 436090 w 559242" name="connsiteX0"/>
                <a:gd fmla="*/ 280414 h 548017" name="connsiteY0"/>
                <a:gd fmla="*/ 447396 w 559242" name="connsiteX1"/>
                <a:gd fmla="*/ 283638 h 548017" name="connsiteY1"/>
                <a:gd fmla="*/ 555609 w 559242" name="connsiteX2"/>
                <a:gd fmla="*/ 378750 h 548017" name="connsiteY2"/>
                <a:gd fmla="*/ 555609 w 559242" name="connsiteX3"/>
                <a:gd fmla="*/ 393259 h 548017" name="connsiteY3"/>
                <a:gd fmla="*/ 447396 w 559242" name="connsiteX4"/>
                <a:gd fmla="*/ 489983 h 548017" name="connsiteY4"/>
                <a:gd fmla="*/ 440935 w 559242" name="connsiteX5"/>
                <a:gd fmla="*/ 493207 h 548017" name="connsiteY5"/>
                <a:gd fmla="*/ 436090 w 559242" name="connsiteX6"/>
                <a:gd fmla="*/ 493207 h 548017" name="connsiteY6"/>
                <a:gd fmla="*/ 431245 w 559242" name="connsiteX7"/>
                <a:gd fmla="*/ 483534 h 548017" name="connsiteY7"/>
                <a:gd fmla="*/ 431245 w 559242" name="connsiteX8"/>
                <a:gd fmla="*/ 430336 h 548017" name="connsiteY8"/>
                <a:gd fmla="*/ 269733 w 559242" name="connsiteX9"/>
                <a:gd fmla="*/ 548017 h 548017" name="connsiteY9"/>
                <a:gd fmla="*/ 431245 w 559242" name="connsiteX10"/>
                <a:gd fmla="*/ 343285 h 548017" name="connsiteY10"/>
                <a:gd fmla="*/ 431245 w 559242" name="connsiteX11"/>
                <a:gd fmla="*/ 290086 h 548017" name="connsiteY11"/>
                <a:gd fmla="*/ 436090 w 559242" name="connsiteX12"/>
                <a:gd fmla="*/ 280414 h 548017" name="connsiteY12"/>
                <a:gd fmla="*/ 64615 w 559242" name="connsiteX13"/>
                <a:gd fmla="*/ 0 h 548017" name="connsiteY13"/>
                <a:gd fmla="*/ 452309 w 559242" name="connsiteX14"/>
                <a:gd fmla="*/ 0 h 548017" name="connsiteY14"/>
                <a:gd fmla="*/ 516924 w 559242" name="connsiteX15"/>
                <a:gd fmla="*/ 64473 h 548017" name="connsiteY15"/>
                <a:gd fmla="*/ 516924 w 559242" name="connsiteX16"/>
                <a:gd fmla="*/ 278847 h 548017" name="connsiteY16"/>
                <a:gd fmla="*/ 513693 w 559242" name="connsiteX17"/>
                <a:gd fmla="*/ 298189 h 548017" name="connsiteY17"/>
                <a:gd fmla="*/ 470078 w 559242" name="connsiteX18"/>
                <a:gd fmla="*/ 259505 h 548017" name="connsiteY18"/>
                <a:gd fmla="*/ 424847 w 559242" name="connsiteX19"/>
                <a:gd fmla="*/ 251446 h 548017" name="connsiteY19"/>
                <a:gd fmla="*/ 345693 w 559242" name="connsiteX20"/>
                <a:gd fmla="*/ 170854 h 548017" name="connsiteY20"/>
                <a:gd fmla="*/ 495924 w 559242" name="connsiteX21"/>
                <a:gd fmla="*/ 53190 h 548017" name="connsiteY21"/>
                <a:gd fmla="*/ 258462 w 559242" name="connsiteX22"/>
                <a:gd fmla="*/ 180525 h 548017" name="connsiteY22"/>
                <a:gd fmla="*/ 21000 w 559242" name="connsiteX23"/>
                <a:gd fmla="*/ 53190 h 548017" name="connsiteY23"/>
                <a:gd fmla="*/ 171231 w 559242" name="connsiteX24"/>
                <a:gd fmla="*/ 170854 h 548017" name="connsiteY24"/>
                <a:gd fmla="*/ 46846 w 559242" name="connsiteX25"/>
                <a:gd fmla="*/ 296577 h 548017" name="connsiteY25"/>
                <a:gd fmla="*/ 198693 w 559242" name="connsiteX26"/>
                <a:gd fmla="*/ 188584 h 548017" name="connsiteY26"/>
                <a:gd fmla="*/ 258462 w 559242" name="connsiteX27"/>
                <a:gd fmla="*/ 227268 h 548017" name="connsiteY27"/>
                <a:gd fmla="*/ 318231 w 559242" name="connsiteX28"/>
                <a:gd fmla="*/ 188584 h 548017" name="connsiteY28"/>
                <a:gd fmla="*/ 413539 w 559242" name="connsiteX29"/>
                <a:gd fmla="*/ 257893 h 548017" name="connsiteY29"/>
                <a:gd fmla="*/ 399001 w 559242" name="connsiteX30"/>
                <a:gd fmla="*/ 290130 h 548017" name="connsiteY30"/>
                <a:gd fmla="*/ 399001 w 559242" name="connsiteX31"/>
                <a:gd fmla="*/ 312695 h 548017" name="connsiteY31"/>
                <a:gd fmla="*/ 318231 w 559242" name="connsiteX32"/>
                <a:gd fmla="*/ 343320 h 548017" name="connsiteY32"/>
                <a:gd fmla="*/ 64615 w 559242" name="connsiteX33"/>
                <a:gd fmla="*/ 343320 h 548017" name="connsiteY33"/>
                <a:gd fmla="*/ 0 w 559242" name="connsiteX34"/>
                <a:gd fmla="*/ 278847 h 548017" name="connsiteY34"/>
                <a:gd fmla="*/ 0 w 559242" name="connsiteX35"/>
                <a:gd fmla="*/ 64473 h 548017" name="connsiteY35"/>
                <a:gd fmla="*/ 64615 w 559242" name="connsiteX36"/>
                <a:gd fmla="*/ 0 h 548017" name="connsiteY3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b="b" l="l" r="r" t="t"/>
              <a:pathLst>
                <a:path h="548017" w="559242">
                  <a:moveTo>
                    <a:pt x="436090" y="280414"/>
                  </a:moveTo>
                  <a:cubicBezTo>
                    <a:pt x="440935" y="278802"/>
                    <a:pt x="444166" y="280414"/>
                    <a:pt x="447396" y="283638"/>
                  </a:cubicBezTo>
                  <a:lnTo>
                    <a:pt x="555609" y="378750"/>
                  </a:lnTo>
                  <a:cubicBezTo>
                    <a:pt x="560454" y="383586"/>
                    <a:pt x="560454" y="390035"/>
                    <a:pt x="555609" y="393259"/>
                  </a:cubicBezTo>
                  <a:lnTo>
                    <a:pt x="447396" y="489983"/>
                  </a:lnTo>
                  <a:cubicBezTo>
                    <a:pt x="445781" y="491595"/>
                    <a:pt x="442551" y="493207"/>
                    <a:pt x="440935" y="493207"/>
                  </a:cubicBezTo>
                  <a:cubicBezTo>
                    <a:pt x="439320" y="493207"/>
                    <a:pt x="437705" y="493207"/>
                    <a:pt x="436090" y="493207"/>
                  </a:cubicBezTo>
                  <a:cubicBezTo>
                    <a:pt x="432860" y="491595"/>
                    <a:pt x="431245" y="486759"/>
                    <a:pt x="431245" y="483534"/>
                  </a:cubicBezTo>
                  <a:lnTo>
                    <a:pt x="431245" y="430336"/>
                  </a:lnTo>
                  <a:cubicBezTo>
                    <a:pt x="340798" y="430336"/>
                    <a:pt x="298805" y="438397"/>
                    <a:pt x="269733" y="548017"/>
                  </a:cubicBezTo>
                  <a:cubicBezTo>
                    <a:pt x="269733" y="377138"/>
                    <a:pt x="361795" y="343285"/>
                    <a:pt x="431245" y="343285"/>
                  </a:cubicBezTo>
                  <a:lnTo>
                    <a:pt x="431245" y="290086"/>
                  </a:lnTo>
                  <a:cubicBezTo>
                    <a:pt x="431245" y="286862"/>
                    <a:pt x="432860" y="282026"/>
                    <a:pt x="436090" y="280414"/>
                  </a:cubicBezTo>
                  <a:close/>
                  <a:moveTo>
                    <a:pt x="64615" y="0"/>
                  </a:moveTo>
                  <a:lnTo>
                    <a:pt x="452309" y="0"/>
                  </a:lnTo>
                  <a:cubicBezTo>
                    <a:pt x="487847" y="0"/>
                    <a:pt x="516924" y="29013"/>
                    <a:pt x="516924" y="64473"/>
                  </a:cubicBezTo>
                  <a:lnTo>
                    <a:pt x="516924" y="278847"/>
                  </a:lnTo>
                  <a:cubicBezTo>
                    <a:pt x="516924" y="286906"/>
                    <a:pt x="515309" y="291741"/>
                    <a:pt x="513693" y="298189"/>
                  </a:cubicBezTo>
                  <a:lnTo>
                    <a:pt x="470078" y="259505"/>
                  </a:lnTo>
                  <a:cubicBezTo>
                    <a:pt x="460386" y="249834"/>
                    <a:pt x="439385" y="244998"/>
                    <a:pt x="424847" y="251446"/>
                  </a:cubicBezTo>
                  <a:lnTo>
                    <a:pt x="345693" y="170854"/>
                  </a:lnTo>
                  <a:lnTo>
                    <a:pt x="495924" y="53190"/>
                  </a:lnTo>
                  <a:lnTo>
                    <a:pt x="258462" y="180525"/>
                  </a:lnTo>
                  <a:lnTo>
                    <a:pt x="21000" y="53190"/>
                  </a:lnTo>
                  <a:lnTo>
                    <a:pt x="171231" y="170854"/>
                  </a:lnTo>
                  <a:lnTo>
                    <a:pt x="46846" y="296577"/>
                  </a:lnTo>
                  <a:lnTo>
                    <a:pt x="198693" y="188584"/>
                  </a:lnTo>
                  <a:lnTo>
                    <a:pt x="258462" y="227268"/>
                  </a:lnTo>
                  <a:lnTo>
                    <a:pt x="318231" y="188584"/>
                  </a:lnTo>
                  <a:lnTo>
                    <a:pt x="413539" y="257893"/>
                  </a:lnTo>
                  <a:cubicBezTo>
                    <a:pt x="403847" y="265952"/>
                    <a:pt x="399001" y="277235"/>
                    <a:pt x="399001" y="290130"/>
                  </a:cubicBezTo>
                  <a:lnTo>
                    <a:pt x="399001" y="312695"/>
                  </a:lnTo>
                  <a:cubicBezTo>
                    <a:pt x="374770" y="315919"/>
                    <a:pt x="345693" y="325590"/>
                    <a:pt x="318231" y="343320"/>
                  </a:cubicBezTo>
                  <a:lnTo>
                    <a:pt x="64615" y="343320"/>
                  </a:lnTo>
                  <a:cubicBezTo>
                    <a:pt x="29077" y="343320"/>
                    <a:pt x="0" y="314307"/>
                    <a:pt x="0" y="278847"/>
                  </a:cubicBezTo>
                  <a:lnTo>
                    <a:pt x="0" y="64473"/>
                  </a:lnTo>
                  <a:cubicBezTo>
                    <a:pt x="0" y="29013"/>
                    <a:pt x="29077" y="0"/>
                    <a:pt x="64615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" name="ïṡliḑe">
              <a:extLst>
                <a:ext uri="{FF2B5EF4-FFF2-40B4-BE49-F238E27FC236}">
                  <a16:creationId xmlns:a16="http://schemas.microsoft.com/office/drawing/2014/main" id="{E1CB5BF3-8FED-4A89-A79E-85DB0F9E154B}"/>
                </a:ext>
              </a:extLst>
            </p:cNvPr>
            <p:cNvSpPr/>
            <p:nvPr/>
          </p:nvSpPr>
          <p:spPr>
            <a:xfrm>
              <a:off x="6519689" y="4269922"/>
              <a:ext cx="244362" cy="243980"/>
            </a:xfrm>
            <a:custGeom>
              <a:gdLst>
                <a:gd fmla="*/ 372171 w 604011" name="T0"/>
                <a:gd fmla="*/ 372171 w 604011" name="T1"/>
                <a:gd fmla="*/ 372171 w 604011" name="T2"/>
                <a:gd fmla="*/ 372171 w 604011" name="T3"/>
                <a:gd fmla="*/ 372171 w 604011" name="T4"/>
                <a:gd fmla="*/ 372171 w 604011" name="T5"/>
                <a:gd fmla="*/ 372171 w 604011" name="T6"/>
                <a:gd fmla="*/ 372171 w 604011" name="T7"/>
                <a:gd fmla="*/ 372171 w 604011" name="T8"/>
                <a:gd fmla="*/ 372171 w 604011" name="T9"/>
                <a:gd fmla="*/ 372171 w 604011" name="T10"/>
                <a:gd fmla="*/ 372171 w 604011" name="T11"/>
                <a:gd fmla="*/ 372171 w 604011" name="T12"/>
                <a:gd fmla="*/ 372171 w 604011" name="T13"/>
                <a:gd fmla="*/ 372171 w 604011" name="T14"/>
                <a:gd fmla="*/ 372171 w 604011" name="T15"/>
                <a:gd fmla="*/ 372171 w 604011" name="T16"/>
                <a:gd fmla="*/ 372171 w 604011" name="T17"/>
                <a:gd fmla="*/ 372171 w 604011" name="T18"/>
                <a:gd fmla="*/ 372171 w 604011" name="T19"/>
                <a:gd fmla="*/ 372171 w 604011" name="T20"/>
                <a:gd fmla="*/ 372171 w 604011" name="T21"/>
                <a:gd fmla="*/ 372171 w 604011" name="T22"/>
                <a:gd fmla="*/ 372171 w 604011" name="T23"/>
                <a:gd fmla="*/ 372171 w 604011" name="T24"/>
                <a:gd fmla="*/ 372171 w 604011" name="T25"/>
                <a:gd fmla="*/ 372171 w 604011" name="T26"/>
                <a:gd fmla="*/ 372171 w 604011" name="T27"/>
                <a:gd fmla="*/ 372171 w 604011" name="T28"/>
                <a:gd fmla="*/ 372171 w 604011" name="T29"/>
                <a:gd fmla="*/ 372171 w 604011" name="T30"/>
                <a:gd fmla="*/ 372171 w 604011" name="T31"/>
                <a:gd fmla="*/ 372171 w 604011" name="T32"/>
                <a:gd fmla="*/ 372171 w 604011" name="T33"/>
                <a:gd fmla="*/ 372171 w 604011" name="T34"/>
                <a:gd fmla="*/ 372171 w 604011" name="T35"/>
                <a:gd fmla="*/ 372171 w 604011" name="T36"/>
                <a:gd fmla="*/ 372171 w 604011" name="T37"/>
                <a:gd fmla="*/ 372171 w 604011" name="T38"/>
                <a:gd fmla="*/ 372171 w 604011" name="T39"/>
                <a:gd fmla="*/ 372171 w 604011" name="T40"/>
                <a:gd fmla="*/ 372171 w 604011" name="T41"/>
                <a:gd fmla="*/ 372171 w 604011" name="T42"/>
                <a:gd fmla="*/ 372171 w 604011" name="T43"/>
                <a:gd fmla="*/ 372171 w 604011" name="T44"/>
                <a:gd fmla="*/ 372171 w 604011" name="T45"/>
                <a:gd fmla="*/ 372171 w 604011" name="T46"/>
                <a:gd fmla="*/ 372171 w 604011" name="T47"/>
                <a:gd fmla="*/ 372171 w 604011" name="T48"/>
                <a:gd fmla="*/ 372171 w 604011" name="T49"/>
                <a:gd fmla="*/ 372171 w 604011" name="T50"/>
                <a:gd fmla="*/ 372171 w 604011" name="T51"/>
                <a:gd fmla="*/ 372171 w 604011" name="T52"/>
                <a:gd fmla="*/ 372171 w 604011" name="T53"/>
                <a:gd fmla="*/ 372171 w 604011" name="T54"/>
                <a:gd fmla="*/ 372171 w 604011" name="T55"/>
                <a:gd fmla="*/ 372171 w 604011" name="T56"/>
                <a:gd fmla="*/ 372171 w 604011" name="T57"/>
                <a:gd fmla="*/ 372171 w 604011" name="T58"/>
                <a:gd fmla="*/ 372171 w 604011" name="T59"/>
                <a:gd fmla="*/ 372171 w 604011" name="T60"/>
                <a:gd fmla="*/ 372171 w 604011" name="T61"/>
                <a:gd fmla="*/ 372171 w 604011" name="T62"/>
                <a:gd fmla="*/ 372171 w 604011" name="T63"/>
                <a:gd fmla="*/ 372171 w 604011" name="T64"/>
                <a:gd fmla="*/ 372171 w 604011" name="T65"/>
                <a:gd fmla="*/ 372171 w 604011" name="T66"/>
                <a:gd fmla="*/ 372171 w 604011" name="T67"/>
                <a:gd fmla="*/ 372171 w 604011" name="T68"/>
                <a:gd fmla="*/ 372171 w 604011" name="T69"/>
                <a:gd fmla="*/ 372171 w 604011" name="T70"/>
                <a:gd fmla="*/ 372171 w 604011" name="T71"/>
                <a:gd fmla="*/ 372171 w 604011" name="T72"/>
                <a:gd fmla="*/ 372171 w 604011" name="T73"/>
                <a:gd fmla="*/ 372171 w 604011" name="T74"/>
                <a:gd fmla="*/ 372171 w 604011" name="T75"/>
                <a:gd fmla="*/ 372171 w 604011" name="T76"/>
                <a:gd fmla="*/ 372171 w 604011" name="T77"/>
                <a:gd fmla="*/ 372171 w 604011" name="T78"/>
                <a:gd fmla="*/ 372171 w 604011" name="T79"/>
                <a:gd fmla="*/ 372171 w 604011" name="T80"/>
                <a:gd fmla="*/ 372171 w 604011" name="T81"/>
                <a:gd fmla="*/ 372171 w 604011" name="T82"/>
                <a:gd fmla="*/ 372171 w 604011" name="T83"/>
                <a:gd fmla="*/ 372171 w 604011" name="T84"/>
                <a:gd fmla="*/ 372171 w 604011" name="T85"/>
                <a:gd fmla="*/ 372171 w 604011" name="T86"/>
                <a:gd fmla="*/ 372171 w 604011" name="T87"/>
                <a:gd fmla="*/ 372171 w 604011" name="T88"/>
                <a:gd fmla="*/ 372171 w 604011" name="T89"/>
                <a:gd fmla="*/ 372171 w 604011" name="T90"/>
                <a:gd fmla="*/ 372171 w 604011" name="T91"/>
                <a:gd fmla="*/ 372171 w 604011" name="T92"/>
                <a:gd fmla="*/ 372171 w 604011" name="T93"/>
                <a:gd fmla="*/ 372171 w 604011" name="T94"/>
                <a:gd fmla="*/ 372171 w 604011" name="T95"/>
                <a:gd fmla="*/ 372171 w 604011" name="T96"/>
                <a:gd fmla="*/ 372171 w 604011" name="T97"/>
                <a:gd fmla="*/ 372171 w 604011" name="T98"/>
                <a:gd fmla="*/ 372171 w 604011" name="T99"/>
                <a:gd fmla="*/ 372171 w 604011" name="T100"/>
                <a:gd fmla="*/ 372171 w 604011" name="T101"/>
                <a:gd fmla="*/ 372171 w 604011" name="T102"/>
                <a:gd fmla="*/ 372171 w 604011" name="T103"/>
                <a:gd fmla="*/ 372171 w 604011" name="T104"/>
                <a:gd fmla="*/ 372171 w 604011" name="T105"/>
                <a:gd fmla="*/ 372171 w 604011" name="T106"/>
                <a:gd fmla="*/ 372171 w 604011" name="T107"/>
                <a:gd fmla="*/ 372171 w 604011" name="T108"/>
                <a:gd fmla="*/ 372171 w 604011" name="T109"/>
                <a:gd fmla="*/ 372171 w 604011" name="T110"/>
                <a:gd fmla="*/ 372171 w 604011" name="T111"/>
                <a:gd fmla="*/ 372171 w 604011" name="T112"/>
                <a:gd fmla="*/ 372171 w 604011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618" w="618">
                  <a:moveTo>
                    <a:pt x="618" y="309"/>
                  </a:moveTo>
                  <a:cubicBezTo>
                    <a:pt x="618" y="344"/>
                    <a:pt x="590" y="372"/>
                    <a:pt x="555" y="372"/>
                  </a:cubicBezTo>
                  <a:cubicBezTo>
                    <a:pt x="529" y="372"/>
                    <a:pt x="507" y="356"/>
                    <a:pt x="498" y="334"/>
                  </a:cubicBezTo>
                  <a:lnTo>
                    <a:pt x="455" y="334"/>
                  </a:lnTo>
                  <a:cubicBezTo>
                    <a:pt x="451" y="356"/>
                    <a:pt x="442" y="377"/>
                    <a:pt x="430" y="395"/>
                  </a:cubicBezTo>
                  <a:lnTo>
                    <a:pt x="460" y="425"/>
                  </a:lnTo>
                  <a:cubicBezTo>
                    <a:pt x="482" y="416"/>
                    <a:pt x="509" y="421"/>
                    <a:pt x="528" y="439"/>
                  </a:cubicBezTo>
                  <a:cubicBezTo>
                    <a:pt x="552" y="463"/>
                    <a:pt x="552" y="503"/>
                    <a:pt x="528" y="528"/>
                  </a:cubicBezTo>
                  <a:cubicBezTo>
                    <a:pt x="503" y="552"/>
                    <a:pt x="463" y="552"/>
                    <a:pt x="439" y="528"/>
                  </a:cubicBezTo>
                  <a:cubicBezTo>
                    <a:pt x="421" y="509"/>
                    <a:pt x="416" y="482"/>
                    <a:pt x="425" y="460"/>
                  </a:cubicBezTo>
                  <a:lnTo>
                    <a:pt x="395" y="430"/>
                  </a:lnTo>
                  <a:cubicBezTo>
                    <a:pt x="377" y="442"/>
                    <a:pt x="356" y="451"/>
                    <a:pt x="334" y="455"/>
                  </a:cubicBezTo>
                  <a:lnTo>
                    <a:pt x="334" y="498"/>
                  </a:lnTo>
                  <a:cubicBezTo>
                    <a:pt x="356" y="507"/>
                    <a:pt x="372" y="529"/>
                    <a:pt x="372" y="555"/>
                  </a:cubicBezTo>
                  <a:cubicBezTo>
                    <a:pt x="372" y="590"/>
                    <a:pt x="344" y="618"/>
                    <a:pt x="309" y="618"/>
                  </a:cubicBezTo>
                  <a:cubicBezTo>
                    <a:pt x="274" y="618"/>
                    <a:pt x="246" y="590"/>
                    <a:pt x="246" y="555"/>
                  </a:cubicBezTo>
                  <a:cubicBezTo>
                    <a:pt x="246" y="529"/>
                    <a:pt x="262" y="507"/>
                    <a:pt x="285" y="498"/>
                  </a:cubicBezTo>
                  <a:lnTo>
                    <a:pt x="285" y="455"/>
                  </a:lnTo>
                  <a:cubicBezTo>
                    <a:pt x="262" y="451"/>
                    <a:pt x="241" y="442"/>
                    <a:pt x="223" y="430"/>
                  </a:cubicBezTo>
                  <a:lnTo>
                    <a:pt x="193" y="460"/>
                  </a:lnTo>
                  <a:cubicBezTo>
                    <a:pt x="202" y="482"/>
                    <a:pt x="198" y="509"/>
                    <a:pt x="179" y="528"/>
                  </a:cubicBezTo>
                  <a:cubicBezTo>
                    <a:pt x="155" y="552"/>
                    <a:pt x="115" y="552"/>
                    <a:pt x="91" y="528"/>
                  </a:cubicBezTo>
                  <a:cubicBezTo>
                    <a:pt x="66" y="503"/>
                    <a:pt x="66" y="463"/>
                    <a:pt x="91" y="439"/>
                  </a:cubicBezTo>
                  <a:cubicBezTo>
                    <a:pt x="109" y="421"/>
                    <a:pt x="136" y="416"/>
                    <a:pt x="158" y="425"/>
                  </a:cubicBezTo>
                  <a:lnTo>
                    <a:pt x="189" y="395"/>
                  </a:lnTo>
                  <a:cubicBezTo>
                    <a:pt x="176" y="377"/>
                    <a:pt x="167" y="356"/>
                    <a:pt x="163" y="334"/>
                  </a:cubicBezTo>
                  <a:lnTo>
                    <a:pt x="121" y="334"/>
                  </a:lnTo>
                  <a:cubicBezTo>
                    <a:pt x="111" y="356"/>
                    <a:pt x="89" y="372"/>
                    <a:pt x="63" y="372"/>
                  </a:cubicBezTo>
                  <a:cubicBezTo>
                    <a:pt x="28" y="372"/>
                    <a:pt x="0" y="344"/>
                    <a:pt x="0" y="309"/>
                  </a:cubicBezTo>
                  <a:cubicBezTo>
                    <a:pt x="0" y="274"/>
                    <a:pt x="28" y="246"/>
                    <a:pt x="63" y="246"/>
                  </a:cubicBezTo>
                  <a:cubicBezTo>
                    <a:pt x="89" y="246"/>
                    <a:pt x="111" y="262"/>
                    <a:pt x="121" y="285"/>
                  </a:cubicBezTo>
                  <a:lnTo>
                    <a:pt x="163" y="285"/>
                  </a:lnTo>
                  <a:cubicBezTo>
                    <a:pt x="167" y="262"/>
                    <a:pt x="176" y="241"/>
                    <a:pt x="189" y="223"/>
                  </a:cubicBezTo>
                  <a:lnTo>
                    <a:pt x="158" y="193"/>
                  </a:lnTo>
                  <a:cubicBezTo>
                    <a:pt x="136" y="202"/>
                    <a:pt x="109" y="198"/>
                    <a:pt x="91" y="179"/>
                  </a:cubicBezTo>
                  <a:cubicBezTo>
                    <a:pt x="66" y="155"/>
                    <a:pt x="66" y="115"/>
                    <a:pt x="91" y="91"/>
                  </a:cubicBezTo>
                  <a:cubicBezTo>
                    <a:pt x="115" y="66"/>
                    <a:pt x="155" y="66"/>
                    <a:pt x="179" y="91"/>
                  </a:cubicBezTo>
                  <a:cubicBezTo>
                    <a:pt x="198" y="109"/>
                    <a:pt x="202" y="136"/>
                    <a:pt x="193" y="158"/>
                  </a:cubicBezTo>
                  <a:lnTo>
                    <a:pt x="223" y="189"/>
                  </a:lnTo>
                  <a:cubicBezTo>
                    <a:pt x="241" y="176"/>
                    <a:pt x="262" y="167"/>
                    <a:pt x="285" y="163"/>
                  </a:cubicBezTo>
                  <a:lnTo>
                    <a:pt x="285" y="121"/>
                  </a:lnTo>
                  <a:cubicBezTo>
                    <a:pt x="262" y="111"/>
                    <a:pt x="246" y="89"/>
                    <a:pt x="246" y="63"/>
                  </a:cubicBezTo>
                  <a:cubicBezTo>
                    <a:pt x="246" y="28"/>
                    <a:pt x="274" y="0"/>
                    <a:pt x="309" y="0"/>
                  </a:cubicBezTo>
                  <a:cubicBezTo>
                    <a:pt x="344" y="0"/>
                    <a:pt x="372" y="28"/>
                    <a:pt x="372" y="63"/>
                  </a:cubicBezTo>
                  <a:cubicBezTo>
                    <a:pt x="372" y="89"/>
                    <a:pt x="356" y="111"/>
                    <a:pt x="334" y="121"/>
                  </a:cubicBezTo>
                  <a:lnTo>
                    <a:pt x="334" y="163"/>
                  </a:lnTo>
                  <a:cubicBezTo>
                    <a:pt x="356" y="167"/>
                    <a:pt x="377" y="176"/>
                    <a:pt x="395" y="189"/>
                  </a:cubicBezTo>
                  <a:lnTo>
                    <a:pt x="425" y="158"/>
                  </a:lnTo>
                  <a:cubicBezTo>
                    <a:pt x="416" y="136"/>
                    <a:pt x="421" y="109"/>
                    <a:pt x="439" y="91"/>
                  </a:cubicBezTo>
                  <a:cubicBezTo>
                    <a:pt x="463" y="66"/>
                    <a:pt x="503" y="66"/>
                    <a:pt x="528" y="91"/>
                  </a:cubicBezTo>
                  <a:cubicBezTo>
                    <a:pt x="552" y="115"/>
                    <a:pt x="552" y="155"/>
                    <a:pt x="528" y="179"/>
                  </a:cubicBezTo>
                  <a:cubicBezTo>
                    <a:pt x="509" y="198"/>
                    <a:pt x="482" y="202"/>
                    <a:pt x="460" y="193"/>
                  </a:cubicBezTo>
                  <a:lnTo>
                    <a:pt x="430" y="223"/>
                  </a:lnTo>
                  <a:cubicBezTo>
                    <a:pt x="442" y="241"/>
                    <a:pt x="451" y="262"/>
                    <a:pt x="455" y="285"/>
                  </a:cubicBezTo>
                  <a:lnTo>
                    <a:pt x="498" y="285"/>
                  </a:lnTo>
                  <a:cubicBezTo>
                    <a:pt x="507" y="262"/>
                    <a:pt x="529" y="246"/>
                    <a:pt x="555" y="246"/>
                  </a:cubicBezTo>
                  <a:cubicBezTo>
                    <a:pt x="590" y="246"/>
                    <a:pt x="618" y="274"/>
                    <a:pt x="618" y="309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îṣḷíḑê">
              <a:extLst>
                <a:ext uri="{FF2B5EF4-FFF2-40B4-BE49-F238E27FC236}">
                  <a16:creationId xmlns:a16="http://schemas.microsoft.com/office/drawing/2014/main" id="{47BC82B8-9ECC-4850-8CD4-E8B7325374C7}"/>
                </a:ext>
              </a:extLst>
            </p:cNvPr>
            <p:cNvSpPr/>
            <p:nvPr/>
          </p:nvSpPr>
          <p:spPr>
            <a:xfrm>
              <a:off x="9303097" y="4291170"/>
              <a:ext cx="250836" cy="201484"/>
            </a:xfrm>
            <a:custGeom>
              <a:gdLst>
                <a:gd fmla="*/ 360943 w 600541" name="connsiteX0"/>
                <a:gd fmla="*/ 344430 h 482385" name="connsiteY0"/>
                <a:gd fmla="*/ 415206 w 600541" name="connsiteX1"/>
                <a:gd fmla="*/ 369480 h 482385" name="connsiteY1"/>
                <a:gd fmla="*/ 334409 w 600541" name="connsiteX2"/>
                <a:gd fmla="*/ 431508 h 482385" name="connsiteY2"/>
                <a:gd fmla="*/ 360943 w 600541" name="connsiteX3"/>
                <a:gd fmla="*/ 344430 h 482385" name="connsiteY3"/>
                <a:gd fmla="*/ 158230 w 600541" name="connsiteX4"/>
                <a:gd fmla="*/ 344430 h 482385" name="connsiteY4"/>
                <a:gd fmla="*/ 184529 w 600541" name="connsiteX5"/>
                <a:gd fmla="*/ 431014 h 482385" name="connsiteY5"/>
                <a:gd fmla="*/ 104437 w 600541" name="connsiteX6"/>
                <a:gd fmla="*/ 369236 h 482385" name="connsiteY6"/>
                <a:gd fmla="*/ 158230 w 600541" name="connsiteX7"/>
                <a:gd fmla="*/ 344430 h 482385" name="connsiteY7"/>
                <a:gd fmla="*/ 272241 w 600541" name="connsiteX8"/>
                <a:gd fmla="*/ 331516 h 482385" name="connsiteY8"/>
                <a:gd fmla="*/ 343018 w 600541" name="connsiteX9"/>
                <a:gd fmla="*/ 339630 h 482385" name="connsiteY9"/>
                <a:gd fmla="*/ 308586 w 600541" name="connsiteX10"/>
                <a:gd fmla="*/ 440343 h 482385" name="connsiteY10"/>
                <a:gd fmla="*/ 272241 w 600541" name="connsiteX11"/>
                <a:gd fmla="*/ 445832 h 482385" name="connsiteY11"/>
                <a:gd fmla="*/ 253118 w 600541" name="connsiteX12"/>
                <a:gd fmla="*/ 331516 h 482385" name="connsiteY12"/>
                <a:gd fmla="*/ 253118 w 600541" name="connsiteX13"/>
                <a:gd fmla="*/ 446044 h 482385" name="connsiteY13"/>
                <a:gd fmla="*/ 212245 w 600541" name="connsiteX14"/>
                <a:gd fmla="*/ 440079 h 482385" name="connsiteY14"/>
                <a:gd fmla="*/ 177825 w 600541" name="connsiteX15"/>
                <a:gd fmla="*/ 339867 h 482385" name="connsiteY15"/>
                <a:gd fmla="*/ 253118 w 600541" name="connsiteX16"/>
                <a:gd fmla="*/ 331516 h 482385" name="connsiteY16"/>
                <a:gd fmla="*/ 368784 w 600541" name="connsiteX17"/>
                <a:gd fmla="*/ 260175 h 482385" name="connsiteY17"/>
                <a:gd fmla="*/ 454583 w 600541" name="connsiteX18"/>
                <a:gd fmla="*/ 260175 h 482385" name="connsiteY18"/>
                <a:gd fmla="*/ 425904 w 600541" name="connsiteX19"/>
                <a:gd fmla="*/ 353251 h 482385" name="connsiteY19"/>
                <a:gd fmla="*/ 363765 w 600541" name="connsiteX20"/>
                <a:gd fmla="*/ 325090 h 482385" name="connsiteY20"/>
                <a:gd fmla="*/ 368784 w 600541" name="connsiteX21"/>
                <a:gd fmla="*/ 260175 h 482385" name="connsiteY21"/>
                <a:gd fmla="*/ 272241 w 600541" name="connsiteX22"/>
                <a:gd fmla="*/ 260175 h 482385" name="connsiteY22"/>
                <a:gd fmla="*/ 349440 w 600541" name="connsiteX23"/>
                <a:gd fmla="*/ 260175 h 482385" name="connsiteY23"/>
                <a:gd fmla="*/ 345616 w 600541" name="connsiteX24"/>
                <a:gd fmla="*/ 320297 h 482385" name="connsiteY24"/>
                <a:gd fmla="*/ 272241 w 600541" name="connsiteX25"/>
                <a:gd fmla="*/ 312185 h 482385" name="connsiteY25"/>
                <a:gd fmla="*/ 169710 w 600541" name="connsiteX26"/>
                <a:gd fmla="*/ 260175 h 482385" name="connsiteY26"/>
                <a:gd fmla="*/ 253118 w 600541" name="connsiteX27"/>
                <a:gd fmla="*/ 260175 h 482385" name="connsiteY27"/>
                <a:gd fmla="*/ 253118 w 600541" name="connsiteX28"/>
                <a:gd fmla="*/ 312185 h 482385" name="connsiteY28"/>
                <a:gd fmla="*/ 174729 w 600541" name="connsiteX29"/>
                <a:gd fmla="*/ 320297 h 482385" name="connsiteY29"/>
                <a:gd fmla="*/ 169710 w 600541" name="connsiteX30"/>
                <a:gd fmla="*/ 260175 h 482385" name="connsiteY30"/>
                <a:gd fmla="*/ 65273 w 600541" name="connsiteX31"/>
                <a:gd fmla="*/ 260175 h 482385" name="connsiteY31"/>
                <a:gd fmla="*/ 150605 w 600541" name="connsiteX32"/>
                <a:gd fmla="*/ 260175 h 482385" name="connsiteY32"/>
                <a:gd fmla="*/ 155385 w 600541" name="connsiteX33"/>
                <a:gd fmla="*/ 325078 h 482385" name="connsiteY33"/>
                <a:gd fmla="*/ 93717 w 600541" name="connsiteX34"/>
                <a:gd fmla="*/ 352757 h 482385" name="connsiteY34"/>
                <a:gd fmla="*/ 65273 w 600541" name="connsiteX35"/>
                <a:gd fmla="*/ 260175 h 482385" name="connsiteY35"/>
                <a:gd fmla="*/ 346333 w 600541" name="connsiteX36"/>
                <a:gd fmla="*/ 186645 h 482385" name="connsiteY36"/>
                <a:gd fmla="*/ 349440 w 600541" name="connsiteX37"/>
                <a:gd fmla="*/ 244367 h 482385" name="connsiteY37"/>
                <a:gd fmla="*/ 272241 w 600541" name="connsiteX38"/>
                <a:gd fmla="*/ 244367 h 482385" name="connsiteY38"/>
                <a:gd fmla="*/ 272241 w 600541" name="connsiteX39"/>
                <a:gd fmla="*/ 193801 h 482385" name="connsiteY39"/>
                <a:gd fmla="*/ 346333 w 600541" name="connsiteX40"/>
                <a:gd fmla="*/ 186645 h 482385" name="connsiteY40"/>
                <a:gd fmla="*/ 174251 w 600541" name="connsiteX41"/>
                <a:gd fmla="*/ 186645 h 482385" name="connsiteY41"/>
                <a:gd fmla="*/ 253118 w 600541" name="connsiteX42"/>
                <a:gd fmla="*/ 193801 h 482385" name="connsiteY42"/>
                <a:gd fmla="*/ 253118 w 600541" name="connsiteX43"/>
                <a:gd fmla="*/ 244367 h 482385" name="connsiteY43"/>
                <a:gd fmla="*/ 169710 w 600541" name="connsiteX44"/>
                <a:gd fmla="*/ 244367 h 482385" name="connsiteY44"/>
                <a:gd fmla="*/ 174251 w 600541" name="connsiteX45"/>
                <a:gd fmla="*/ 186645 h 482385" name="connsiteY45"/>
                <a:gd fmla="*/ 92525 w 600541" name="connsiteX46"/>
                <a:gd fmla="*/ 153974 h 482385" name="connsiteY46"/>
                <a:gd fmla="*/ 154679 w 600541" name="connsiteX47"/>
                <a:gd fmla="*/ 181879 h 482385" name="connsiteY47"/>
                <a:gd fmla="*/ 150376 w 600541" name="connsiteX48"/>
                <a:gd fmla="*/ 244368 h 482385" name="connsiteY48"/>
                <a:gd fmla="*/ 65273 w 600541" name="connsiteX49"/>
                <a:gd fmla="*/ 244368 h 482385" name="connsiteY49"/>
                <a:gd fmla="*/ 92525 w 600541" name="connsiteX50"/>
                <a:gd fmla="*/ 153974 h 482385" name="connsiteY50"/>
                <a:gd fmla="*/ 426413 w 600541" name="connsiteX51"/>
                <a:gd fmla="*/ 153197 h 482385" name="connsiteY51"/>
                <a:gd fmla="*/ 429044 w 600541" name="connsiteX52"/>
                <a:gd fmla="*/ 156061 h 482385" name="connsiteY52"/>
                <a:gd fmla="*/ 444350 w 600541" name="connsiteX53"/>
                <a:gd fmla="*/ 188758 h 482385" name="connsiteY53"/>
                <a:gd fmla="*/ 404410 w 600541" name="connsiteX54"/>
                <a:gd fmla="*/ 212863 h 482385" name="connsiteY54"/>
                <a:gd fmla="*/ 392930 w 600541" name="connsiteX55"/>
                <a:gd fmla="*/ 231002 h 482385" name="connsiteY55"/>
                <a:gd fmla="*/ 394844 w 600541" name="connsiteX56"/>
                <a:gd fmla="*/ 244367 h 482385" name="connsiteY56"/>
                <a:gd fmla="*/ 368775 w 600541" name="connsiteX57"/>
                <a:gd fmla="*/ 244367 h 482385" name="connsiteY57"/>
                <a:gd fmla="*/ 364470 w 600541" name="connsiteX58"/>
                <a:gd fmla="*/ 181837 h 482385" name="connsiteY58"/>
                <a:gd fmla="*/ 426413 w 600541" name="connsiteX59"/>
                <a:gd fmla="*/ 153197 h 482385" name="connsiteY59"/>
                <a:gd fmla="*/ 182835 w 600541" name="connsiteX60"/>
                <a:gd fmla="*/ 72541 h 482385" name="connsiteY60"/>
                <a:gd fmla="*/ 157498 w 600541" name="connsiteX61"/>
                <a:gd fmla="*/ 161101 h 482385" name="connsiteY61"/>
                <a:gd fmla="*/ 103237 w 600541" name="connsiteX62"/>
                <a:gd fmla="*/ 135798 h 482385" name="connsiteY62"/>
                <a:gd fmla="*/ 182835 w 600541" name="connsiteX63"/>
                <a:gd fmla="*/ 72541 h 482385" name="connsiteY63"/>
                <a:gd fmla="*/ 336032 w 600541" name="connsiteX64"/>
                <a:gd fmla="*/ 72330 h 482385" name="connsiteY64"/>
                <a:gd fmla="*/ 374284 w 600541" name="connsiteX65"/>
                <a:gd fmla="*/ 93807 h 482385" name="connsiteY65"/>
                <a:gd fmla="*/ 373806 w 600541" name="connsiteX66"/>
                <a:gd fmla="*/ 94284 h 482385" name="connsiteY66"/>
                <a:gd fmla="*/ 361852 w 600541" name="connsiteX67"/>
                <a:gd fmla="*/ 111943 h 482385" name="connsiteY67"/>
                <a:gd fmla="*/ 368785 w 600541" name="connsiteX68"/>
                <a:gd fmla="*/ 131988 h 482385" name="connsiteY68"/>
                <a:gd fmla="*/ 370220 w 600541" name="connsiteX69"/>
                <a:gd fmla="*/ 133420 h 482385" name="connsiteY69"/>
                <a:gd fmla="*/ 393649 w 600541" name="connsiteX70"/>
                <a:gd fmla="*/ 142726 h 482385" name="connsiteY70"/>
                <a:gd fmla="*/ 396279 w 600541" name="connsiteX71"/>
                <a:gd fmla="*/ 142726 h 482385" name="connsiteY71"/>
                <a:gd fmla="*/ 407515 w 600541" name="connsiteX72"/>
                <a:gd fmla="*/ 141533 h 482385" name="connsiteY72"/>
                <a:gd fmla="*/ 361613 w 600541" name="connsiteX73"/>
                <a:gd fmla="*/ 161101 h 482385" name="connsiteY73"/>
                <a:gd fmla="*/ 336032 w 600541" name="connsiteX74"/>
                <a:gd fmla="*/ 72330 h 482385" name="connsiteY74"/>
                <a:gd fmla="*/ 272241 w 600541" name="connsiteX75"/>
                <a:gd fmla="*/ 57299 h 482385" name="connsiteY75"/>
                <a:gd fmla="*/ 310732 w 600541" name="connsiteX76"/>
                <a:gd fmla="*/ 63263 h 482385" name="connsiteY76"/>
                <a:gd fmla="*/ 343724 w 600541" name="connsiteX77"/>
                <a:gd fmla="*/ 165849 h 482385" name="connsiteY77"/>
                <a:gd fmla="*/ 272241 w 600541" name="connsiteX78"/>
                <a:gd fmla="*/ 174438 h 482385" name="connsiteY78"/>
                <a:gd fmla="*/ 253118 w 600541" name="connsiteX79"/>
                <a:gd fmla="*/ 57017 h 482385" name="connsiteY79"/>
                <a:gd fmla="*/ 253118 w 600541" name="connsiteX80"/>
                <a:gd fmla="*/ 174438 h 482385" name="connsiteY80"/>
                <a:gd fmla="*/ 177119 w 600541" name="connsiteX81"/>
                <a:gd fmla="*/ 165846 h 482385" name="connsiteY81"/>
                <a:gd fmla="*/ 209861 w 600541" name="connsiteX82"/>
                <a:gd fmla="*/ 63461 h 482385" name="connsiteY82"/>
                <a:gd fmla="*/ 253118 w 600541" name="connsiteX83"/>
                <a:gd fmla="*/ 57017 h 482385" name="connsiteY83"/>
                <a:gd fmla="*/ 253128 w 600541" name="connsiteX84"/>
                <a:gd fmla="*/ 0 h 482385" name="connsiteY84"/>
                <a:gd fmla="*/ 424509 w 600541" name="connsiteX85"/>
                <a:gd fmla="*/ 66832 h 482385" name="connsiteY85"/>
                <a:gd fmla="*/ 436699 w 600541" name="connsiteX86"/>
                <a:gd fmla="*/ 45350 h 482385" name="connsiteY86"/>
                <a:gd fmla="*/ 445782 w 600541" name="connsiteX87"/>
                <a:gd fmla="*/ 40099 h 482385" name="connsiteY87"/>
                <a:gd fmla="*/ 453192 w 600541" name="connsiteX88"/>
                <a:gd fmla="*/ 43202 h 482385" name="connsiteY88"/>
                <a:gd fmla="*/ 459168 w 600541" name="connsiteX89"/>
                <a:gd fmla="*/ 48931 h 482385" name="connsiteY89"/>
                <a:gd fmla="*/ 463231 w 600541" name="connsiteX90"/>
                <a:gd fmla="*/ 60865 h 482385" name="connsiteY90"/>
                <a:gd fmla="*/ 461080 w 600541" name="connsiteX91"/>
                <a:gd fmla="*/ 82585 h 482385" name="connsiteY91"/>
                <a:gd fmla="*/ 517251 w 600541" name="connsiteX92"/>
                <a:gd fmla="*/ 138677 h 482385" name="connsiteY92"/>
                <a:gd fmla="*/ 553582 w 600541" name="connsiteX93"/>
                <a:gd fmla="*/ 79005 h 482385" name="connsiteY93"/>
                <a:gd fmla="*/ 564578 w 600541" name="connsiteX94"/>
                <a:gd fmla="*/ 72561 h 482385" name="connsiteY94"/>
                <a:gd fmla="*/ 573900 w 600541" name="connsiteX95"/>
                <a:gd fmla="*/ 76618 h 482385" name="connsiteY95"/>
                <a:gd fmla="*/ 578441 w 600541" name="connsiteX96"/>
                <a:gd fmla="*/ 80915 h 482385" name="connsiteY96"/>
                <a:gd fmla="*/ 582983 w 600541" name="connsiteX97"/>
                <a:gd fmla="*/ 99532 h 482385" name="connsiteY97"/>
                <a:gd fmla="*/ 558841 w 600541" name="connsiteX98"/>
                <a:gd fmla="*/ 180208 h 482385" name="connsiteY98"/>
                <a:gd fmla="*/ 592544 w 600541" name="connsiteX99"/>
                <a:gd fmla="*/ 214102 h 482385" name="connsiteY99"/>
                <a:gd fmla="*/ 589914 w 600541" name="connsiteX100"/>
                <a:gd fmla="*/ 258020 h 482385" name="connsiteY100"/>
                <a:gd fmla="*/ 589675 w 600541" name="connsiteX101"/>
                <a:gd fmla="*/ 258497 h 482385" name="connsiteY101"/>
                <a:gd fmla="*/ 568402 w 600541" name="connsiteX102"/>
                <a:gd fmla="*/ 267567 h 482385" name="connsiteY102"/>
                <a:gd fmla="*/ 547846 w 600541" name="connsiteX103"/>
                <a:gd fmla="*/ 258736 h 482385" name="connsiteY103"/>
                <a:gd fmla="*/ 515338 w 600541" name="connsiteX104"/>
                <a:gd fmla="*/ 226275 h 482385" name="connsiteY104"/>
                <a:gd fmla="*/ 430724 w 600541" name="connsiteX105"/>
                <a:gd fmla="*/ 251575 h 482385" name="connsiteY105"/>
                <a:gd fmla="*/ 425943 w 600541" name="connsiteX106"/>
                <a:gd fmla="*/ 252291 h 482385" name="connsiteY106"/>
                <a:gd fmla="*/ 412319 w 600541" name="connsiteX107"/>
                <a:gd fmla="*/ 246802 h 482385" name="connsiteY107"/>
                <a:gd fmla="*/ 407777 w 600541" name="connsiteX108"/>
                <a:gd fmla="*/ 242267 h 482385" name="connsiteY108"/>
                <a:gd fmla="*/ 403953 w 600541" name="connsiteX109"/>
                <a:gd fmla="*/ 231526 h 482385" name="connsiteY109"/>
                <a:gd fmla="*/ 410167 w 600541" name="connsiteX110"/>
                <a:gd fmla="*/ 222217 h 482385" name="connsiteY110"/>
                <a:gd fmla="*/ 473031 w 600541" name="connsiteX111"/>
                <a:gd fmla="*/ 184027 h 482385" name="connsiteY111"/>
                <a:gd fmla="*/ 418294 w 600541" name="connsiteX112"/>
                <a:gd fmla="*/ 129368 h 482385" name="connsiteY112"/>
                <a:gd fmla="*/ 392001 w 600541" name="connsiteX113"/>
                <a:gd fmla="*/ 131994 h 482385" name="connsiteY113"/>
                <a:gd fmla="*/ 390806 w 600541" name="connsiteX114"/>
                <a:gd fmla="*/ 131994 h 482385" name="connsiteY114"/>
                <a:gd fmla="*/ 380289 w 600541" name="connsiteX115"/>
                <a:gd fmla="*/ 127697 h 482385" name="connsiteY115"/>
                <a:gd fmla="*/ 374314 w 600541" name="connsiteX116"/>
                <a:gd fmla="*/ 121730 h 482385" name="connsiteY116"/>
                <a:gd fmla="*/ 371445 w 600541" name="connsiteX117"/>
                <a:gd fmla="*/ 113137 h 482385" name="connsiteY117"/>
                <a:gd fmla="*/ 376465 w 600541" name="connsiteX118"/>
                <a:gd fmla="*/ 105499 h 482385" name="connsiteY118"/>
                <a:gd fmla="*/ 402997 w 600541" name="connsiteX119"/>
                <a:gd fmla="*/ 90462 h 482385" name="connsiteY119"/>
                <a:gd fmla="*/ 253128 w 600541" name="connsiteX120"/>
                <a:gd fmla="*/ 31745 h 482385" name="connsiteY120"/>
                <a:gd fmla="*/ 31790 w 600541" name="connsiteX121"/>
                <a:gd fmla="*/ 252769 h 482385" name="connsiteY121"/>
                <a:gd fmla="*/ 157518 w 600541" name="connsiteX122"/>
                <a:gd fmla="*/ 452072 h 482385" name="connsiteY122"/>
                <a:gd fmla="*/ 164927 w 600541" name="connsiteX123"/>
                <a:gd fmla="*/ 473315 h 482385" name="connsiteY123"/>
                <a:gd fmla="*/ 150586 w 600541" name="connsiteX124"/>
                <a:gd fmla="*/ 482385 h 482385" name="connsiteY124"/>
                <a:gd fmla="*/ 143654 w 600541" name="connsiteX125"/>
                <a:gd fmla="*/ 480714 h 482385" name="connsiteY125"/>
                <a:gd fmla="*/ 0 w 600541" name="connsiteX126"/>
                <a:gd fmla="*/ 252769 h 482385" name="connsiteY126"/>
                <a:gd fmla="*/ 253128 w 600541" name="connsiteX127"/>
                <a:gd fmla="*/ 0 h 482385" name="connsiteY12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</a:cxnLst>
              <a:rect b="b" l="l" r="r" t="t"/>
              <a:pathLst>
                <a:path h="482385" w="600541">
                  <a:moveTo>
                    <a:pt x="360943" y="344430"/>
                  </a:moveTo>
                  <a:cubicBezTo>
                    <a:pt x="383891" y="351110"/>
                    <a:pt x="402537" y="359937"/>
                    <a:pt x="415206" y="369480"/>
                  </a:cubicBezTo>
                  <a:cubicBezTo>
                    <a:pt x="394409" y="396677"/>
                    <a:pt x="366680" y="418148"/>
                    <a:pt x="334409" y="431508"/>
                  </a:cubicBezTo>
                  <a:cubicBezTo>
                    <a:pt x="345883" y="407412"/>
                    <a:pt x="354967" y="377830"/>
                    <a:pt x="360943" y="344430"/>
                  </a:cubicBezTo>
                  <a:close/>
                  <a:moveTo>
                    <a:pt x="158230" y="344430"/>
                  </a:moveTo>
                  <a:cubicBezTo>
                    <a:pt x="164207" y="377823"/>
                    <a:pt x="173292" y="407162"/>
                    <a:pt x="184529" y="431014"/>
                  </a:cubicBezTo>
                  <a:cubicBezTo>
                    <a:pt x="152731" y="417895"/>
                    <a:pt x="125237" y="396190"/>
                    <a:pt x="104437" y="369236"/>
                  </a:cubicBezTo>
                  <a:cubicBezTo>
                    <a:pt x="117108" y="359696"/>
                    <a:pt x="135517" y="351109"/>
                    <a:pt x="158230" y="344430"/>
                  </a:cubicBezTo>
                  <a:close/>
                  <a:moveTo>
                    <a:pt x="272241" y="331516"/>
                  </a:moveTo>
                  <a:cubicBezTo>
                    <a:pt x="297826" y="332232"/>
                    <a:pt x="321976" y="335096"/>
                    <a:pt x="343018" y="339630"/>
                  </a:cubicBezTo>
                  <a:cubicBezTo>
                    <a:pt x="335606" y="382111"/>
                    <a:pt x="323172" y="416477"/>
                    <a:pt x="308586" y="440343"/>
                  </a:cubicBezTo>
                  <a:cubicBezTo>
                    <a:pt x="296630" y="443207"/>
                    <a:pt x="281805" y="445116"/>
                    <a:pt x="272241" y="445832"/>
                  </a:cubicBezTo>
                  <a:close/>
                  <a:moveTo>
                    <a:pt x="253118" y="331516"/>
                  </a:moveTo>
                  <a:lnTo>
                    <a:pt x="253118" y="446044"/>
                  </a:lnTo>
                  <a:cubicBezTo>
                    <a:pt x="237342" y="445328"/>
                    <a:pt x="225152" y="443419"/>
                    <a:pt x="212245" y="440079"/>
                  </a:cubicBezTo>
                  <a:cubicBezTo>
                    <a:pt x="197664" y="416219"/>
                    <a:pt x="184996" y="381861"/>
                    <a:pt x="177825" y="339867"/>
                  </a:cubicBezTo>
                  <a:cubicBezTo>
                    <a:pt x="199815" y="334856"/>
                    <a:pt x="221328" y="331993"/>
                    <a:pt x="253118" y="331516"/>
                  </a:cubicBezTo>
                  <a:close/>
                  <a:moveTo>
                    <a:pt x="368784" y="260175"/>
                  </a:moveTo>
                  <a:lnTo>
                    <a:pt x="454583" y="260175"/>
                  </a:lnTo>
                  <a:cubicBezTo>
                    <a:pt x="453149" y="298360"/>
                    <a:pt x="442872" y="326044"/>
                    <a:pt x="425904" y="353251"/>
                  </a:cubicBezTo>
                  <a:cubicBezTo>
                    <a:pt x="410608" y="341796"/>
                    <a:pt x="389337" y="332249"/>
                    <a:pt x="363765" y="325090"/>
                  </a:cubicBezTo>
                  <a:cubicBezTo>
                    <a:pt x="366633" y="304565"/>
                    <a:pt x="368306" y="282609"/>
                    <a:pt x="368784" y="260175"/>
                  </a:cubicBezTo>
                  <a:close/>
                  <a:moveTo>
                    <a:pt x="272241" y="260175"/>
                  </a:moveTo>
                  <a:lnTo>
                    <a:pt x="349440" y="260175"/>
                  </a:lnTo>
                  <a:cubicBezTo>
                    <a:pt x="348962" y="282601"/>
                    <a:pt x="348006" y="301688"/>
                    <a:pt x="345616" y="320297"/>
                  </a:cubicBezTo>
                  <a:cubicBezTo>
                    <a:pt x="323149" y="315525"/>
                    <a:pt x="297815" y="312901"/>
                    <a:pt x="272241" y="312185"/>
                  </a:cubicBezTo>
                  <a:close/>
                  <a:moveTo>
                    <a:pt x="169710" y="260175"/>
                  </a:moveTo>
                  <a:lnTo>
                    <a:pt x="253118" y="260175"/>
                  </a:lnTo>
                  <a:lnTo>
                    <a:pt x="253118" y="312185"/>
                  </a:lnTo>
                  <a:cubicBezTo>
                    <a:pt x="221332" y="312662"/>
                    <a:pt x="198389" y="315287"/>
                    <a:pt x="174729" y="320297"/>
                  </a:cubicBezTo>
                  <a:cubicBezTo>
                    <a:pt x="172339" y="301688"/>
                    <a:pt x="170188" y="282601"/>
                    <a:pt x="169710" y="260175"/>
                  </a:cubicBezTo>
                  <a:close/>
                  <a:moveTo>
                    <a:pt x="65273" y="260175"/>
                  </a:moveTo>
                  <a:lnTo>
                    <a:pt x="150605" y="260175"/>
                  </a:lnTo>
                  <a:cubicBezTo>
                    <a:pt x="150844" y="282605"/>
                    <a:pt x="152517" y="304557"/>
                    <a:pt x="155385" y="325078"/>
                  </a:cubicBezTo>
                  <a:cubicBezTo>
                    <a:pt x="130048" y="331998"/>
                    <a:pt x="109014" y="341542"/>
                    <a:pt x="93717" y="352757"/>
                  </a:cubicBezTo>
                  <a:cubicBezTo>
                    <a:pt x="76985" y="325794"/>
                    <a:pt x="66707" y="298353"/>
                    <a:pt x="65273" y="260175"/>
                  </a:cubicBezTo>
                  <a:close/>
                  <a:moveTo>
                    <a:pt x="346333" y="186645"/>
                  </a:moveTo>
                  <a:cubicBezTo>
                    <a:pt x="348484" y="204296"/>
                    <a:pt x="349201" y="221946"/>
                    <a:pt x="349440" y="244367"/>
                  </a:cubicBezTo>
                  <a:lnTo>
                    <a:pt x="272241" y="244367"/>
                  </a:lnTo>
                  <a:lnTo>
                    <a:pt x="272241" y="193801"/>
                  </a:lnTo>
                  <a:cubicBezTo>
                    <a:pt x="297815" y="193085"/>
                    <a:pt x="323627" y="191415"/>
                    <a:pt x="346333" y="186645"/>
                  </a:cubicBezTo>
                  <a:close/>
                  <a:moveTo>
                    <a:pt x="174251" y="186645"/>
                  </a:moveTo>
                  <a:cubicBezTo>
                    <a:pt x="197911" y="191654"/>
                    <a:pt x="221332" y="193324"/>
                    <a:pt x="253118" y="193801"/>
                  </a:cubicBezTo>
                  <a:lnTo>
                    <a:pt x="253118" y="244367"/>
                  </a:lnTo>
                  <a:lnTo>
                    <a:pt x="169710" y="244367"/>
                  </a:lnTo>
                  <a:cubicBezTo>
                    <a:pt x="170188" y="221946"/>
                    <a:pt x="172100" y="204296"/>
                    <a:pt x="174251" y="186645"/>
                  </a:cubicBezTo>
                  <a:close/>
                  <a:moveTo>
                    <a:pt x="92525" y="153974"/>
                  </a:moveTo>
                  <a:cubicBezTo>
                    <a:pt x="107825" y="165661"/>
                    <a:pt x="129100" y="174724"/>
                    <a:pt x="154679" y="181879"/>
                  </a:cubicBezTo>
                  <a:cubicBezTo>
                    <a:pt x="152288" y="201198"/>
                    <a:pt x="150854" y="221948"/>
                    <a:pt x="150376" y="244368"/>
                  </a:cubicBezTo>
                  <a:lnTo>
                    <a:pt x="65273" y="244368"/>
                  </a:lnTo>
                  <a:cubicBezTo>
                    <a:pt x="66946" y="209308"/>
                    <a:pt x="76748" y="180448"/>
                    <a:pt x="92525" y="153974"/>
                  </a:cubicBezTo>
                  <a:close/>
                  <a:moveTo>
                    <a:pt x="426413" y="153197"/>
                  </a:moveTo>
                  <a:lnTo>
                    <a:pt x="429044" y="156061"/>
                  </a:lnTo>
                  <a:cubicBezTo>
                    <a:pt x="435262" y="166324"/>
                    <a:pt x="440284" y="177302"/>
                    <a:pt x="444350" y="188758"/>
                  </a:cubicBezTo>
                  <a:lnTo>
                    <a:pt x="404410" y="212863"/>
                  </a:lnTo>
                  <a:cubicBezTo>
                    <a:pt x="397953" y="216921"/>
                    <a:pt x="393648" y="223603"/>
                    <a:pt x="392930" y="231002"/>
                  </a:cubicBezTo>
                  <a:cubicBezTo>
                    <a:pt x="392213" y="235298"/>
                    <a:pt x="392930" y="237923"/>
                    <a:pt x="394844" y="244367"/>
                  </a:cubicBezTo>
                  <a:lnTo>
                    <a:pt x="368775" y="244367"/>
                  </a:lnTo>
                  <a:cubicBezTo>
                    <a:pt x="368297" y="221933"/>
                    <a:pt x="366862" y="201169"/>
                    <a:pt x="364470" y="181837"/>
                  </a:cubicBezTo>
                  <a:cubicBezTo>
                    <a:pt x="389821" y="174677"/>
                    <a:pt x="411107" y="164653"/>
                    <a:pt x="426413" y="153197"/>
                  </a:cubicBezTo>
                  <a:close/>
                  <a:moveTo>
                    <a:pt x="182835" y="72541"/>
                  </a:moveTo>
                  <a:cubicBezTo>
                    <a:pt x="171839" y="97128"/>
                    <a:pt x="162995" y="127205"/>
                    <a:pt x="157498" y="161101"/>
                  </a:cubicBezTo>
                  <a:cubicBezTo>
                    <a:pt x="134072" y="154179"/>
                    <a:pt x="115667" y="145346"/>
                    <a:pt x="103237" y="135798"/>
                  </a:cubicBezTo>
                  <a:cubicBezTo>
                    <a:pt x="123555" y="108108"/>
                    <a:pt x="151044" y="86386"/>
                    <a:pt x="182835" y="72541"/>
                  </a:cubicBezTo>
                  <a:close/>
                  <a:moveTo>
                    <a:pt x="336032" y="72330"/>
                  </a:moveTo>
                  <a:cubicBezTo>
                    <a:pt x="349659" y="78057"/>
                    <a:pt x="362569" y="85216"/>
                    <a:pt x="374284" y="93807"/>
                  </a:cubicBezTo>
                  <a:lnTo>
                    <a:pt x="373806" y="94284"/>
                  </a:lnTo>
                  <a:cubicBezTo>
                    <a:pt x="367112" y="98102"/>
                    <a:pt x="362808" y="104545"/>
                    <a:pt x="361852" y="111943"/>
                  </a:cubicBezTo>
                  <a:cubicBezTo>
                    <a:pt x="360657" y="119102"/>
                    <a:pt x="363286" y="126499"/>
                    <a:pt x="368785" y="131988"/>
                  </a:cubicBezTo>
                  <a:lnTo>
                    <a:pt x="370220" y="133420"/>
                  </a:lnTo>
                  <a:cubicBezTo>
                    <a:pt x="375957" y="139147"/>
                    <a:pt x="385042" y="142726"/>
                    <a:pt x="393649" y="142726"/>
                  </a:cubicBezTo>
                  <a:cubicBezTo>
                    <a:pt x="394605" y="142726"/>
                    <a:pt x="395561" y="142726"/>
                    <a:pt x="396279" y="142726"/>
                  </a:cubicBezTo>
                  <a:lnTo>
                    <a:pt x="407515" y="141533"/>
                  </a:lnTo>
                  <a:cubicBezTo>
                    <a:pt x="395561" y="148931"/>
                    <a:pt x="380261" y="155612"/>
                    <a:pt x="361613" y="161101"/>
                  </a:cubicBezTo>
                  <a:cubicBezTo>
                    <a:pt x="356114" y="127215"/>
                    <a:pt x="347268" y="96909"/>
                    <a:pt x="336032" y="72330"/>
                  </a:cubicBezTo>
                  <a:close/>
                  <a:moveTo>
                    <a:pt x="272241" y="57299"/>
                  </a:moveTo>
                  <a:cubicBezTo>
                    <a:pt x="285151" y="58015"/>
                    <a:pt x="298300" y="59923"/>
                    <a:pt x="310732" y="63263"/>
                  </a:cubicBezTo>
                  <a:cubicBezTo>
                    <a:pt x="325076" y="88075"/>
                    <a:pt x="336791" y="123145"/>
                    <a:pt x="343724" y="165849"/>
                  </a:cubicBezTo>
                  <a:cubicBezTo>
                    <a:pt x="322446" y="170621"/>
                    <a:pt x="297822" y="173722"/>
                    <a:pt x="272241" y="174438"/>
                  </a:cubicBezTo>
                  <a:close/>
                  <a:moveTo>
                    <a:pt x="253118" y="57017"/>
                  </a:moveTo>
                  <a:lnTo>
                    <a:pt x="253118" y="174438"/>
                  </a:lnTo>
                  <a:cubicBezTo>
                    <a:pt x="221332" y="173961"/>
                    <a:pt x="199345" y="170858"/>
                    <a:pt x="177119" y="165846"/>
                  </a:cubicBezTo>
                  <a:cubicBezTo>
                    <a:pt x="184050" y="123126"/>
                    <a:pt x="195521" y="88282"/>
                    <a:pt x="209861" y="63461"/>
                  </a:cubicBezTo>
                  <a:cubicBezTo>
                    <a:pt x="223483" y="59881"/>
                    <a:pt x="237345" y="57494"/>
                    <a:pt x="253118" y="57017"/>
                  </a:cubicBezTo>
                  <a:close/>
                  <a:moveTo>
                    <a:pt x="253128" y="0"/>
                  </a:moveTo>
                  <a:cubicBezTo>
                    <a:pt x="316708" y="0"/>
                    <a:pt x="377899" y="24107"/>
                    <a:pt x="424509" y="66832"/>
                  </a:cubicBezTo>
                  <a:lnTo>
                    <a:pt x="436699" y="45350"/>
                  </a:lnTo>
                  <a:cubicBezTo>
                    <a:pt x="438611" y="42009"/>
                    <a:pt x="441958" y="40099"/>
                    <a:pt x="445782" y="40099"/>
                  </a:cubicBezTo>
                  <a:cubicBezTo>
                    <a:pt x="448411" y="40099"/>
                    <a:pt x="451041" y="41054"/>
                    <a:pt x="453192" y="43202"/>
                  </a:cubicBezTo>
                  <a:lnTo>
                    <a:pt x="459168" y="48931"/>
                  </a:lnTo>
                  <a:cubicBezTo>
                    <a:pt x="462036" y="52034"/>
                    <a:pt x="463709" y="56807"/>
                    <a:pt x="463231" y="60865"/>
                  </a:cubicBezTo>
                  <a:lnTo>
                    <a:pt x="461080" y="82585"/>
                  </a:lnTo>
                  <a:lnTo>
                    <a:pt x="517251" y="138677"/>
                  </a:lnTo>
                  <a:lnTo>
                    <a:pt x="553582" y="79005"/>
                  </a:lnTo>
                  <a:cubicBezTo>
                    <a:pt x="555973" y="74948"/>
                    <a:pt x="560036" y="72561"/>
                    <a:pt x="564578" y="72561"/>
                  </a:cubicBezTo>
                  <a:cubicBezTo>
                    <a:pt x="567924" y="72561"/>
                    <a:pt x="571270" y="73993"/>
                    <a:pt x="573900" y="76618"/>
                  </a:cubicBezTo>
                  <a:lnTo>
                    <a:pt x="578441" y="80915"/>
                  </a:lnTo>
                  <a:cubicBezTo>
                    <a:pt x="582983" y="85450"/>
                    <a:pt x="584895" y="93326"/>
                    <a:pt x="582983" y="99532"/>
                  </a:cubicBezTo>
                  <a:lnTo>
                    <a:pt x="558841" y="180208"/>
                  </a:lnTo>
                  <a:lnTo>
                    <a:pt x="592544" y="214102"/>
                  </a:lnTo>
                  <a:cubicBezTo>
                    <a:pt x="605451" y="226752"/>
                    <a:pt x="601388" y="246324"/>
                    <a:pt x="589914" y="258020"/>
                  </a:cubicBezTo>
                  <a:lnTo>
                    <a:pt x="589675" y="258497"/>
                  </a:lnTo>
                  <a:cubicBezTo>
                    <a:pt x="583461" y="264464"/>
                    <a:pt x="575812" y="267567"/>
                    <a:pt x="568402" y="267567"/>
                  </a:cubicBezTo>
                  <a:cubicBezTo>
                    <a:pt x="560753" y="267567"/>
                    <a:pt x="553582" y="264464"/>
                    <a:pt x="547846" y="258736"/>
                  </a:cubicBezTo>
                  <a:lnTo>
                    <a:pt x="515338" y="226275"/>
                  </a:lnTo>
                  <a:lnTo>
                    <a:pt x="430724" y="251575"/>
                  </a:lnTo>
                  <a:cubicBezTo>
                    <a:pt x="429289" y="252053"/>
                    <a:pt x="427616" y="252291"/>
                    <a:pt x="425943" y="252291"/>
                  </a:cubicBezTo>
                  <a:cubicBezTo>
                    <a:pt x="420924" y="252291"/>
                    <a:pt x="415665" y="250143"/>
                    <a:pt x="412319" y="246802"/>
                  </a:cubicBezTo>
                  <a:lnTo>
                    <a:pt x="407777" y="242267"/>
                  </a:lnTo>
                  <a:cubicBezTo>
                    <a:pt x="404909" y="239402"/>
                    <a:pt x="403475" y="235583"/>
                    <a:pt x="403953" y="231526"/>
                  </a:cubicBezTo>
                  <a:cubicBezTo>
                    <a:pt x="404431" y="227707"/>
                    <a:pt x="406821" y="224365"/>
                    <a:pt x="410167" y="222217"/>
                  </a:cubicBezTo>
                  <a:lnTo>
                    <a:pt x="473031" y="184027"/>
                  </a:lnTo>
                  <a:lnTo>
                    <a:pt x="418294" y="129368"/>
                  </a:lnTo>
                  <a:lnTo>
                    <a:pt x="392001" y="131994"/>
                  </a:lnTo>
                  <a:cubicBezTo>
                    <a:pt x="391762" y="131994"/>
                    <a:pt x="391284" y="131994"/>
                    <a:pt x="390806" y="131994"/>
                  </a:cubicBezTo>
                  <a:cubicBezTo>
                    <a:pt x="386982" y="131994"/>
                    <a:pt x="382918" y="130323"/>
                    <a:pt x="380289" y="127697"/>
                  </a:cubicBezTo>
                  <a:lnTo>
                    <a:pt x="374314" y="121730"/>
                  </a:lnTo>
                  <a:cubicBezTo>
                    <a:pt x="371923" y="119582"/>
                    <a:pt x="370967" y="116240"/>
                    <a:pt x="371445" y="113137"/>
                  </a:cubicBezTo>
                  <a:cubicBezTo>
                    <a:pt x="371684" y="110034"/>
                    <a:pt x="373596" y="107170"/>
                    <a:pt x="376465" y="105499"/>
                  </a:cubicBezTo>
                  <a:lnTo>
                    <a:pt x="402997" y="90462"/>
                  </a:lnTo>
                  <a:cubicBezTo>
                    <a:pt x="362362" y="52988"/>
                    <a:pt x="308582" y="31745"/>
                    <a:pt x="253128" y="31745"/>
                  </a:cubicBezTo>
                  <a:cubicBezTo>
                    <a:pt x="131225" y="31745"/>
                    <a:pt x="31790" y="130800"/>
                    <a:pt x="31790" y="252769"/>
                  </a:cubicBezTo>
                  <a:cubicBezTo>
                    <a:pt x="31790" y="337264"/>
                    <a:pt x="81269" y="415553"/>
                    <a:pt x="157518" y="452072"/>
                  </a:cubicBezTo>
                  <a:cubicBezTo>
                    <a:pt x="165405" y="455891"/>
                    <a:pt x="168752" y="465438"/>
                    <a:pt x="164927" y="473315"/>
                  </a:cubicBezTo>
                  <a:cubicBezTo>
                    <a:pt x="162298" y="479043"/>
                    <a:pt x="156562" y="482385"/>
                    <a:pt x="150586" y="482385"/>
                  </a:cubicBezTo>
                  <a:cubicBezTo>
                    <a:pt x="148196" y="482385"/>
                    <a:pt x="145805" y="481669"/>
                    <a:pt x="143654" y="480714"/>
                  </a:cubicBezTo>
                  <a:cubicBezTo>
                    <a:pt x="56410" y="438944"/>
                    <a:pt x="0" y="349437"/>
                    <a:pt x="0" y="252769"/>
                  </a:cubicBezTo>
                  <a:cubicBezTo>
                    <a:pt x="0" y="113376"/>
                    <a:pt x="113537" y="0"/>
                    <a:pt x="253128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 defTabSz="914354"/>
              <a:endParaRPr altLang="en-US" i="1" lang="zh-CN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C18970E5-2521-4607-BF9A-E5585D5CF484}"/>
              </a:ext>
            </a:extLst>
          </p:cNvPr>
          <p:cNvSpPr txBox="1"/>
          <p:nvPr/>
        </p:nvSpPr>
        <p:spPr>
          <a:xfrm>
            <a:off x="2251425" y="1932771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19" name="文本框 16">
            <a:extLst>
              <a:ext uri="{FF2B5EF4-FFF2-40B4-BE49-F238E27FC236}">
                <a16:creationId xmlns:a16="http://schemas.microsoft.com/office/drawing/2014/main" id="{216E49FB-0007-4E90-9153-6DA64D3CA03D}"/>
              </a:ext>
            </a:extLst>
          </p:cNvPr>
          <p:cNvSpPr txBox="1"/>
          <p:nvPr/>
        </p:nvSpPr>
        <p:spPr>
          <a:xfrm>
            <a:off x="4879659" y="1932771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20" name="文本框 16">
            <a:extLst>
              <a:ext uri="{FF2B5EF4-FFF2-40B4-BE49-F238E27FC236}">
                <a16:creationId xmlns:a16="http://schemas.microsoft.com/office/drawing/2014/main" id="{97373506-B02A-4AAB-AF7F-57ABD500DAC7}"/>
              </a:ext>
            </a:extLst>
          </p:cNvPr>
          <p:cNvSpPr txBox="1"/>
          <p:nvPr/>
        </p:nvSpPr>
        <p:spPr>
          <a:xfrm>
            <a:off x="7642042" y="1932771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E08A6DA-1ABA-45D7-8872-E0B7919CF50D}"/>
              </a:ext>
            </a:extLst>
          </p:cNvPr>
          <p:cNvSpPr txBox="1"/>
          <p:nvPr/>
        </p:nvSpPr>
        <p:spPr>
          <a:xfrm>
            <a:off x="3237438" y="4695468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22" name="文本框 16">
            <a:extLst>
              <a:ext uri="{FF2B5EF4-FFF2-40B4-BE49-F238E27FC236}">
                <a16:creationId xmlns:a16="http://schemas.microsoft.com/office/drawing/2014/main" id="{59758A26-E6E2-44C5-A85A-0BA6FFC8AF51}"/>
              </a:ext>
            </a:extLst>
          </p:cNvPr>
          <p:cNvSpPr txBox="1"/>
          <p:nvPr/>
        </p:nvSpPr>
        <p:spPr>
          <a:xfrm>
            <a:off x="5865672" y="4695468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23" name="文本框 16">
            <a:extLst>
              <a:ext uri="{FF2B5EF4-FFF2-40B4-BE49-F238E27FC236}">
                <a16:creationId xmlns:a16="http://schemas.microsoft.com/office/drawing/2014/main" id="{8597C4C7-4DBB-45FD-AB23-19D6A256E731}"/>
              </a:ext>
            </a:extLst>
          </p:cNvPr>
          <p:cNvSpPr txBox="1"/>
          <p:nvPr/>
        </p:nvSpPr>
        <p:spPr>
          <a:xfrm>
            <a:off x="8628057" y="4695468"/>
            <a:ext cx="197202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</p:spTree>
    <p:extLst>
      <p:ext uri="{BB962C8B-B14F-4D97-AF65-F5344CB8AC3E}">
        <p14:creationId val="361186872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52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1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52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1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52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2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52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2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52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3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52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75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75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750" id="3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9"/>
      <p:bldP grpId="0" spid="20"/>
      <p:bldP grpId="0" spid="21"/>
      <p:bldP grpId="0" spid="22"/>
      <p:bldP grpId="0" spid="23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three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961D567-A776-4FEF-A8BB-BEBF89C6C4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6886264">
            <a:off x="-188960" y="1405531"/>
            <a:ext cx="6655772" cy="4700299"/>
          </a:xfrm>
          <a:prstGeom prst="rect">
            <a:avLst/>
          </a:prstGeom>
        </p:spPr>
      </p:pic>
      <p:sp>
        <p:nvSpPr>
          <p:cNvPr id="6" name="文本框 16">
            <a:extLst>
              <a:ext uri="{FF2B5EF4-FFF2-40B4-BE49-F238E27FC236}">
                <a16:creationId xmlns:a16="http://schemas.microsoft.com/office/drawing/2014/main" id="{D78B9634-3FEB-4DB4-B78E-6019008A1517}"/>
              </a:ext>
            </a:extLst>
          </p:cNvPr>
          <p:cNvSpPr txBox="1"/>
          <p:nvPr/>
        </p:nvSpPr>
        <p:spPr>
          <a:xfrm>
            <a:off x="1928440" y="3774698"/>
            <a:ext cx="2775134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7" name="文本框 16">
            <a:extLst>
              <a:ext uri="{FF2B5EF4-FFF2-40B4-BE49-F238E27FC236}">
                <a16:creationId xmlns:a16="http://schemas.microsoft.com/office/drawing/2014/main" id="{C79C4222-42D5-4728-A7D2-6050CE18571F}"/>
              </a:ext>
            </a:extLst>
          </p:cNvPr>
          <p:cNvSpPr txBox="1"/>
          <p:nvPr/>
        </p:nvSpPr>
        <p:spPr>
          <a:xfrm>
            <a:off x="1928440" y="4452389"/>
            <a:ext cx="2775134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469DFE8-1550-4E8A-9324-740B5EF8F7E8}"/>
              </a:ext>
            </a:extLst>
          </p:cNvPr>
          <p:cNvSpPr txBox="1"/>
          <p:nvPr/>
        </p:nvSpPr>
        <p:spPr>
          <a:xfrm>
            <a:off x="2083627" y="2887034"/>
            <a:ext cx="2315006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Title here</a:t>
            </a: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699C1E5A-359D-4DC8-8E03-AEDD2B70227C}"/>
              </a:ext>
            </a:extLst>
          </p:cNvPr>
          <p:cNvGrpSpPr/>
          <p:nvPr/>
        </p:nvGrpSpPr>
        <p:grpSpPr>
          <a:xfrm>
            <a:off x="5032324" y="2982262"/>
            <a:ext cx="6808264" cy="1140078"/>
            <a:chOff x="4824646" y="1503971"/>
            <a:chExt cx="6808264" cy="1140078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6B429809-E7F3-40F9-9A14-CBD8C7790D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24646" y="1503971"/>
              <a:ext cx="1047624" cy="1047624"/>
            </a:xfrm>
            <a:prstGeom prst="rect">
              <a:avLst/>
            </a:prstGeom>
          </p:spPr>
        </p:pic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DBBC995A-C8D5-49C4-9EB6-C0F43DB25E29}"/>
                </a:ext>
              </a:extLst>
            </p:cNvPr>
            <p:cNvSpPr txBox="1"/>
            <p:nvPr/>
          </p:nvSpPr>
          <p:spPr>
            <a:xfrm>
              <a:off x="5872270" y="1951553"/>
              <a:ext cx="5760640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Pellentesque habitant morbi tristique senectus et netus et malesuada fames ac turpis egestas. Proin pharetra nonummy pede. Mauris et orci.</a:t>
              </a: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3729522E-00A3-4005-BB06-3B037B3B84D1}"/>
              </a:ext>
            </a:extLst>
          </p:cNvPr>
          <p:cNvGrpSpPr/>
          <p:nvPr/>
        </p:nvGrpSpPr>
        <p:grpSpPr>
          <a:xfrm>
            <a:off x="4977046" y="1656371"/>
            <a:ext cx="6808264" cy="1140078"/>
            <a:chOff x="4824646" y="1503971"/>
            <a:chExt cx="6808264" cy="1140078"/>
          </a:xfrm>
        </p:grpSpPr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E2CB04BD-D627-4DD3-BC51-AC22716583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24646" y="1503971"/>
              <a:ext cx="1047624" cy="1047624"/>
            </a:xfrm>
            <a:prstGeom prst="rect">
              <a:avLst/>
            </a:prstGeom>
          </p:spPr>
        </p:pic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BC24A851-E7E5-4EA8-88DA-BA5735562AED}"/>
                </a:ext>
              </a:extLst>
            </p:cNvPr>
            <p:cNvSpPr txBox="1"/>
            <p:nvPr/>
          </p:nvSpPr>
          <p:spPr>
            <a:xfrm>
              <a:off x="5872269" y="1951552"/>
              <a:ext cx="5760640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Pellentesque habitant morbi tristique senectus et netus et malesuada fames ac turpis egestas. Proin pharetra nonummy pede. Mauris et orci.</a:t>
              </a:r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85C114AF-CE1A-4FAE-AFEF-9EF308B32E02}"/>
              </a:ext>
            </a:extLst>
          </p:cNvPr>
          <p:cNvGrpSpPr/>
          <p:nvPr/>
        </p:nvGrpSpPr>
        <p:grpSpPr>
          <a:xfrm>
            <a:off x="5054710" y="4556191"/>
            <a:ext cx="6808264" cy="1140078"/>
            <a:chOff x="4824646" y="1503971"/>
            <a:chExt cx="6808264" cy="1140078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E52165D7-2C86-43C1-90ED-41DEFA1237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24646" y="1503971"/>
              <a:ext cx="1047624" cy="1047624"/>
            </a:xfrm>
            <a:prstGeom prst="rect">
              <a:avLst/>
            </a:prstGeom>
          </p:spPr>
        </p:pic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22D84995-9A7D-4BCB-A2F0-5D10BD9EDF28}"/>
                </a:ext>
              </a:extLst>
            </p:cNvPr>
            <p:cNvSpPr txBox="1"/>
            <p:nvPr/>
          </p:nvSpPr>
          <p:spPr>
            <a:xfrm>
              <a:off x="5872270" y="1951552"/>
              <a:ext cx="5760640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Pellentesque habitant morbi tristique senectus et netus et malesuada fames ac turpis egestas. Proin pharetra nonummy pede. Mauris et orci.</a:t>
              </a:r>
            </a:p>
          </p:txBody>
        </p:sp>
      </p:grpSp>
    </p:spTree>
    <p:extLst>
      <p:ext uri="{BB962C8B-B14F-4D97-AF65-F5344CB8AC3E}">
        <p14:creationId val="3776789548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22" presetSubtype="8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52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52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2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29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3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three</a:t>
            </a:r>
          </a:p>
        </p:txBody>
      </p:sp>
      <p:grpSp>
        <p:nvGrpSpPr>
          <p:cNvPr id="3" name="í$ḷïďè">
            <a:extLst>
              <a:ext uri="{FF2B5EF4-FFF2-40B4-BE49-F238E27FC236}">
                <a16:creationId xmlns:a16="http://schemas.microsoft.com/office/drawing/2014/main" id="{C275D151-F107-4C7B-A4A0-D272F034B611}"/>
              </a:ext>
            </a:extLst>
          </p:cNvPr>
          <p:cNvGrpSpPr/>
          <p:nvPr/>
        </p:nvGrpSpPr>
        <p:grpSpPr>
          <a:xfrm>
            <a:off x="1343472" y="1686000"/>
            <a:ext cx="3094162" cy="4752975"/>
            <a:chOff x="3590801" y="1300163"/>
            <a:chExt cx="3094162" cy="4752975"/>
          </a:xfrm>
        </p:grpSpPr>
        <p:sp>
          <p:nvSpPr>
            <p:cNvPr id="4" name="iṥļiḑê">
              <a:extLst>
                <a:ext uri="{FF2B5EF4-FFF2-40B4-BE49-F238E27FC236}">
                  <a16:creationId xmlns:a16="http://schemas.microsoft.com/office/drawing/2014/main" id="{68B4DB09-DFD6-417F-9350-4412E252ADEC}"/>
                </a:ext>
              </a:extLst>
            </p:cNvPr>
            <p:cNvSpPr/>
            <p:nvPr/>
          </p:nvSpPr>
          <p:spPr bwMode="auto">
            <a:xfrm>
              <a:off x="5507038" y="1300163"/>
              <a:ext cx="1177925" cy="47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iślíḋè">
              <a:extLst>
                <a:ext uri="{FF2B5EF4-FFF2-40B4-BE49-F238E27FC236}">
                  <a16:creationId xmlns:a16="http://schemas.microsoft.com/office/drawing/2014/main" id="{5BB7A641-A2EF-4DC3-A888-A7CA3A612804}"/>
                </a:ext>
              </a:extLst>
            </p:cNvPr>
            <p:cNvSpPr/>
            <p:nvPr/>
          </p:nvSpPr>
          <p:spPr bwMode="auto">
            <a:xfrm>
              <a:off x="5507038" y="1300163"/>
              <a:ext cx="1175529" cy="862053"/>
            </a:xfrm>
            <a:custGeom>
              <a:gdLst>
                <a:gd fmla="*/ 528666 w 1175529" name="connsiteX0"/>
                <a:gd fmla="*/ 0 h 862053" name="connsiteY0"/>
                <a:gd fmla="*/ 655546 w 1175529" name="connsiteX1"/>
                <a:gd fmla="*/ 0 h 862053" name="connsiteY1"/>
                <a:gd fmla="*/ 829419 w 1175529" name="connsiteX2"/>
                <a:gd fmla="*/ 32768 h 862053" name="connsiteY2"/>
                <a:gd fmla="*/ 1156017 w 1175529" name="connsiteX3"/>
                <a:gd fmla="*/ 390873 h 862053" name="connsiteY3"/>
                <a:gd fmla="*/ 1172464 w 1175529" name="connsiteX4"/>
                <a:gd fmla="*/ 622588 h 862053" name="connsiteY4"/>
                <a:gd fmla="*/ 1163066 w 1175529" name="connsiteX5"/>
                <a:gd fmla="*/ 856644 h 862053" name="connsiteY5"/>
                <a:gd fmla="*/ 1162757 w 1175529" name="connsiteX6"/>
                <a:gd fmla="*/ 862053 h 862053" name="connsiteY6"/>
                <a:gd fmla="*/ 9402 w 1175529" name="connsiteX7"/>
                <a:gd fmla="*/ 862053 h 862053" name="connsiteY7"/>
                <a:gd fmla="*/ 7049 w 1175529" name="connsiteX8"/>
                <a:gd fmla="*/ 800471 h 862053" name="connsiteY8"/>
                <a:gd fmla="*/ 0 w 1175529" name="connsiteX9"/>
                <a:gd fmla="*/ 688124 h 862053" name="connsiteY9"/>
                <a:gd fmla="*/ 0 w 1175529" name="connsiteX10"/>
                <a:gd fmla="*/ 554712 h 862053" name="connsiteY10"/>
                <a:gd fmla="*/ 7049 w 1175529" name="connsiteX11"/>
                <a:gd fmla="*/ 500879 h 862053" name="connsiteY11"/>
                <a:gd fmla="*/ 298403 w 1175529" name="connsiteX12"/>
                <a:gd fmla="*/ 63195 h 862053" name="connsiteY12"/>
                <a:gd fmla="*/ 528666 w 1175529" name="connsiteX13"/>
                <a:gd fmla="*/ 0 h 862053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862053" w="1175529">
                  <a:moveTo>
                    <a:pt x="528666" y="0"/>
                  </a:moveTo>
                  <a:cubicBezTo>
                    <a:pt x="570960" y="0"/>
                    <a:pt x="613253" y="0"/>
                    <a:pt x="655546" y="0"/>
                  </a:cubicBezTo>
                  <a:cubicBezTo>
                    <a:pt x="714287" y="9362"/>
                    <a:pt x="773028" y="7022"/>
                    <a:pt x="829419" y="32768"/>
                  </a:cubicBezTo>
                  <a:cubicBezTo>
                    <a:pt x="986844" y="107666"/>
                    <a:pt x="1101975" y="222353"/>
                    <a:pt x="1156017" y="390873"/>
                  </a:cubicBezTo>
                  <a:cubicBezTo>
                    <a:pt x="1179513" y="465771"/>
                    <a:pt x="1177164" y="545350"/>
                    <a:pt x="1172464" y="622588"/>
                  </a:cubicBezTo>
                  <a:cubicBezTo>
                    <a:pt x="1167765" y="702167"/>
                    <a:pt x="1167765" y="779406"/>
                    <a:pt x="1163066" y="856644"/>
                  </a:cubicBezTo>
                  <a:lnTo>
                    <a:pt x="1162757" y="862053"/>
                  </a:lnTo>
                  <a:lnTo>
                    <a:pt x="9402" y="862053"/>
                  </a:lnTo>
                  <a:lnTo>
                    <a:pt x="7049" y="800471"/>
                  </a:lnTo>
                  <a:cubicBezTo>
                    <a:pt x="4700" y="763022"/>
                    <a:pt x="4700" y="725573"/>
                    <a:pt x="0" y="688124"/>
                  </a:cubicBezTo>
                  <a:cubicBezTo>
                    <a:pt x="0" y="643653"/>
                    <a:pt x="0" y="599183"/>
                    <a:pt x="0" y="554712"/>
                  </a:cubicBezTo>
                  <a:cubicBezTo>
                    <a:pt x="7049" y="535988"/>
                    <a:pt x="4700" y="517263"/>
                    <a:pt x="7049" y="500879"/>
                  </a:cubicBezTo>
                  <a:cubicBezTo>
                    <a:pt x="25846" y="301932"/>
                    <a:pt x="133929" y="166180"/>
                    <a:pt x="298403" y="63195"/>
                  </a:cubicBezTo>
                  <a:cubicBezTo>
                    <a:pt x="368892" y="18725"/>
                    <a:pt x="448779" y="7022"/>
                    <a:pt x="528666" y="0"/>
                  </a:cubicBez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45720" compatLnSpc="1" lIns="91440" rIns="9144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7" name="íṣlíḍè">
              <a:extLst>
                <a:ext uri="{FF2B5EF4-FFF2-40B4-BE49-F238E27FC236}">
                  <a16:creationId xmlns:a16="http://schemas.microsoft.com/office/drawing/2014/main" id="{1F9425AA-0117-4E33-907C-3F0CEBD12C02}"/>
                </a:ext>
              </a:extLst>
            </p:cNvPr>
            <p:cNvSpPr/>
            <p:nvPr/>
          </p:nvSpPr>
          <p:spPr bwMode="auto">
            <a:xfrm>
              <a:off x="5521336" y="2270228"/>
              <a:ext cx="1142276" cy="867758"/>
            </a:xfrm>
            <a:custGeom>
              <a:gdLst>
                <a:gd fmla="*/ 0 w 1142276" name="connsiteX0"/>
                <a:gd fmla="*/ 0 h 867758" name="connsiteY0"/>
                <a:gd fmla="*/ 1142276 w 1142276" name="connsiteX1"/>
                <a:gd fmla="*/ 0 h 867758" name="connsiteY1"/>
                <a:gd fmla="*/ 1137313 w 1142276" name="connsiteX2"/>
                <a:gd fmla="*/ 86697 h 867758" name="connsiteY2"/>
                <a:gd fmla="*/ 1120572 w 1142276" name="connsiteX3"/>
                <a:gd fmla="*/ 286815 h 867758" name="connsiteY3"/>
                <a:gd fmla="*/ 1101775 w 1142276" name="connsiteX4"/>
                <a:gd fmla="*/ 523211 h 867758" name="connsiteY4"/>
                <a:gd fmla="*/ 1075326 w 1142276" name="connsiteX5"/>
                <a:gd fmla="*/ 867758 h 867758" name="connsiteY5"/>
                <a:gd fmla="*/ 70278 w 1142276" name="connsiteX6"/>
                <a:gd fmla="*/ 867758 h 867758" name="connsiteY6"/>
                <a:gd fmla="*/ 51492 w 1142276" name="connsiteX7"/>
                <a:gd fmla="*/ 640239 h 867758" name="connsiteY7"/>
                <a:gd fmla="*/ 6849 w 1142276" name="connsiteX8"/>
                <a:gd fmla="*/ 108932 h 867758" name="connsiteY8"/>
                <a:gd fmla="*/ 0 w 1142276" name="connsiteX9"/>
                <a:gd fmla="*/ 0 h 867758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867758" w="1142276">
                  <a:moveTo>
                    <a:pt x="0" y="0"/>
                  </a:moveTo>
                  <a:lnTo>
                    <a:pt x="1142276" y="0"/>
                  </a:lnTo>
                  <a:lnTo>
                    <a:pt x="1137313" y="86697"/>
                  </a:lnTo>
                  <a:cubicBezTo>
                    <a:pt x="1132320" y="153403"/>
                    <a:pt x="1126446" y="220109"/>
                    <a:pt x="1120572" y="286815"/>
                  </a:cubicBezTo>
                  <a:cubicBezTo>
                    <a:pt x="1113523" y="366394"/>
                    <a:pt x="1108824" y="443632"/>
                    <a:pt x="1101775" y="523211"/>
                  </a:cubicBezTo>
                  <a:lnTo>
                    <a:pt x="1075326" y="867758"/>
                  </a:lnTo>
                  <a:lnTo>
                    <a:pt x="70278" y="867758"/>
                  </a:lnTo>
                  <a:lnTo>
                    <a:pt x="51492" y="640239"/>
                  </a:lnTo>
                  <a:cubicBezTo>
                    <a:pt x="37394" y="462357"/>
                    <a:pt x="23296" y="284474"/>
                    <a:pt x="6849" y="10893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45720" compatLnSpc="1" lIns="91440" rIns="9144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8" name="iṧlïḑè">
              <a:extLst>
                <a:ext uri="{FF2B5EF4-FFF2-40B4-BE49-F238E27FC236}">
                  <a16:creationId xmlns:a16="http://schemas.microsoft.com/office/drawing/2014/main" id="{B41F5001-061E-4B46-9670-C3D21B925F4D}"/>
                </a:ext>
              </a:extLst>
            </p:cNvPr>
            <p:cNvSpPr/>
            <p:nvPr/>
          </p:nvSpPr>
          <p:spPr bwMode="auto">
            <a:xfrm>
              <a:off x="5600533" y="3245998"/>
              <a:ext cx="987595" cy="867758"/>
            </a:xfrm>
            <a:custGeom>
              <a:gdLst>
                <a:gd fmla="*/ 0 w 987595" name="connsiteX0"/>
                <a:gd fmla="*/ 0 h 867758" name="connsiteY0"/>
                <a:gd fmla="*/ 987595 w 987595" name="connsiteX1"/>
                <a:gd fmla="*/ 0 h 867758" name="connsiteY1"/>
                <a:gd fmla="*/ 966187 w 987595" name="connsiteX2"/>
                <a:gd fmla="*/ 263652 h 867758" name="connsiteY2"/>
                <a:gd fmla="*/ 940341 w 987595" name="connsiteX3"/>
                <a:gd fmla="*/ 579627 h 867758" name="connsiteY3"/>
                <a:gd fmla="*/ 918756 w 987595" name="connsiteX4"/>
                <a:gd fmla="*/ 867758 h 867758" name="connsiteY4"/>
                <a:gd fmla="*/ 74328 w 987595" name="connsiteX5"/>
                <a:gd fmla="*/ 867758 h 867758" name="connsiteY5"/>
                <a:gd fmla="*/ 70979 w 987595" name="connsiteX6"/>
                <a:gd fmla="*/ 827726 h 867758" name="connsiteY6"/>
                <a:gd fmla="*/ 16938 w 987595" name="connsiteX7"/>
                <a:gd fmla="*/ 205138 h 867758" name="connsiteY7"/>
                <a:gd fmla="*/ 0 w 987595" name="connsiteX8"/>
                <a:gd fmla="*/ 0 h 867758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67758" w="987595">
                  <a:moveTo>
                    <a:pt x="0" y="0"/>
                  </a:moveTo>
                  <a:lnTo>
                    <a:pt x="987595" y="0"/>
                  </a:lnTo>
                  <a:lnTo>
                    <a:pt x="966187" y="263652"/>
                  </a:lnTo>
                  <a:cubicBezTo>
                    <a:pt x="959138" y="368977"/>
                    <a:pt x="949740" y="474302"/>
                    <a:pt x="940341" y="579627"/>
                  </a:cubicBezTo>
                  <a:lnTo>
                    <a:pt x="918756" y="867758"/>
                  </a:lnTo>
                  <a:lnTo>
                    <a:pt x="74328" y="867758"/>
                  </a:lnTo>
                  <a:lnTo>
                    <a:pt x="70979" y="827726"/>
                  </a:lnTo>
                  <a:cubicBezTo>
                    <a:pt x="54532" y="619416"/>
                    <a:pt x="35735" y="411107"/>
                    <a:pt x="16938" y="2051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45720" compatLnSpc="1" lIns="91440" rIns="9144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9" name="îṧ1iḑè">
              <a:extLst>
                <a:ext uri="{FF2B5EF4-FFF2-40B4-BE49-F238E27FC236}">
                  <a16:creationId xmlns:a16="http://schemas.microsoft.com/office/drawing/2014/main" id="{09623033-49DB-4862-B563-D3E404C61765}"/>
                </a:ext>
              </a:extLst>
            </p:cNvPr>
            <p:cNvSpPr/>
            <p:nvPr/>
          </p:nvSpPr>
          <p:spPr bwMode="auto">
            <a:xfrm>
              <a:off x="5683897" y="4221768"/>
              <a:ext cx="827159" cy="865458"/>
            </a:xfrm>
            <a:custGeom>
              <a:gdLst>
                <a:gd fmla="*/ 0 w 827159" name="connsiteX0"/>
                <a:gd fmla="*/ 0 h 865458" name="connsiteY0"/>
                <a:gd fmla="*/ 827159 w 827159" name="connsiteX1"/>
                <a:gd fmla="*/ 0 h 865458" name="connsiteY1"/>
                <a:gd fmla="*/ 809985 w 827159" name="connsiteX2"/>
                <a:gd fmla="*/ 224105 h 865458" name="connsiteY2"/>
                <a:gd fmla="*/ 784139 w 827159" name="connsiteX3"/>
                <a:gd fmla="*/ 526037 h 865458" name="connsiteY3"/>
                <a:gd fmla="*/ 429345 w 827159" name="connsiteX4"/>
                <a:gd fmla="*/ 865418 h 865458" name="connsiteY4"/>
                <a:gd fmla="*/ 58104 w 827159" name="connsiteX5"/>
                <a:gd fmla="*/ 600935 h 865458" name="connsiteY5"/>
                <a:gd fmla="*/ 39307 w 827159" name="connsiteX6"/>
                <a:gd fmla="*/ 469863 h 865458" name="connsiteY6"/>
                <a:gd fmla="*/ 0 w 827159" name="connsiteX7"/>
                <a:gd fmla="*/ 0 h 865458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865458" w="827159">
                  <a:moveTo>
                    <a:pt x="0" y="0"/>
                  </a:moveTo>
                  <a:lnTo>
                    <a:pt x="827159" y="0"/>
                  </a:lnTo>
                  <a:lnTo>
                    <a:pt x="809985" y="224105"/>
                  </a:lnTo>
                  <a:cubicBezTo>
                    <a:pt x="800586" y="324749"/>
                    <a:pt x="791188" y="425393"/>
                    <a:pt x="784139" y="526037"/>
                  </a:cubicBezTo>
                  <a:cubicBezTo>
                    <a:pt x="774740" y="713281"/>
                    <a:pt x="619665" y="863077"/>
                    <a:pt x="429345" y="865418"/>
                  </a:cubicBezTo>
                  <a:cubicBezTo>
                    <a:pt x="248424" y="867758"/>
                    <a:pt x="107446" y="769455"/>
                    <a:pt x="58104" y="600935"/>
                  </a:cubicBezTo>
                  <a:cubicBezTo>
                    <a:pt x="46356" y="558805"/>
                    <a:pt x="44006" y="514334"/>
                    <a:pt x="39307" y="4698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89BFC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45720" compatLnSpc="1" lIns="91440" rIns="9144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  <p:sp>
          <p:nvSpPr>
            <p:cNvPr id="10" name="ïsľídè">
              <a:extLst>
                <a:ext uri="{FF2B5EF4-FFF2-40B4-BE49-F238E27FC236}">
                  <a16:creationId xmlns:a16="http://schemas.microsoft.com/office/drawing/2014/main" id="{53F6F25B-A7AB-4B00-8F15-685A6755127B}"/>
                </a:ext>
              </a:extLst>
            </p:cNvPr>
            <p:cNvSpPr/>
            <p:nvPr/>
          </p:nvSpPr>
          <p:spPr bwMode="auto">
            <a:xfrm>
              <a:off x="5673464" y="5168255"/>
              <a:ext cx="820092" cy="803853"/>
            </a:xfrm>
            <a:custGeom>
              <a:gdLst>
                <a:gd fmla="*/ 136 w 341" name="T0"/>
                <a:gd fmla="*/ 336 h 336" name="T1"/>
                <a:gd fmla="*/ 120 w 341" name="T2"/>
                <a:gd fmla="*/ 330 h 336" name="T3"/>
                <a:gd fmla="*/ 3 w 341" name="T4"/>
                <a:gd fmla="*/ 163 h 336" name="T5"/>
                <a:gd fmla="*/ 134 w 341" name="T6"/>
                <a:gd fmla="*/ 15 h 336" name="T7"/>
                <a:gd fmla="*/ 322 w 341" name="T8"/>
                <a:gd fmla="*/ 139 h 336" name="T9"/>
                <a:gd fmla="*/ 202 w 341" name="T10"/>
                <a:gd fmla="*/ 332 h 336" name="T11"/>
                <a:gd fmla="*/ 190 w 341" name="T12"/>
                <a:gd fmla="*/ 336 h 336" name="T13"/>
                <a:gd fmla="*/ 136 w 341" name="T14"/>
                <a:gd fmla="*/ 336 h 3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36" w="341">
                  <a:moveTo>
                    <a:pt x="136" y="336"/>
                  </a:moveTo>
                  <a:cubicBezTo>
                    <a:pt x="132" y="331"/>
                    <a:pt x="126" y="331"/>
                    <a:pt x="120" y="330"/>
                  </a:cubicBezTo>
                  <a:cubicBezTo>
                    <a:pt x="48" y="310"/>
                    <a:pt x="0" y="241"/>
                    <a:pt x="3" y="163"/>
                  </a:cubicBezTo>
                  <a:cubicBezTo>
                    <a:pt x="7" y="91"/>
                    <a:pt x="63" y="27"/>
                    <a:pt x="134" y="15"/>
                  </a:cubicBezTo>
                  <a:cubicBezTo>
                    <a:pt x="222" y="0"/>
                    <a:pt x="304" y="54"/>
                    <a:pt x="322" y="139"/>
                  </a:cubicBezTo>
                  <a:cubicBezTo>
                    <a:pt x="341" y="227"/>
                    <a:pt x="289" y="309"/>
                    <a:pt x="202" y="332"/>
                  </a:cubicBezTo>
                  <a:cubicBezTo>
                    <a:pt x="198" y="333"/>
                    <a:pt x="192" y="331"/>
                    <a:pt x="190" y="336"/>
                  </a:cubicBezTo>
                  <a:cubicBezTo>
                    <a:pt x="172" y="336"/>
                    <a:pt x="154" y="336"/>
                    <a:pt x="136" y="336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iŝļïḍé">
              <a:extLst>
                <a:ext uri="{FF2B5EF4-FFF2-40B4-BE49-F238E27FC236}">
                  <a16:creationId xmlns:a16="http://schemas.microsoft.com/office/drawing/2014/main" id="{FDAC2EE5-DCF2-4F8E-8BF3-CA346303C1E1}"/>
                </a:ext>
              </a:extLst>
            </p:cNvPr>
            <p:cNvSpPr txBox="1"/>
            <p:nvPr/>
          </p:nvSpPr>
          <p:spPr bwMode="auto">
            <a:xfrm>
              <a:off x="3611770" y="3669907"/>
              <a:ext cx="1798433" cy="551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6800" lIns="90000" rIns="90000" tIns="46800" wrap="none">
              <a:normAutofit/>
            </a:bodyPr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altLang="zh-CN" i="1" lang="en-US" sz="1600">
                  <a:latin charset="-122" panose="020b0503020204020204" pitchFamily="34" typeface="微软雅黑"/>
                  <a:ea charset="-122" panose="020b0503020204020204" pitchFamily="34" typeface="微软雅黑"/>
                </a:rPr>
                <a:t>…Title here</a:t>
              </a:r>
            </a:p>
          </p:txBody>
        </p:sp>
        <p:sp>
          <p:nvSpPr>
            <p:cNvPr id="12" name="îŝḻíďê">
              <a:extLst>
                <a:ext uri="{FF2B5EF4-FFF2-40B4-BE49-F238E27FC236}">
                  <a16:creationId xmlns:a16="http://schemas.microsoft.com/office/drawing/2014/main" id="{B8139F2E-2412-4D4A-9720-453A5B79CF06}"/>
                </a:ext>
              </a:extLst>
            </p:cNvPr>
            <p:cNvSpPr txBox="1"/>
            <p:nvPr/>
          </p:nvSpPr>
          <p:spPr bwMode="auto">
            <a:xfrm>
              <a:off x="3613004" y="2752244"/>
              <a:ext cx="1798433" cy="551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6800" lIns="90000" rIns="90000" tIns="46800" wrap="none">
              <a:normAutofit/>
            </a:bodyPr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altLang="zh-CN" i="1" lang="en-US" sz="1600">
                  <a:latin charset="-122" panose="020b0503020204020204" pitchFamily="34" typeface="微软雅黑"/>
                  <a:ea charset="-122" panose="020b0503020204020204" pitchFamily="34" typeface="微软雅黑"/>
                </a:rPr>
                <a:t>…Title here</a:t>
              </a:r>
            </a:p>
          </p:txBody>
        </p:sp>
        <p:sp>
          <p:nvSpPr>
            <p:cNvPr id="13" name="ïşļíḋê">
              <a:extLst>
                <a:ext uri="{FF2B5EF4-FFF2-40B4-BE49-F238E27FC236}">
                  <a16:creationId xmlns:a16="http://schemas.microsoft.com/office/drawing/2014/main" id="{CA51A9D1-7DC9-452B-9410-16AD4A5AC1B8}"/>
                </a:ext>
              </a:extLst>
            </p:cNvPr>
            <p:cNvSpPr txBox="1"/>
            <p:nvPr/>
          </p:nvSpPr>
          <p:spPr bwMode="auto">
            <a:xfrm>
              <a:off x="3621651" y="1755053"/>
              <a:ext cx="1798433" cy="551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6800" lIns="90000" rIns="90000" tIns="46800" wrap="none">
              <a:normAutofit/>
            </a:bodyPr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altLang="zh-CN" i="1" lang="en-US" sz="1600">
                  <a:latin charset="-122" panose="020b0503020204020204" pitchFamily="34" typeface="微软雅黑"/>
                  <a:ea charset="-122" panose="020b0503020204020204" pitchFamily="34" typeface="微软雅黑"/>
                </a:rPr>
                <a:t>…Title here</a:t>
              </a:r>
            </a:p>
          </p:txBody>
        </p:sp>
        <p:sp>
          <p:nvSpPr>
            <p:cNvPr id="14" name="ïsḻiḑê">
              <a:extLst>
                <a:ext uri="{FF2B5EF4-FFF2-40B4-BE49-F238E27FC236}">
                  <a16:creationId xmlns:a16="http://schemas.microsoft.com/office/drawing/2014/main" id="{3D917659-BE03-4BB0-B037-EE21CA21942F}"/>
                </a:ext>
              </a:extLst>
            </p:cNvPr>
            <p:cNvSpPr txBox="1"/>
            <p:nvPr/>
          </p:nvSpPr>
          <p:spPr bwMode="auto">
            <a:xfrm>
              <a:off x="3590801" y="4556048"/>
              <a:ext cx="1798433" cy="551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6800" lIns="90000" rIns="90000" tIns="46800" wrap="none">
              <a:normAutofit/>
            </a:bodyPr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altLang="zh-CN" i="1" lang="en-US" sz="1600">
                  <a:latin charset="-122" panose="020b0503020204020204" pitchFamily="34" typeface="微软雅黑"/>
                  <a:ea charset="-122" panose="020b0503020204020204" pitchFamily="34" typeface="微软雅黑"/>
                </a:rPr>
                <a:t>…Title here</a:t>
              </a:r>
            </a:p>
          </p:txBody>
        </p:sp>
      </p:grpSp>
      <p:grpSp>
        <p:nvGrpSpPr>
          <p:cNvPr id="30" name="Group 14">
            <a:extLst>
              <a:ext uri="{FF2B5EF4-FFF2-40B4-BE49-F238E27FC236}">
                <a16:creationId xmlns:a16="http://schemas.microsoft.com/office/drawing/2014/main" id="{1CC13920-AC93-4D60-962F-9BE3308B45D6}"/>
              </a:ext>
            </a:extLst>
          </p:cNvPr>
          <p:cNvGrpSpPr/>
          <p:nvPr/>
        </p:nvGrpSpPr>
        <p:grpSpPr>
          <a:xfrm>
            <a:off x="4943872" y="2036231"/>
            <a:ext cx="3240360" cy="1413299"/>
            <a:chOff x="5519936" y="2015701"/>
            <a:chExt cx="3240360" cy="1413299"/>
          </a:xfrm>
        </p:grpSpPr>
        <p:sp>
          <p:nvSpPr>
            <p:cNvPr id="31" name="文本框 15">
              <a:extLst>
                <a:ext uri="{FF2B5EF4-FFF2-40B4-BE49-F238E27FC236}">
                  <a16:creationId xmlns:a16="http://schemas.microsoft.com/office/drawing/2014/main" id="{CD8C4DE6-4510-4611-BBE6-F2461EC6D992}"/>
                </a:ext>
              </a:extLst>
            </p:cNvPr>
            <p:cNvSpPr txBox="1"/>
            <p:nvPr/>
          </p:nvSpPr>
          <p:spPr>
            <a:xfrm>
              <a:off x="5519936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32" name="browser_156816">
              <a:extLst>
                <a:ext uri="{FF2B5EF4-FFF2-40B4-BE49-F238E27FC236}">
                  <a16:creationId xmlns:a16="http://schemas.microsoft.com/office/drawing/2014/main" id="{A4DE6D3C-0895-4BB4-809C-E047454AAA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2015701"/>
              <a:ext cx="609684" cy="501012"/>
            </a:xfrm>
            <a:custGeom>
              <a:gdLst>
                <a:gd fmla="*/ 149810 w 601358" name="connsiteX0"/>
                <a:gd fmla="*/ 368705 h 494170" name="connsiteY0"/>
                <a:gd fmla="*/ 601358 w 601358" name="connsiteX1"/>
                <a:gd fmla="*/ 368705 h 494170" name="connsiteY1"/>
                <a:gd fmla="*/ 601358 w 601358" name="connsiteX2"/>
                <a:gd fmla="*/ 450843 h 494170" name="connsiteY2"/>
                <a:gd fmla="*/ 149810 w 601358" name="connsiteX3"/>
                <a:gd fmla="*/ 450843 h 494170" name="connsiteY3"/>
                <a:gd fmla="*/ 60226 w 601358" name="connsiteX4"/>
                <a:gd fmla="*/ 368705 h 494170" name="connsiteY4"/>
                <a:gd fmla="*/ 95752 w 601358" name="connsiteX5"/>
                <a:gd fmla="*/ 380094 h 494170" name="connsiteY5"/>
                <a:gd fmla="*/ 109588 w 601358" name="connsiteX6"/>
                <a:gd fmla="*/ 413141 h 494170" name="connsiteY6"/>
                <a:gd fmla="*/ 109401 w 601358" name="connsiteX7"/>
                <a:gd fmla="*/ 413514 h 494170" name="connsiteY7"/>
                <a:gd fmla="*/ 81728 w 601358" name="connsiteX8"/>
                <a:gd fmla="*/ 413514 h 494170" name="connsiteY8"/>
                <a:gd fmla="*/ 76119 w 601358" name="connsiteX9"/>
                <a:gd fmla="*/ 395964 h 494170" name="connsiteY9"/>
                <a:gd fmla="*/ 59852 w 601358" name="connsiteX10"/>
                <a:gd fmla="*/ 390363 h 494170" name="connsiteY10"/>
                <a:gd fmla="*/ 44146 w 601358" name="connsiteX11"/>
                <a:gd fmla="*/ 398204 h 494170" name="connsiteY11"/>
                <a:gd fmla="*/ 37602 w 601358" name="connsiteX12"/>
                <a:gd fmla="*/ 418555 h 494170" name="connsiteY12"/>
                <a:gd fmla="*/ 37602 w 601358" name="connsiteX13"/>
                <a:gd fmla="*/ 444133 h 494170" name="connsiteY13"/>
                <a:gd fmla="*/ 44707 w 601358" name="connsiteX14"/>
                <a:gd fmla="*/ 464857 h 494170" name="connsiteY14"/>
                <a:gd fmla="*/ 62096 w 601358" name="connsiteX15"/>
                <a:gd fmla="*/ 472699 h 494170" name="connsiteY15"/>
                <a:gd fmla="*/ 76680 w 601358" name="connsiteX16"/>
                <a:gd fmla="*/ 467471 h 494170" name="connsiteY16"/>
                <a:gd fmla="*/ 81541 w 601358" name="connsiteX17"/>
                <a:gd fmla="*/ 450855 h 494170" name="connsiteY17"/>
                <a:gd fmla="*/ 109214 w 601358" name="connsiteX18"/>
                <a:gd fmla="*/ 450855 h 494170" name="connsiteY18"/>
                <a:gd fmla="*/ 109401 w 601358" name="connsiteX19"/>
                <a:gd fmla="*/ 450668 h 494170" name="connsiteY19"/>
                <a:gd fmla="*/ 96500 w 601358" name="connsiteX20"/>
                <a:gd fmla="*/ 482968 h 494170" name="connsiteY20"/>
                <a:gd fmla="*/ 61909 w 601358" name="connsiteX21"/>
                <a:gd fmla="*/ 494170 h 494170" name="connsiteY21"/>
                <a:gd fmla="*/ 24887 w 601358" name="connsiteX22"/>
                <a:gd fmla="*/ 480354 h 494170" name="connsiteY22"/>
                <a:gd fmla="*/ 10303 w 601358" name="connsiteX23"/>
                <a:gd fmla="*/ 444133 h 494170" name="connsiteY23"/>
                <a:gd fmla="*/ 10303 w 601358" name="connsiteX24"/>
                <a:gd fmla="*/ 418742 h 494170" name="connsiteY24"/>
                <a:gd fmla="*/ 24326 w 601358" name="connsiteX25"/>
                <a:gd fmla="*/ 382521 h 494170" name="connsiteY25"/>
                <a:gd fmla="*/ 60226 w 601358" name="connsiteX26"/>
                <a:gd fmla="*/ 368705 h 494170" name="connsiteY26"/>
                <a:gd fmla="*/ 42655 w 601358" name="connsiteX27"/>
                <a:gd fmla="*/ 256640 h 494170" name="connsiteY27"/>
                <a:gd fmla="*/ 42655 w 601358" name="connsiteX28"/>
                <a:gd fmla="*/ 286523 h 494170" name="connsiteY28"/>
                <a:gd fmla="*/ 63034 w 601358" name="connsiteX29"/>
                <a:gd fmla="*/ 286523 h 494170" name="connsiteY29"/>
                <a:gd fmla="*/ 76683 w 601358" name="connsiteX30"/>
                <a:gd fmla="*/ 283161 h 494170" name="connsiteY30"/>
                <a:gd fmla="*/ 81170 w 601358" name="connsiteX31"/>
                <a:gd fmla="*/ 272515 h 494170" name="connsiteY31"/>
                <a:gd fmla="*/ 77430 w 601358" name="connsiteX32"/>
                <a:gd fmla="*/ 260562 h 494170" name="connsiteY32"/>
                <a:gd fmla="*/ 64717 w 601358" name="connsiteX33"/>
                <a:gd fmla="*/ 256640 h 494170" name="connsiteY33"/>
                <a:gd fmla="*/ 42655 w 601358" name="connsiteX34"/>
                <a:gd fmla="*/ 209200 h 494170" name="connsiteY34"/>
                <a:gd fmla="*/ 42655 w 601358" name="connsiteX35"/>
                <a:gd fmla="*/ 236655 h 494170" name="connsiteY35"/>
                <a:gd fmla="*/ 57612 w 601358" name="connsiteX36"/>
                <a:gd fmla="*/ 236655 h 494170" name="connsiteY36"/>
                <a:gd fmla="*/ 72008 w 601358" name="connsiteX37"/>
                <a:gd fmla="*/ 233480 h 494170" name="connsiteY37"/>
                <a:gd fmla="*/ 76870 w 601358" name="connsiteX38"/>
                <a:gd fmla="*/ 223768 h 494170" name="connsiteY38"/>
                <a:gd fmla="*/ 72008 w 601358" name="connsiteX39"/>
                <a:gd fmla="*/ 212562 h 494170" name="connsiteY39"/>
                <a:gd fmla="*/ 57052 w 601358" name="connsiteX40"/>
                <a:gd fmla="*/ 209200 h 494170" name="connsiteY40"/>
                <a:gd fmla="*/ 149810 w 601358" name="connsiteX41"/>
                <a:gd fmla="*/ 206757 h 494170" name="connsiteY41"/>
                <a:gd fmla="*/ 601358 w 601358" name="connsiteX42"/>
                <a:gd fmla="*/ 206757 h 494170" name="connsiteY42"/>
                <a:gd fmla="*/ 601358 w 601358" name="connsiteX43"/>
                <a:gd fmla="*/ 288895 h 494170" name="connsiteY43"/>
                <a:gd fmla="*/ 149810 w 601358" name="connsiteX44"/>
                <a:gd fmla="*/ 288895 h 494170" name="connsiteY44"/>
                <a:gd fmla="*/ 15172 w 601358" name="connsiteX45"/>
                <a:gd fmla="*/ 186787 h 494170" name="connsiteY45"/>
                <a:gd fmla="*/ 57052 w 601358" name="connsiteX46"/>
                <a:gd fmla="*/ 186787 h 494170" name="connsiteY46"/>
                <a:gd fmla="*/ 92574 w 601358" name="connsiteX47"/>
                <a:gd fmla="*/ 195192 h 494170" name="connsiteY47"/>
                <a:gd fmla="*/ 105288 w 601358" name="connsiteX48"/>
                <a:gd fmla="*/ 220406 h 494170" name="connsiteY48"/>
                <a:gd fmla="*/ 101175 w 601358" name="connsiteX49"/>
                <a:gd fmla="*/ 235908 h 494170" name="connsiteY49"/>
                <a:gd fmla="*/ 88461 w 601358" name="connsiteX50"/>
                <a:gd fmla="*/ 245994 h 494170" name="connsiteY50"/>
                <a:gd fmla="*/ 104353 w 601358" name="connsiteX51"/>
                <a:gd fmla="*/ 255893 h 494170" name="connsiteY51"/>
                <a:gd fmla="*/ 109588 w 601358" name="connsiteX52"/>
                <a:gd fmla="*/ 272702 h 494170" name="connsiteY52"/>
                <a:gd fmla="*/ 97622 w 601358" name="connsiteX53"/>
                <a:gd fmla="*/ 299784 h 494170" name="connsiteY53"/>
                <a:gd fmla="*/ 63034 w 601358" name="connsiteX54"/>
                <a:gd fmla="*/ 308936 h 494170" name="connsiteY54"/>
                <a:gd fmla="*/ 15172 w 601358" name="connsiteX55"/>
                <a:gd fmla="*/ 308936 h 494170" name="connsiteY55"/>
                <a:gd fmla="*/ 149810 w 601358" name="connsiteX56"/>
                <a:gd fmla="*/ 39940 h 494170" name="connsiteY56"/>
                <a:gd fmla="*/ 601358 w 601358" name="connsiteX57"/>
                <a:gd fmla="*/ 39940 h 494170" name="connsiteY57"/>
                <a:gd fmla="*/ 601358 w 601358" name="connsiteX58"/>
                <a:gd fmla="*/ 122149 h 494170" name="connsiteY58"/>
                <a:gd fmla="*/ 149810 w 601358" name="connsiteX59"/>
                <a:gd fmla="*/ 122149 h 494170" name="connsiteY59"/>
                <a:gd fmla="*/ 54420 w 601358" name="connsiteX60"/>
                <a:gd fmla="*/ 32498 h 494170" name="connsiteY60"/>
                <a:gd fmla="*/ 41703 w 601358" name="connsiteX61"/>
                <a:gd fmla="*/ 77324 h 494170" name="connsiteY61"/>
                <a:gd fmla="*/ 67698 w 601358" name="connsiteX62"/>
                <a:gd fmla="*/ 77324 h 494170" name="connsiteY62"/>
                <a:gd fmla="*/ 54981 w 601358" name="connsiteX63"/>
                <a:gd fmla="*/ 32498 h 494170" name="connsiteY63"/>
                <a:gd fmla="*/ 39459 w 601358" name="connsiteX64"/>
                <a:gd fmla="*/ 0 h 494170" name="connsiteY64"/>
                <a:gd fmla="*/ 69942 w 601358" name="connsiteX65"/>
                <a:gd fmla="*/ 0 h 494170" name="connsiteY65"/>
                <a:gd fmla="*/ 109588 w 601358" name="connsiteX66"/>
                <a:gd fmla="*/ 122149 h 494170" name="connsiteY66"/>
                <a:gd fmla="*/ 80975 w 601358" name="connsiteX67"/>
                <a:gd fmla="*/ 122149 h 494170" name="connsiteY67"/>
                <a:gd fmla="*/ 74056 w 601358" name="connsiteX68"/>
                <a:gd fmla="*/ 97122 h 494170" name="connsiteY68"/>
                <a:gd fmla="*/ 35532 w 601358" name="connsiteX69"/>
                <a:gd fmla="*/ 97122 h 494170" name="connsiteY69"/>
                <a:gd fmla="*/ 28613 w 601358" name="connsiteX70"/>
                <a:gd fmla="*/ 122149 h 494170" name="connsiteY70"/>
                <a:gd fmla="*/ 0 w 601358" name="connsiteX71"/>
                <a:gd fmla="*/ 122149 h 494170" name="connsiteY7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b="b" l="l" r="r" t="t"/>
              <a:pathLst>
                <a:path h="494170" w="601358">
                  <a:moveTo>
                    <a:pt x="149810" y="368705"/>
                  </a:moveTo>
                  <a:lnTo>
                    <a:pt x="601358" y="368705"/>
                  </a:lnTo>
                  <a:lnTo>
                    <a:pt x="601358" y="450843"/>
                  </a:lnTo>
                  <a:lnTo>
                    <a:pt x="149810" y="450843"/>
                  </a:lnTo>
                  <a:close/>
                  <a:moveTo>
                    <a:pt x="60226" y="368705"/>
                  </a:moveTo>
                  <a:cubicBezTo>
                    <a:pt x="75745" y="368705"/>
                    <a:pt x="87525" y="372439"/>
                    <a:pt x="95752" y="380094"/>
                  </a:cubicBezTo>
                  <a:cubicBezTo>
                    <a:pt x="103792" y="387935"/>
                    <a:pt x="108466" y="398764"/>
                    <a:pt x="109588" y="413141"/>
                  </a:cubicBezTo>
                  <a:lnTo>
                    <a:pt x="109401" y="413514"/>
                  </a:lnTo>
                  <a:lnTo>
                    <a:pt x="81728" y="413514"/>
                  </a:lnTo>
                  <a:cubicBezTo>
                    <a:pt x="81354" y="406046"/>
                    <a:pt x="79298" y="399885"/>
                    <a:pt x="76119" y="395964"/>
                  </a:cubicBezTo>
                  <a:cubicBezTo>
                    <a:pt x="72940" y="392043"/>
                    <a:pt x="67331" y="390363"/>
                    <a:pt x="59852" y="390363"/>
                  </a:cubicBezTo>
                  <a:cubicBezTo>
                    <a:pt x="53308" y="390363"/>
                    <a:pt x="47885" y="392977"/>
                    <a:pt x="44146" y="398204"/>
                  </a:cubicBezTo>
                  <a:cubicBezTo>
                    <a:pt x="40406" y="403432"/>
                    <a:pt x="37602" y="410153"/>
                    <a:pt x="37602" y="418555"/>
                  </a:cubicBezTo>
                  <a:lnTo>
                    <a:pt x="37602" y="444133"/>
                  </a:lnTo>
                  <a:cubicBezTo>
                    <a:pt x="37602" y="452535"/>
                    <a:pt x="40593" y="459630"/>
                    <a:pt x="44707" y="464857"/>
                  </a:cubicBezTo>
                  <a:cubicBezTo>
                    <a:pt x="48633" y="469899"/>
                    <a:pt x="55178" y="472699"/>
                    <a:pt x="62096" y="472699"/>
                  </a:cubicBezTo>
                  <a:cubicBezTo>
                    <a:pt x="69014" y="472699"/>
                    <a:pt x="73875" y="471205"/>
                    <a:pt x="76680" y="467471"/>
                  </a:cubicBezTo>
                  <a:cubicBezTo>
                    <a:pt x="79485" y="463924"/>
                    <a:pt x="81167" y="458323"/>
                    <a:pt x="81541" y="450855"/>
                  </a:cubicBezTo>
                  <a:lnTo>
                    <a:pt x="109214" y="450855"/>
                  </a:lnTo>
                  <a:lnTo>
                    <a:pt x="109401" y="450668"/>
                  </a:lnTo>
                  <a:cubicBezTo>
                    <a:pt x="108840" y="465044"/>
                    <a:pt x="104540" y="475313"/>
                    <a:pt x="96500" y="482968"/>
                  </a:cubicBezTo>
                  <a:cubicBezTo>
                    <a:pt x="88646" y="490436"/>
                    <a:pt x="77054" y="494170"/>
                    <a:pt x="61909" y="494170"/>
                  </a:cubicBezTo>
                  <a:cubicBezTo>
                    <a:pt x="46764" y="494170"/>
                    <a:pt x="34236" y="489689"/>
                    <a:pt x="24887" y="480354"/>
                  </a:cubicBezTo>
                  <a:cubicBezTo>
                    <a:pt x="15351" y="471019"/>
                    <a:pt x="10303" y="459070"/>
                    <a:pt x="10303" y="444133"/>
                  </a:cubicBezTo>
                  <a:lnTo>
                    <a:pt x="10303" y="418742"/>
                  </a:lnTo>
                  <a:cubicBezTo>
                    <a:pt x="10303" y="403992"/>
                    <a:pt x="15164" y="391856"/>
                    <a:pt x="24326" y="382521"/>
                  </a:cubicBezTo>
                  <a:cubicBezTo>
                    <a:pt x="33488" y="373186"/>
                    <a:pt x="45642" y="368705"/>
                    <a:pt x="60226" y="368705"/>
                  </a:cubicBezTo>
                  <a:close/>
                  <a:moveTo>
                    <a:pt x="42655" y="256640"/>
                  </a:moveTo>
                  <a:lnTo>
                    <a:pt x="42655" y="286523"/>
                  </a:lnTo>
                  <a:lnTo>
                    <a:pt x="63034" y="286523"/>
                  </a:lnTo>
                  <a:cubicBezTo>
                    <a:pt x="69204" y="286523"/>
                    <a:pt x="73691" y="285589"/>
                    <a:pt x="76683" y="283161"/>
                  </a:cubicBezTo>
                  <a:cubicBezTo>
                    <a:pt x="79674" y="280920"/>
                    <a:pt x="81170" y="277371"/>
                    <a:pt x="81170" y="272515"/>
                  </a:cubicBezTo>
                  <a:cubicBezTo>
                    <a:pt x="81170" y="267099"/>
                    <a:pt x="79861" y="263364"/>
                    <a:pt x="77430" y="260562"/>
                  </a:cubicBezTo>
                  <a:cubicBezTo>
                    <a:pt x="74813" y="257947"/>
                    <a:pt x="70513" y="256640"/>
                    <a:pt x="64717" y="256640"/>
                  </a:cubicBezTo>
                  <a:close/>
                  <a:moveTo>
                    <a:pt x="42655" y="209200"/>
                  </a:moveTo>
                  <a:lnTo>
                    <a:pt x="42655" y="236655"/>
                  </a:lnTo>
                  <a:lnTo>
                    <a:pt x="57612" y="236655"/>
                  </a:lnTo>
                  <a:cubicBezTo>
                    <a:pt x="64156" y="236655"/>
                    <a:pt x="68830" y="235908"/>
                    <a:pt x="72008" y="233480"/>
                  </a:cubicBezTo>
                  <a:cubicBezTo>
                    <a:pt x="75187" y="231052"/>
                    <a:pt x="76870" y="228250"/>
                    <a:pt x="76870" y="223768"/>
                  </a:cubicBezTo>
                  <a:cubicBezTo>
                    <a:pt x="76870" y="218538"/>
                    <a:pt x="75187" y="214803"/>
                    <a:pt x="72008" y="212562"/>
                  </a:cubicBezTo>
                  <a:cubicBezTo>
                    <a:pt x="68830" y="210134"/>
                    <a:pt x="63782" y="209200"/>
                    <a:pt x="57052" y="209200"/>
                  </a:cubicBezTo>
                  <a:close/>
                  <a:moveTo>
                    <a:pt x="149810" y="206757"/>
                  </a:moveTo>
                  <a:lnTo>
                    <a:pt x="601358" y="206757"/>
                  </a:lnTo>
                  <a:lnTo>
                    <a:pt x="601358" y="288895"/>
                  </a:lnTo>
                  <a:lnTo>
                    <a:pt x="149810" y="288895"/>
                  </a:lnTo>
                  <a:close/>
                  <a:moveTo>
                    <a:pt x="15172" y="186787"/>
                  </a:moveTo>
                  <a:lnTo>
                    <a:pt x="57052" y="186787"/>
                  </a:lnTo>
                  <a:cubicBezTo>
                    <a:pt x="72195" y="186787"/>
                    <a:pt x="84161" y="189589"/>
                    <a:pt x="92574" y="195192"/>
                  </a:cubicBezTo>
                  <a:cubicBezTo>
                    <a:pt x="101175" y="200795"/>
                    <a:pt x="105288" y="209200"/>
                    <a:pt x="105288" y="220406"/>
                  </a:cubicBezTo>
                  <a:cubicBezTo>
                    <a:pt x="105288" y="226196"/>
                    <a:pt x="103979" y="231239"/>
                    <a:pt x="101175" y="235908"/>
                  </a:cubicBezTo>
                  <a:cubicBezTo>
                    <a:pt x="98557" y="240391"/>
                    <a:pt x="94257" y="243753"/>
                    <a:pt x="88461" y="245994"/>
                  </a:cubicBezTo>
                  <a:cubicBezTo>
                    <a:pt x="95753" y="247675"/>
                    <a:pt x="100988" y="251037"/>
                    <a:pt x="104353" y="255893"/>
                  </a:cubicBezTo>
                  <a:cubicBezTo>
                    <a:pt x="107905" y="260749"/>
                    <a:pt x="109588" y="266352"/>
                    <a:pt x="109588" y="272702"/>
                  </a:cubicBezTo>
                  <a:cubicBezTo>
                    <a:pt x="109588" y="284656"/>
                    <a:pt x="105475" y="293621"/>
                    <a:pt x="97622" y="299784"/>
                  </a:cubicBezTo>
                  <a:cubicBezTo>
                    <a:pt x="89583" y="305761"/>
                    <a:pt x="77991" y="308936"/>
                    <a:pt x="63034" y="308936"/>
                  </a:cubicBezTo>
                  <a:lnTo>
                    <a:pt x="15172" y="308936"/>
                  </a:lnTo>
                  <a:close/>
                  <a:moveTo>
                    <a:pt x="149810" y="39940"/>
                  </a:moveTo>
                  <a:lnTo>
                    <a:pt x="601358" y="39940"/>
                  </a:lnTo>
                  <a:lnTo>
                    <a:pt x="601358" y="122149"/>
                  </a:lnTo>
                  <a:lnTo>
                    <a:pt x="149810" y="122149"/>
                  </a:lnTo>
                  <a:close/>
                  <a:moveTo>
                    <a:pt x="54420" y="32498"/>
                  </a:moveTo>
                  <a:lnTo>
                    <a:pt x="41703" y="77324"/>
                  </a:lnTo>
                  <a:lnTo>
                    <a:pt x="67698" y="77324"/>
                  </a:lnTo>
                  <a:lnTo>
                    <a:pt x="54981" y="32498"/>
                  </a:lnTo>
                  <a:close/>
                  <a:moveTo>
                    <a:pt x="39459" y="0"/>
                  </a:moveTo>
                  <a:lnTo>
                    <a:pt x="69942" y="0"/>
                  </a:lnTo>
                  <a:lnTo>
                    <a:pt x="109588" y="122149"/>
                  </a:lnTo>
                  <a:lnTo>
                    <a:pt x="80975" y="122149"/>
                  </a:lnTo>
                  <a:lnTo>
                    <a:pt x="74056" y="97122"/>
                  </a:lnTo>
                  <a:lnTo>
                    <a:pt x="35532" y="97122"/>
                  </a:lnTo>
                  <a:lnTo>
                    <a:pt x="28613" y="122149"/>
                  </a:lnTo>
                  <a:lnTo>
                    <a:pt x="0" y="122149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1090163B-6EC9-4BD7-8669-2B1624895D1A}"/>
              </a:ext>
            </a:extLst>
          </p:cNvPr>
          <p:cNvGrpSpPr/>
          <p:nvPr/>
        </p:nvGrpSpPr>
        <p:grpSpPr>
          <a:xfrm>
            <a:off x="4961756" y="4062488"/>
            <a:ext cx="3240360" cy="1435951"/>
            <a:chOff x="5519936" y="1993049"/>
            <a:chExt cx="3240360" cy="1435951"/>
          </a:xfrm>
        </p:grpSpPr>
        <p:sp>
          <p:nvSpPr>
            <p:cNvPr id="19" name="文本框 10">
              <a:extLst>
                <a:ext uri="{FF2B5EF4-FFF2-40B4-BE49-F238E27FC236}">
                  <a16:creationId xmlns:a16="http://schemas.microsoft.com/office/drawing/2014/main" id="{A01A441B-0DE2-4401-A397-DB359A984517}"/>
                </a:ext>
              </a:extLst>
            </p:cNvPr>
            <p:cNvSpPr txBox="1"/>
            <p:nvPr/>
          </p:nvSpPr>
          <p:spPr>
            <a:xfrm>
              <a:off x="5519936" y="2690335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0" name="browser_156816">
              <a:extLst>
                <a:ext uri="{FF2B5EF4-FFF2-40B4-BE49-F238E27FC236}">
                  <a16:creationId xmlns:a16="http://schemas.microsoft.com/office/drawing/2014/main" id="{F9B00D49-B058-415E-BD4E-2F779FC936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93049"/>
              <a:ext cx="609685" cy="546316"/>
            </a:xfrm>
            <a:custGeom>
              <a:gdLst>
                <a:gd fmla="*/ 187163 w 607639" name="connsiteX0"/>
                <a:gd fmla="*/ 266102 h 544483" name="connsiteY0"/>
                <a:gd fmla="*/ 211979 w 607639" name="connsiteX1"/>
                <a:gd fmla="*/ 352827 h 544483" name="connsiteY1"/>
                <a:gd fmla="*/ 161101 w 607639" name="connsiteX2"/>
                <a:gd fmla="*/ 352827 h 544483" name="connsiteY2"/>
                <a:gd fmla="*/ 152027 w 607639" name="connsiteX3"/>
                <a:gd fmla="*/ 178959 h 544483" name="connsiteY3"/>
                <a:gd fmla="*/ 54562 w 607639" name="connsiteX4"/>
                <a:gd fmla="*/ 458812 h 544483" name="connsiteY4"/>
                <a:gd fmla="*/ 133068 w 607639" name="connsiteX5"/>
                <a:gd fmla="*/ 458812 h 544483" name="connsiteY5"/>
                <a:gd fmla="*/ 149624 w 607639" name="connsiteX6"/>
                <a:gd fmla="*/ 403979 h 544483" name="connsiteY6"/>
                <a:gd fmla="*/ 224302 w 607639" name="connsiteX7"/>
                <a:gd fmla="*/ 403979 h 544483" name="connsiteY7"/>
                <a:gd fmla="*/ 241214 w 607639" name="connsiteX8"/>
                <a:gd fmla="*/ 458812 h 544483" name="connsiteY8"/>
                <a:gd fmla="*/ 319364 w 607639" name="connsiteX9"/>
                <a:gd fmla="*/ 458812 h 544483" name="connsiteY9"/>
                <a:gd fmla="*/ 222255 w 607639" name="connsiteX10"/>
                <a:gd fmla="*/ 178959 h 544483" name="connsiteY10"/>
                <a:gd fmla="*/ 420819 w 607639" name="connsiteX11"/>
                <a:gd fmla="*/ 172744 h 544483" name="connsiteY11"/>
                <a:gd fmla="*/ 445762 w 607639" name="connsiteX12"/>
                <a:gd fmla="*/ 259469 h 544483" name="connsiteY12"/>
                <a:gd fmla="*/ 420641 w 607639" name="connsiteX13"/>
                <a:gd fmla="*/ 259469 h 544483" name="connsiteY13"/>
                <a:gd fmla="*/ 420641 w 607639" name="connsiteX14"/>
                <a:gd fmla="*/ 173366 h 544483" name="connsiteY14"/>
                <a:gd fmla="*/ 0 w 607639" name="connsiteX15"/>
                <a:gd fmla="*/ 93288 h 544483" name="connsiteY15"/>
                <a:gd fmla="*/ 373926 w 607639" name="connsiteX16"/>
                <a:gd fmla="*/ 93288 h 544483" name="connsiteY16"/>
                <a:gd fmla="*/ 373926 w 607639" name="connsiteX17"/>
                <a:gd fmla="*/ 544483 h 544483" name="connsiteY17"/>
                <a:gd fmla="*/ 0 w 607639" name="connsiteX18"/>
                <a:gd fmla="*/ 544483 h 544483" name="connsiteY18"/>
                <a:gd fmla="*/ 233713 w 607639" name="connsiteX19"/>
                <a:gd fmla="*/ 0 h 544483" name="connsiteY19"/>
                <a:gd fmla="*/ 607639 w 607639" name="connsiteX20"/>
                <a:gd fmla="*/ 0 h 544483" name="connsiteY20"/>
                <a:gd fmla="*/ 607639 w 607639" name="connsiteX21"/>
                <a:gd fmla="*/ 451125 h 544483" name="connsiteY21"/>
                <a:gd fmla="*/ 420632 w 607639" name="connsiteX22"/>
                <a:gd fmla="*/ 451125 h 544483" name="connsiteY22"/>
                <a:gd fmla="*/ 420632 w 607639" name="connsiteX23"/>
                <a:gd fmla="*/ 310704 h 544483" name="connsiteY23"/>
                <a:gd fmla="*/ 457926 w 607639" name="connsiteX24"/>
                <a:gd fmla="*/ 310704 h 544483" name="connsiteY24"/>
                <a:gd fmla="*/ 474927 w 607639" name="connsiteX25"/>
                <a:gd fmla="*/ 365539 h 544483" name="connsiteY25"/>
                <a:gd fmla="*/ 553077 w 607639" name="connsiteX26"/>
                <a:gd fmla="*/ 365539 h 544483" name="connsiteY26"/>
                <a:gd fmla="*/ 455968 w 607639" name="connsiteX27"/>
                <a:gd fmla="*/ 85675 h 544483" name="connsiteY27"/>
                <a:gd fmla="*/ 420632 w 607639" name="connsiteX28"/>
                <a:gd fmla="*/ 85675 h 544483" name="connsiteY28"/>
                <a:gd fmla="*/ 420632 w 607639" name="connsiteX29"/>
                <a:gd fmla="*/ 46659 h 544483" name="connsiteY29"/>
                <a:gd fmla="*/ 233713 w 607639" name="connsiteX30"/>
                <a:gd fmla="*/ 46659 h 544483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544483" w="607639">
                  <a:moveTo>
                    <a:pt x="187163" y="266102"/>
                  </a:moveTo>
                  <a:lnTo>
                    <a:pt x="211979" y="352827"/>
                  </a:lnTo>
                  <a:lnTo>
                    <a:pt x="161101" y="352827"/>
                  </a:lnTo>
                  <a:close/>
                  <a:moveTo>
                    <a:pt x="152027" y="178959"/>
                  </a:moveTo>
                  <a:lnTo>
                    <a:pt x="54562" y="458812"/>
                  </a:lnTo>
                  <a:lnTo>
                    <a:pt x="133068" y="458812"/>
                  </a:lnTo>
                  <a:lnTo>
                    <a:pt x="149624" y="403979"/>
                  </a:lnTo>
                  <a:lnTo>
                    <a:pt x="224302" y="403979"/>
                  </a:lnTo>
                  <a:lnTo>
                    <a:pt x="241214" y="458812"/>
                  </a:lnTo>
                  <a:lnTo>
                    <a:pt x="319364" y="458812"/>
                  </a:lnTo>
                  <a:lnTo>
                    <a:pt x="222255" y="178959"/>
                  </a:lnTo>
                  <a:close/>
                  <a:moveTo>
                    <a:pt x="420819" y="172744"/>
                  </a:moveTo>
                  <a:lnTo>
                    <a:pt x="445762" y="259469"/>
                  </a:lnTo>
                  <a:lnTo>
                    <a:pt x="420641" y="259469"/>
                  </a:lnTo>
                  <a:lnTo>
                    <a:pt x="420641" y="173366"/>
                  </a:lnTo>
                  <a:close/>
                  <a:moveTo>
                    <a:pt x="0" y="93288"/>
                  </a:moveTo>
                  <a:lnTo>
                    <a:pt x="373926" y="93288"/>
                  </a:lnTo>
                  <a:lnTo>
                    <a:pt x="373926" y="544483"/>
                  </a:lnTo>
                  <a:lnTo>
                    <a:pt x="0" y="544483"/>
                  </a:lnTo>
                  <a:close/>
                  <a:moveTo>
                    <a:pt x="233713" y="0"/>
                  </a:moveTo>
                  <a:lnTo>
                    <a:pt x="607639" y="0"/>
                  </a:lnTo>
                  <a:lnTo>
                    <a:pt x="607639" y="451125"/>
                  </a:lnTo>
                  <a:lnTo>
                    <a:pt x="420632" y="451125"/>
                  </a:lnTo>
                  <a:lnTo>
                    <a:pt x="420632" y="310704"/>
                  </a:lnTo>
                  <a:lnTo>
                    <a:pt x="457926" y="310704"/>
                  </a:lnTo>
                  <a:lnTo>
                    <a:pt x="474927" y="365539"/>
                  </a:lnTo>
                  <a:lnTo>
                    <a:pt x="553077" y="365539"/>
                  </a:lnTo>
                  <a:lnTo>
                    <a:pt x="455968" y="85675"/>
                  </a:lnTo>
                  <a:lnTo>
                    <a:pt x="420632" y="85675"/>
                  </a:lnTo>
                  <a:lnTo>
                    <a:pt x="420632" y="46659"/>
                  </a:lnTo>
                  <a:lnTo>
                    <a:pt x="233713" y="4665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1" name="Group 15">
            <a:extLst>
              <a:ext uri="{FF2B5EF4-FFF2-40B4-BE49-F238E27FC236}">
                <a16:creationId xmlns:a16="http://schemas.microsoft.com/office/drawing/2014/main" id="{6E03A261-B196-4926-81AF-3758F7554EF1}"/>
              </a:ext>
            </a:extLst>
          </p:cNvPr>
          <p:cNvGrpSpPr/>
          <p:nvPr/>
        </p:nvGrpSpPr>
        <p:grpSpPr>
          <a:xfrm>
            <a:off x="8317803" y="2016958"/>
            <a:ext cx="3240360" cy="1467171"/>
            <a:chOff x="5519936" y="1961829"/>
            <a:chExt cx="3240360" cy="1467171"/>
          </a:xfrm>
        </p:grpSpPr>
        <p:sp>
          <p:nvSpPr>
            <p:cNvPr id="22" name="文本框 16">
              <a:extLst>
                <a:ext uri="{FF2B5EF4-FFF2-40B4-BE49-F238E27FC236}">
                  <a16:creationId xmlns:a16="http://schemas.microsoft.com/office/drawing/2014/main" id="{69C34BEE-0951-4794-A9AD-1F9EC6342F61}"/>
                </a:ext>
              </a:extLst>
            </p:cNvPr>
            <p:cNvSpPr txBox="1"/>
            <p:nvPr/>
          </p:nvSpPr>
          <p:spPr>
            <a:xfrm>
              <a:off x="5519937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3" name="browser_156816">
              <a:extLst>
                <a:ext uri="{FF2B5EF4-FFF2-40B4-BE49-F238E27FC236}">
                  <a16:creationId xmlns:a16="http://schemas.microsoft.com/office/drawing/2014/main" id="{A6C1243C-0F30-4E3E-B633-4B96FFA60A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61829"/>
              <a:ext cx="609685" cy="608756"/>
            </a:xfrm>
            <a:custGeom>
              <a:gdLst>
                <a:gd fmla="*/ 369911 w 602276" name="connsiteX0"/>
                <a:gd fmla="*/ 288679 h 601359" name="connsiteY0"/>
                <a:gd fmla="*/ 353291 w 602276" name="connsiteX1"/>
                <a:gd fmla="*/ 321381 h 601359" name="connsiteY1"/>
                <a:gd fmla="*/ 369911 w 602276" name="connsiteX2"/>
                <a:gd fmla="*/ 321381 h 601359" name="connsiteY2"/>
                <a:gd fmla="*/ 384432 w 602276" name="connsiteX3"/>
                <a:gd fmla="*/ 193632 h 601359" name="connsiteY3"/>
                <a:gd fmla="*/ 405569 w 602276" name="connsiteX4"/>
                <a:gd fmla="*/ 213447 h 601359" name="connsiteY4"/>
                <a:gd fmla="*/ 403794 w 602276" name="connsiteX5"/>
                <a:gd fmla="*/ 221663 h 601359" name="connsiteY5"/>
                <a:gd fmla="*/ 403472 w 602276" name="connsiteX6"/>
                <a:gd fmla="*/ 222629 h 601359" name="connsiteY6"/>
                <a:gd fmla="*/ 380560 w 602276" name="connsiteX7"/>
                <a:gd fmla="*/ 267736 h 601359" name="connsiteY7"/>
                <a:gd fmla="*/ 391370 w 602276" name="connsiteX8"/>
                <a:gd fmla="*/ 265320 h 601359" name="connsiteY8"/>
                <a:gd fmla="*/ 412830 w 602276" name="connsiteX9"/>
                <a:gd fmla="*/ 284651 h 601359" name="connsiteY9"/>
                <a:gd fmla="*/ 412830 w 602276" name="connsiteX10"/>
                <a:gd fmla="*/ 321381 h 601359" name="connsiteY10"/>
                <a:gd fmla="*/ 414121 w 602276" name="connsiteX11"/>
                <a:gd fmla="*/ 321381 h 601359" name="connsiteY11"/>
                <a:gd fmla="*/ 433483 w 602276" name="connsiteX12"/>
                <a:gd fmla="*/ 342323 h 601359" name="connsiteY12"/>
                <a:gd fmla="*/ 414121 w 602276" name="connsiteX13"/>
                <a:gd fmla="*/ 363427 h 601359" name="connsiteY13"/>
                <a:gd fmla="*/ 412830 w 602276" name="connsiteX14"/>
                <a:gd fmla="*/ 363427 h 601359" name="connsiteY14"/>
                <a:gd fmla="*/ 412830 w 602276" name="connsiteX15"/>
                <a:gd fmla="*/ 388236 h 601359" name="connsiteY15"/>
                <a:gd fmla="*/ 391370 w 602276" name="connsiteX16"/>
                <a:gd fmla="*/ 407728 h 601359" name="connsiteY16"/>
                <a:gd fmla="*/ 369911 w 602276" name="connsiteX17"/>
                <a:gd fmla="*/ 388236 h 601359" name="connsiteY17"/>
                <a:gd fmla="*/ 369911 w 602276" name="connsiteX18"/>
                <a:gd fmla="*/ 363427 h 601359" name="connsiteY18"/>
                <a:gd fmla="*/ 317310 w 602276" name="connsiteX19"/>
                <a:gd fmla="*/ 363427 h 601359" name="connsiteY19"/>
                <a:gd fmla="*/ 297786 w 602276" name="connsiteX20"/>
                <a:gd fmla="*/ 343612 h 601359" name="connsiteY20"/>
                <a:gd fmla="*/ 300368 w 602276" name="connsiteX21"/>
                <a:gd fmla="*/ 332980 h 601359" name="connsiteY21"/>
                <a:gd fmla="*/ 364909 w 602276" name="connsiteX22"/>
                <a:gd fmla="*/ 205875 h 601359" name="connsiteY22"/>
                <a:gd fmla="*/ 384432 w 602276" name="connsiteX23"/>
                <a:gd fmla="*/ 193632 h 601359" name="connsiteY23"/>
                <a:gd fmla="*/ 234600 w 602276" name="connsiteX24"/>
                <a:gd fmla="*/ 193632 h 601359" name="connsiteY24"/>
                <a:gd fmla="*/ 298975 w 602276" name="connsiteX25"/>
                <a:gd fmla="*/ 255976 h 601359" name="connsiteY25"/>
                <a:gd fmla="*/ 242344 w 602276" name="connsiteX26"/>
                <a:gd fmla="*/ 333624 h 601359" name="connsiteY26"/>
                <a:gd fmla="*/ 212173 w 602276" name="connsiteX27"/>
                <a:gd fmla="*/ 363105 h 601359" name="connsiteY27"/>
                <a:gd fmla="*/ 212173 w 602276" name="connsiteX28"/>
                <a:gd fmla="*/ 366327 h 601359" name="connsiteY28"/>
                <a:gd fmla="*/ 281550 w 602276" name="connsiteX29"/>
                <a:gd fmla="*/ 366327 h 601359" name="connsiteY29"/>
                <a:gd fmla="*/ 300750 w 602276" name="connsiteX30"/>
                <a:gd fmla="*/ 386947 h 601359" name="connsiteY30"/>
                <a:gd fmla="*/ 281550 w 602276" name="connsiteX31"/>
                <a:gd fmla="*/ 407728 h 601359" name="connsiteY31"/>
                <a:gd fmla="*/ 189747 w 602276" name="connsiteX32"/>
                <a:gd fmla="*/ 407728 h 601359" name="connsiteY32"/>
                <a:gd fmla="*/ 168934 w 602276" name="connsiteX33"/>
                <a:gd fmla="*/ 388236 h 601359" name="connsiteY33"/>
                <a:gd fmla="*/ 168934 w 602276" name="connsiteX34"/>
                <a:gd fmla="*/ 363105 h 601359" name="connsiteY34"/>
                <a:gd fmla="*/ 217014 w 602276" name="connsiteX35"/>
                <a:gd fmla="*/ 300922 h 601359" name="connsiteY35"/>
                <a:gd fmla="*/ 256058 w 602276" name="connsiteX36"/>
                <a:gd fmla="*/ 256459 h 601359" name="connsiteY36"/>
                <a:gd fmla="*/ 234116 w 602276" name="connsiteX37"/>
                <a:gd fmla="*/ 235356 h 601359" name="connsiteY37"/>
                <a:gd fmla="*/ 215884 w 602276" name="connsiteX38"/>
                <a:gd fmla="*/ 252915 h 601359" name="connsiteY38"/>
                <a:gd fmla="*/ 193942 w 602276" name="connsiteX39"/>
                <a:gd fmla="*/ 272730 h 601359" name="connsiteY39"/>
                <a:gd fmla="*/ 173290 w 602276" name="connsiteX40"/>
                <a:gd fmla="*/ 249371 h 601359" name="connsiteY40"/>
                <a:gd fmla="*/ 234600 w 602276" name="connsiteX41"/>
                <a:gd fmla="*/ 193632 h 601359" name="connsiteY41"/>
                <a:gd fmla="*/ 301219 w 602276" name="connsiteX42"/>
                <a:gd fmla="*/ 64437 h 601359" name="connsiteY42"/>
                <a:gd fmla="*/ 64535 w 602276" name="connsiteX43"/>
                <a:gd fmla="*/ 300760 h 601359" name="connsiteY43"/>
                <a:gd fmla="*/ 301219 w 602276" name="connsiteX44"/>
                <a:gd fmla="*/ 536922 h 601359" name="connsiteY44"/>
                <a:gd fmla="*/ 537741 w 602276" name="connsiteX45"/>
                <a:gd fmla="*/ 300760 h 601359" name="connsiteY45"/>
                <a:gd fmla="*/ 301219 w 602276" name="connsiteX46"/>
                <a:gd fmla="*/ 64437 h 601359" name="connsiteY46"/>
                <a:gd fmla="*/ 301219 w 602276" name="connsiteX47"/>
                <a:gd fmla="*/ 0 h 601359" name="connsiteY47"/>
                <a:gd fmla="*/ 602276 w 602276" name="connsiteX48"/>
                <a:gd fmla="*/ 300760 h 601359" name="connsiteY48"/>
                <a:gd fmla="*/ 301219 w 602276" name="connsiteX49"/>
                <a:gd fmla="*/ 601359 h 601359" name="connsiteY49"/>
                <a:gd fmla="*/ 0 w 602276" name="connsiteX50"/>
                <a:gd fmla="*/ 300760 h 601359" name="connsiteY50"/>
                <a:gd fmla="*/ 301219 w 602276" name="connsiteX51"/>
                <a:gd fmla="*/ 0 h 601359" name="connsiteY5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b="b" l="l" r="r" t="t"/>
              <a:pathLst>
                <a:path h="601359" w="602276">
                  <a:moveTo>
                    <a:pt x="369911" y="288679"/>
                  </a:moveTo>
                  <a:lnTo>
                    <a:pt x="353291" y="321381"/>
                  </a:lnTo>
                  <a:lnTo>
                    <a:pt x="369911" y="321381"/>
                  </a:lnTo>
                  <a:close/>
                  <a:moveTo>
                    <a:pt x="384432" y="193632"/>
                  </a:moveTo>
                  <a:cubicBezTo>
                    <a:pt x="394436" y="193632"/>
                    <a:pt x="405569" y="201848"/>
                    <a:pt x="405569" y="213447"/>
                  </a:cubicBezTo>
                  <a:cubicBezTo>
                    <a:pt x="405569" y="216186"/>
                    <a:pt x="405085" y="218763"/>
                    <a:pt x="403794" y="221663"/>
                  </a:cubicBezTo>
                  <a:cubicBezTo>
                    <a:pt x="403794" y="221985"/>
                    <a:pt x="403633" y="222307"/>
                    <a:pt x="403472" y="222629"/>
                  </a:cubicBezTo>
                  <a:lnTo>
                    <a:pt x="380560" y="267736"/>
                  </a:lnTo>
                  <a:cubicBezTo>
                    <a:pt x="383625" y="266125"/>
                    <a:pt x="387337" y="265320"/>
                    <a:pt x="391370" y="265320"/>
                  </a:cubicBezTo>
                  <a:cubicBezTo>
                    <a:pt x="403633" y="265320"/>
                    <a:pt x="412830" y="273536"/>
                    <a:pt x="412830" y="284651"/>
                  </a:cubicBezTo>
                  <a:lnTo>
                    <a:pt x="412830" y="321381"/>
                  </a:lnTo>
                  <a:lnTo>
                    <a:pt x="414121" y="321381"/>
                  </a:lnTo>
                  <a:cubicBezTo>
                    <a:pt x="425093" y="321381"/>
                    <a:pt x="433483" y="330402"/>
                    <a:pt x="433483" y="342323"/>
                  </a:cubicBezTo>
                  <a:cubicBezTo>
                    <a:pt x="433483" y="354083"/>
                    <a:pt x="424932" y="363427"/>
                    <a:pt x="414121" y="363427"/>
                  </a:cubicBezTo>
                  <a:lnTo>
                    <a:pt x="412830" y="363427"/>
                  </a:lnTo>
                  <a:lnTo>
                    <a:pt x="412830" y="388236"/>
                  </a:lnTo>
                  <a:cubicBezTo>
                    <a:pt x="412830" y="399190"/>
                    <a:pt x="403310" y="407728"/>
                    <a:pt x="391370" y="407728"/>
                  </a:cubicBezTo>
                  <a:cubicBezTo>
                    <a:pt x="379108" y="407728"/>
                    <a:pt x="369911" y="399351"/>
                    <a:pt x="369911" y="388236"/>
                  </a:cubicBezTo>
                  <a:lnTo>
                    <a:pt x="369911" y="363427"/>
                  </a:lnTo>
                  <a:lnTo>
                    <a:pt x="317310" y="363427"/>
                  </a:lnTo>
                  <a:cubicBezTo>
                    <a:pt x="306177" y="363427"/>
                    <a:pt x="297786" y="354889"/>
                    <a:pt x="297786" y="343612"/>
                  </a:cubicBezTo>
                  <a:cubicBezTo>
                    <a:pt x="297786" y="339585"/>
                    <a:pt x="298593" y="336041"/>
                    <a:pt x="300368" y="332980"/>
                  </a:cubicBezTo>
                  <a:lnTo>
                    <a:pt x="364909" y="205875"/>
                  </a:lnTo>
                  <a:cubicBezTo>
                    <a:pt x="368781" y="198304"/>
                    <a:pt x="376042" y="193632"/>
                    <a:pt x="384432" y="193632"/>
                  </a:cubicBezTo>
                  <a:close/>
                  <a:moveTo>
                    <a:pt x="234600" y="193632"/>
                  </a:moveTo>
                  <a:cubicBezTo>
                    <a:pt x="271224" y="193632"/>
                    <a:pt x="298975" y="220535"/>
                    <a:pt x="298975" y="255976"/>
                  </a:cubicBezTo>
                  <a:cubicBezTo>
                    <a:pt x="298975" y="293672"/>
                    <a:pt x="267513" y="315743"/>
                    <a:pt x="242344" y="333624"/>
                  </a:cubicBezTo>
                  <a:cubicBezTo>
                    <a:pt x="227501" y="343934"/>
                    <a:pt x="212173" y="354728"/>
                    <a:pt x="212173" y="363105"/>
                  </a:cubicBezTo>
                  <a:lnTo>
                    <a:pt x="212173" y="366327"/>
                  </a:lnTo>
                  <a:lnTo>
                    <a:pt x="281550" y="366327"/>
                  </a:lnTo>
                  <a:cubicBezTo>
                    <a:pt x="292199" y="366327"/>
                    <a:pt x="300750" y="375509"/>
                    <a:pt x="300750" y="386947"/>
                  </a:cubicBezTo>
                  <a:cubicBezTo>
                    <a:pt x="300750" y="398385"/>
                    <a:pt x="292199" y="407728"/>
                    <a:pt x="281550" y="407728"/>
                  </a:cubicBezTo>
                  <a:lnTo>
                    <a:pt x="189747" y="407728"/>
                  </a:lnTo>
                  <a:cubicBezTo>
                    <a:pt x="179744" y="407728"/>
                    <a:pt x="168934" y="399834"/>
                    <a:pt x="168934" y="388236"/>
                  </a:cubicBezTo>
                  <a:lnTo>
                    <a:pt x="168934" y="363105"/>
                  </a:lnTo>
                  <a:cubicBezTo>
                    <a:pt x="168934" y="335396"/>
                    <a:pt x="193296" y="317837"/>
                    <a:pt x="217014" y="300922"/>
                  </a:cubicBezTo>
                  <a:cubicBezTo>
                    <a:pt x="237020" y="286423"/>
                    <a:pt x="256058" y="272730"/>
                    <a:pt x="256058" y="256459"/>
                  </a:cubicBezTo>
                  <a:cubicBezTo>
                    <a:pt x="256058" y="254365"/>
                    <a:pt x="255413" y="235356"/>
                    <a:pt x="234116" y="235356"/>
                  </a:cubicBezTo>
                  <a:cubicBezTo>
                    <a:pt x="215884" y="235356"/>
                    <a:pt x="215884" y="248566"/>
                    <a:pt x="215884" y="252915"/>
                  </a:cubicBezTo>
                  <a:cubicBezTo>
                    <a:pt x="215884" y="262742"/>
                    <a:pt x="207656" y="272730"/>
                    <a:pt x="193942" y="272730"/>
                  </a:cubicBezTo>
                  <a:cubicBezTo>
                    <a:pt x="183939" y="272730"/>
                    <a:pt x="173290" y="266608"/>
                    <a:pt x="173290" y="249371"/>
                  </a:cubicBezTo>
                  <a:cubicBezTo>
                    <a:pt x="173290" y="217635"/>
                    <a:pt x="199589" y="193632"/>
                    <a:pt x="234600" y="193632"/>
                  </a:cubicBezTo>
                  <a:close/>
                  <a:moveTo>
                    <a:pt x="301219" y="64437"/>
                  </a:moveTo>
                  <a:cubicBezTo>
                    <a:pt x="170696" y="64437"/>
                    <a:pt x="64535" y="170436"/>
                    <a:pt x="64535" y="300760"/>
                  </a:cubicBezTo>
                  <a:cubicBezTo>
                    <a:pt x="64535" y="430923"/>
                    <a:pt x="170696" y="536922"/>
                    <a:pt x="301219" y="536922"/>
                  </a:cubicBezTo>
                  <a:cubicBezTo>
                    <a:pt x="431580" y="536922"/>
                    <a:pt x="537741" y="430923"/>
                    <a:pt x="537741" y="300760"/>
                  </a:cubicBezTo>
                  <a:cubicBezTo>
                    <a:pt x="537741" y="170436"/>
                    <a:pt x="431580" y="64437"/>
                    <a:pt x="301219" y="64437"/>
                  </a:cubicBezTo>
                  <a:close/>
                  <a:moveTo>
                    <a:pt x="301219" y="0"/>
                  </a:moveTo>
                  <a:cubicBezTo>
                    <a:pt x="467236" y="0"/>
                    <a:pt x="602276" y="134834"/>
                    <a:pt x="602276" y="300760"/>
                  </a:cubicBezTo>
                  <a:cubicBezTo>
                    <a:pt x="602276" y="466525"/>
                    <a:pt x="467236" y="601359"/>
                    <a:pt x="301219" y="601359"/>
                  </a:cubicBezTo>
                  <a:cubicBezTo>
                    <a:pt x="135040" y="601359"/>
                    <a:pt x="0" y="466525"/>
                    <a:pt x="0" y="300760"/>
                  </a:cubicBezTo>
                  <a:cubicBezTo>
                    <a:pt x="0" y="134834"/>
                    <a:pt x="135040" y="0"/>
                    <a:pt x="301219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7" name="Group 18">
            <a:extLst>
              <a:ext uri="{FF2B5EF4-FFF2-40B4-BE49-F238E27FC236}">
                <a16:creationId xmlns:a16="http://schemas.microsoft.com/office/drawing/2014/main" id="{4EF83733-78C5-40DF-B91C-363B63B0F33C}"/>
              </a:ext>
            </a:extLst>
          </p:cNvPr>
          <p:cNvGrpSpPr/>
          <p:nvPr/>
        </p:nvGrpSpPr>
        <p:grpSpPr>
          <a:xfrm>
            <a:off x="8298703" y="4042920"/>
            <a:ext cx="3240360" cy="1449213"/>
            <a:chOff x="5519936" y="1979787"/>
            <a:chExt cx="3240360" cy="1449213"/>
          </a:xfrm>
        </p:grpSpPr>
        <p:sp>
          <p:nvSpPr>
            <p:cNvPr id="28" name="文本框 19">
              <a:extLst>
                <a:ext uri="{FF2B5EF4-FFF2-40B4-BE49-F238E27FC236}">
                  <a16:creationId xmlns:a16="http://schemas.microsoft.com/office/drawing/2014/main" id="{5BF99025-B6E2-414B-8D0E-0008053833E5}"/>
                </a:ext>
              </a:extLst>
            </p:cNvPr>
            <p:cNvSpPr txBox="1"/>
            <p:nvPr/>
          </p:nvSpPr>
          <p:spPr>
            <a:xfrm>
              <a:off x="5519935" y="2690335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9" name="browser_156816">
              <a:extLst>
                <a:ext uri="{FF2B5EF4-FFF2-40B4-BE49-F238E27FC236}">
                  <a16:creationId xmlns:a16="http://schemas.microsoft.com/office/drawing/2014/main" id="{B921CF4A-F9A8-4F4E-9F47-8FF8C3180E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79" y="1979787"/>
              <a:ext cx="609684" cy="572839"/>
            </a:xfrm>
            <a:custGeom>
              <a:gdLst>
                <a:gd fmla="*/ 484158 w 606016" name="connsiteX0"/>
                <a:gd fmla="*/ 384419 h 569392" name="connsiteY0"/>
                <a:gd fmla="*/ 470317 w 606016" name="connsiteX1"/>
                <a:gd fmla="*/ 398145 h 569392" name="connsiteY1"/>
                <a:gd fmla="*/ 484158 w 606016" name="connsiteX2"/>
                <a:gd fmla="*/ 411964 h 569392" name="connsiteY2"/>
                <a:gd fmla="*/ 497906 w 606016" name="connsiteX3"/>
                <a:gd fmla="*/ 398145 h 569392" name="connsiteY3"/>
                <a:gd fmla="*/ 484158 w 606016" name="connsiteX4"/>
                <a:gd fmla="*/ 384419 h 569392" name="connsiteY4"/>
                <a:gd fmla="*/ 545040 w 606016" name="connsiteX5"/>
                <a:gd fmla="*/ 381151 h 569392" name="connsiteY5"/>
                <a:gd fmla="*/ 527926 w 606016" name="connsiteX6"/>
                <a:gd fmla="*/ 398145 h 569392" name="connsiteY6"/>
                <a:gd fmla="*/ 545040 w 606016" name="connsiteX7"/>
                <a:gd fmla="*/ 415232 h 569392" name="connsiteY7"/>
                <a:gd fmla="*/ 562155 w 606016" name="connsiteX8"/>
                <a:gd fmla="*/ 398145 h 569392" name="connsiteY8"/>
                <a:gd fmla="*/ 545040 w 606016" name="connsiteX9"/>
                <a:gd fmla="*/ 381151 h 569392" name="connsiteY9"/>
                <a:gd fmla="*/ 122039 w 606016" name="connsiteX10"/>
                <a:gd fmla="*/ 293411 h 569392" name="connsiteY10"/>
                <a:gd fmla="*/ 239679 w 606016" name="connsiteX11"/>
                <a:gd fmla="*/ 293411 h 569392" name="connsiteY11"/>
                <a:gd fmla="*/ 249872 w 606016" name="connsiteX12"/>
                <a:gd fmla="*/ 303584 h 569392" name="connsiteY12"/>
                <a:gd fmla="*/ 239679 w 606016" name="connsiteX13"/>
                <a:gd fmla="*/ 313663 h 569392" name="connsiteY13"/>
                <a:gd fmla="*/ 122039 w 606016" name="connsiteX14"/>
                <a:gd fmla="*/ 313663 h 569392" name="connsiteY14"/>
                <a:gd fmla="*/ 111846 w 606016" name="connsiteX15"/>
                <a:gd fmla="*/ 303584 h 569392" name="connsiteY15"/>
                <a:gd fmla="*/ 122039 w 606016" name="connsiteX16"/>
                <a:gd fmla="*/ 293411 h 569392" name="connsiteY16"/>
                <a:gd fmla="*/ 122039 w 606016" name="connsiteX17"/>
                <a:gd fmla="*/ 252836 h 569392" name="connsiteY17"/>
                <a:gd fmla="*/ 239679 w 606016" name="connsiteX18"/>
                <a:gd fmla="*/ 252836 h 569392" name="connsiteY18"/>
                <a:gd fmla="*/ 249872 w 606016" name="connsiteX19"/>
                <a:gd fmla="*/ 262916 h 569392" name="connsiteY19"/>
                <a:gd fmla="*/ 239679 w 606016" name="connsiteX20"/>
                <a:gd fmla="*/ 273088 h 569392" name="connsiteY20"/>
                <a:gd fmla="*/ 122039 w 606016" name="connsiteX21"/>
                <a:gd fmla="*/ 273088 h 569392" name="connsiteY21"/>
                <a:gd fmla="*/ 111846 w 606016" name="connsiteX22"/>
                <a:gd fmla="*/ 262916 h 569392" name="connsiteY22"/>
                <a:gd fmla="*/ 122039 w 606016" name="connsiteX23"/>
                <a:gd fmla="*/ 252836 h 569392" name="connsiteY23"/>
                <a:gd fmla="*/ 300024 w 606016" name="connsiteX24"/>
                <a:gd fmla="*/ 243521 h 569392" name="connsiteY24"/>
                <a:gd fmla="*/ 473372 w 606016" name="connsiteX25"/>
                <a:gd fmla="*/ 243521 h 569392" name="connsiteY25"/>
                <a:gd fmla="*/ 483937 w 606016" name="connsiteX26"/>
                <a:gd fmla="*/ 254072 h 569392" name="connsiteY26"/>
                <a:gd fmla="*/ 483937 w 606016" name="connsiteX27"/>
                <a:gd fmla="*/ 312428 h 569392" name="connsiteY27"/>
                <a:gd fmla="*/ 473372 w 606016" name="connsiteX28"/>
                <a:gd fmla="*/ 322978 h 569392" name="connsiteY28"/>
                <a:gd fmla="*/ 300024 w 606016" name="connsiteX29"/>
                <a:gd fmla="*/ 322978 h 569392" name="connsiteY29"/>
                <a:gd fmla="*/ 289459 w 606016" name="connsiteX30"/>
                <a:gd fmla="*/ 312428 h 569392" name="connsiteY30"/>
                <a:gd fmla="*/ 289459 w 606016" name="connsiteX31"/>
                <a:gd fmla="*/ 254072 h 569392" name="connsiteY31"/>
                <a:gd fmla="*/ 300024 w 606016" name="connsiteX32"/>
                <a:gd fmla="*/ 243521 h 569392" name="connsiteY32"/>
                <a:gd fmla="*/ 122040 w 606016" name="connsiteX33"/>
                <a:gd fmla="*/ 203440 h 569392" name="connsiteY33"/>
                <a:gd fmla="*/ 483976 w 606016" name="connsiteX34"/>
                <a:gd fmla="*/ 203440 h 569392" name="connsiteY34"/>
                <a:gd fmla="*/ 494170 w 606016" name="connsiteX35"/>
                <a:gd fmla="*/ 213520 h 569392" name="connsiteY35"/>
                <a:gd fmla="*/ 483976 w 606016" name="connsiteX36"/>
                <a:gd fmla="*/ 223692 h 569392" name="connsiteY36"/>
                <a:gd fmla="*/ 122040 w 606016" name="connsiteX37"/>
                <a:gd fmla="*/ 223692 h 569392" name="connsiteY37"/>
                <a:gd fmla="*/ 111846 w 606016" name="connsiteX38"/>
                <a:gd fmla="*/ 213520 h 569392" name="connsiteY38"/>
                <a:gd fmla="*/ 122040 w 606016" name="connsiteX39"/>
                <a:gd fmla="*/ 203440 h 569392" name="connsiteY39"/>
                <a:gd fmla="*/ 122040 w 606016" name="connsiteX40"/>
                <a:gd fmla="*/ 162935 h 569392" name="connsiteY40"/>
                <a:gd fmla="*/ 483976 w 606016" name="connsiteX41"/>
                <a:gd fmla="*/ 162935 h 569392" name="connsiteY41"/>
                <a:gd fmla="*/ 494170 w 606016" name="connsiteX42"/>
                <a:gd fmla="*/ 173015 h 569392" name="connsiteY42"/>
                <a:gd fmla="*/ 483976 w 606016" name="connsiteX43"/>
                <a:gd fmla="*/ 183187 h 569392" name="connsiteY43"/>
                <a:gd fmla="*/ 122040 w 606016" name="connsiteX44"/>
                <a:gd fmla="*/ 183187 h 569392" name="connsiteY44"/>
                <a:gd fmla="*/ 111846 w 606016" name="connsiteX45"/>
                <a:gd fmla="*/ 173015 h 569392" name="connsiteY45"/>
                <a:gd fmla="*/ 122040 w 606016" name="connsiteX46"/>
                <a:gd fmla="*/ 162935 h 569392" name="connsiteY46"/>
                <a:gd fmla="*/ 273826 w 606016" name="connsiteX47"/>
                <a:gd fmla="*/ 119891 h 569392" name="connsiteY47"/>
                <a:gd fmla="*/ 483975 w 606016" name="connsiteX48"/>
                <a:gd fmla="*/ 119891 h 569392" name="connsiteY48"/>
                <a:gd fmla="*/ 494169 w 606016" name="connsiteX49"/>
                <a:gd fmla="*/ 129971 h 569392" name="connsiteY49"/>
                <a:gd fmla="*/ 483975 w 606016" name="connsiteX50"/>
                <a:gd fmla="*/ 140143 h 569392" name="connsiteY50"/>
                <a:gd fmla="*/ 273826 w 606016" name="connsiteX51"/>
                <a:gd fmla="*/ 140143 h 569392" name="connsiteY51"/>
                <a:gd fmla="*/ 263632 w 606016" name="connsiteX52"/>
                <a:gd fmla="*/ 129971 h 569392" name="connsiteY52"/>
                <a:gd fmla="*/ 273826 w 606016" name="connsiteX53"/>
                <a:gd fmla="*/ 119891 h 569392" name="connsiteY53"/>
                <a:gd fmla="*/ 273826 w 606016" name="connsiteX54"/>
                <a:gd fmla="*/ 79386 h 569392" name="connsiteY54"/>
                <a:gd fmla="*/ 483975 w 606016" name="connsiteX55"/>
                <a:gd fmla="*/ 79386 h 569392" name="connsiteY55"/>
                <a:gd fmla="*/ 494169 w 606016" name="connsiteX56"/>
                <a:gd fmla="*/ 89466 h 569392" name="connsiteY56"/>
                <a:gd fmla="*/ 483975 w 606016" name="connsiteX57"/>
                <a:gd fmla="*/ 99638 h 569392" name="connsiteY57"/>
                <a:gd fmla="*/ 273826 w 606016" name="connsiteX58"/>
                <a:gd fmla="*/ 99638 h 569392" name="connsiteY58"/>
                <a:gd fmla="*/ 263632 w 606016" name="connsiteX59"/>
                <a:gd fmla="*/ 89466 h 569392" name="connsiteY59"/>
                <a:gd fmla="*/ 273826 w 606016" name="connsiteX60"/>
                <a:gd fmla="*/ 79386 h 569392" name="connsiteY60"/>
                <a:gd fmla="*/ 132642 w 606016" name="connsiteX61"/>
                <a:gd fmla="*/ 70848 h 569392" name="connsiteY61"/>
                <a:gd fmla="*/ 225759 w 606016" name="connsiteX62"/>
                <a:gd fmla="*/ 70848 h 569392" name="connsiteY62"/>
                <a:gd fmla="*/ 236323 w 606016" name="connsiteX63"/>
                <a:gd fmla="*/ 81400 h 569392" name="connsiteY63"/>
                <a:gd fmla="*/ 236323 w 606016" name="connsiteX64"/>
                <a:gd fmla="*/ 137988 h 569392" name="connsiteY64"/>
                <a:gd fmla="*/ 225759 w 606016" name="connsiteX65"/>
                <a:gd fmla="*/ 148540 h 569392" name="connsiteY65"/>
                <a:gd fmla="*/ 132642 w 606016" name="connsiteX66"/>
                <a:gd fmla="*/ 148540 h 569392" name="connsiteY66"/>
                <a:gd fmla="*/ 122078 w 606016" name="connsiteX67"/>
                <a:gd fmla="*/ 137988 h 569392" name="connsiteY67"/>
                <a:gd fmla="*/ 122078 w 606016" name="connsiteX68"/>
                <a:gd fmla="*/ 81400 h 569392" name="connsiteY68"/>
                <a:gd fmla="*/ 132642 w 606016" name="connsiteX69"/>
                <a:gd fmla="*/ 70848 h 569392" name="connsiteY69"/>
                <a:gd fmla="*/ 49473 w 606016" name="connsiteX70"/>
                <a:gd fmla="*/ 40524 h 569392" name="connsiteY70"/>
                <a:gd fmla="*/ 40588 w 606016" name="connsiteX71"/>
                <a:gd fmla="*/ 49395 h 569392" name="connsiteY71"/>
                <a:gd fmla="*/ 40588 w 606016" name="connsiteX72"/>
                <a:gd fmla="*/ 363877 h 569392" name="connsiteY72"/>
                <a:gd fmla="*/ 565428 w 606016" name="connsiteX73"/>
                <a:gd fmla="*/ 363877 h 569392" name="connsiteY73"/>
                <a:gd fmla="*/ 565428 w 606016" name="connsiteX74"/>
                <a:gd fmla="*/ 49395 h 569392" name="connsiteY74"/>
                <a:gd fmla="*/ 556450 w 606016" name="connsiteX75"/>
                <a:gd fmla="*/ 40524 h 569392" name="connsiteY75"/>
                <a:gd fmla="*/ 49473 w 606016" name="connsiteX76"/>
                <a:gd fmla="*/ 0 h 569392" name="connsiteY76"/>
                <a:gd fmla="*/ 556450 w 606016" name="connsiteX77"/>
                <a:gd fmla="*/ 0 h 569392" name="connsiteY77"/>
                <a:gd fmla="*/ 606016 w 606016" name="connsiteX78"/>
                <a:gd fmla="*/ 49395 h 569392" name="connsiteY78"/>
                <a:gd fmla="*/ 606016 w 606016" name="connsiteX79"/>
                <a:gd fmla="*/ 392916 h 569392" name="connsiteY79"/>
                <a:gd fmla="*/ 556450 w 606016" name="connsiteX80"/>
                <a:gd fmla="*/ 442311 h 569392" name="connsiteY80"/>
                <a:gd fmla="*/ 386522 w 606016" name="connsiteX81"/>
                <a:gd fmla="*/ 442311 h 569392" name="connsiteY81"/>
                <a:gd fmla="*/ 386522 w 606016" name="connsiteX82"/>
                <a:gd fmla="*/ 508606 h 569392" name="connsiteY82"/>
                <a:gd fmla="*/ 413363 w 606016" name="connsiteX83"/>
                <a:gd fmla="*/ 508606 h 569392" name="connsiteY83"/>
                <a:gd fmla="*/ 443851 w 606016" name="connsiteX84"/>
                <a:gd fmla="*/ 539046 h 569392" name="connsiteY84"/>
                <a:gd fmla="*/ 413363 w 606016" name="connsiteX85"/>
                <a:gd fmla="*/ 569392 h 569392" name="connsiteY85"/>
                <a:gd fmla="*/ 192653 w 606016" name="connsiteX86"/>
                <a:gd fmla="*/ 569392 h 569392" name="connsiteY86"/>
                <a:gd fmla="*/ 162165 w 606016" name="connsiteX87"/>
                <a:gd fmla="*/ 539046 h 569392" name="connsiteY87"/>
                <a:gd fmla="*/ 192653 w 606016" name="connsiteX88"/>
                <a:gd fmla="*/ 508606 h 569392" name="connsiteY88"/>
                <a:gd fmla="*/ 219494 w 606016" name="connsiteX89"/>
                <a:gd fmla="*/ 508606 h 569392" name="connsiteY89"/>
                <a:gd fmla="*/ 219494 w 606016" name="connsiteX90"/>
                <a:gd fmla="*/ 442311 h 569392" name="connsiteY90"/>
                <a:gd fmla="*/ 49473 w 606016" name="connsiteX91"/>
                <a:gd fmla="*/ 442311 h 569392" name="connsiteY91"/>
                <a:gd fmla="*/ 0 w 606016" name="connsiteX92"/>
                <a:gd fmla="*/ 392916 h 569392" name="connsiteY92"/>
                <a:gd fmla="*/ 0 w 606016" name="connsiteX93"/>
                <a:gd fmla="*/ 49395 h 569392" name="connsiteY93"/>
                <a:gd fmla="*/ 49473 w 606016" name="connsiteX94"/>
                <a:gd fmla="*/ 0 h 569392" name="connsiteY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b="b" l="l" r="r" t="t"/>
              <a:pathLst>
                <a:path h="569392" w="606016">
                  <a:moveTo>
                    <a:pt x="484158" y="384419"/>
                  </a:moveTo>
                  <a:cubicBezTo>
                    <a:pt x="476489" y="384419"/>
                    <a:pt x="470317" y="390582"/>
                    <a:pt x="470317" y="398145"/>
                  </a:cubicBezTo>
                  <a:cubicBezTo>
                    <a:pt x="470317" y="405802"/>
                    <a:pt x="476489" y="411964"/>
                    <a:pt x="484158" y="411964"/>
                  </a:cubicBezTo>
                  <a:cubicBezTo>
                    <a:pt x="491733" y="411964"/>
                    <a:pt x="497906" y="405802"/>
                    <a:pt x="497906" y="398145"/>
                  </a:cubicBezTo>
                  <a:cubicBezTo>
                    <a:pt x="497906" y="390582"/>
                    <a:pt x="491733" y="384419"/>
                    <a:pt x="484158" y="384419"/>
                  </a:cubicBezTo>
                  <a:close/>
                  <a:moveTo>
                    <a:pt x="545040" y="381151"/>
                  </a:moveTo>
                  <a:cubicBezTo>
                    <a:pt x="535595" y="381151"/>
                    <a:pt x="527926" y="388714"/>
                    <a:pt x="527926" y="398145"/>
                  </a:cubicBezTo>
                  <a:cubicBezTo>
                    <a:pt x="527926" y="407576"/>
                    <a:pt x="535595" y="415232"/>
                    <a:pt x="545040" y="415232"/>
                  </a:cubicBezTo>
                  <a:cubicBezTo>
                    <a:pt x="554486" y="415232"/>
                    <a:pt x="562155" y="407576"/>
                    <a:pt x="562155" y="398145"/>
                  </a:cubicBezTo>
                  <a:cubicBezTo>
                    <a:pt x="562155" y="388714"/>
                    <a:pt x="554486" y="381151"/>
                    <a:pt x="545040" y="381151"/>
                  </a:cubicBezTo>
                  <a:close/>
                  <a:moveTo>
                    <a:pt x="122039" y="293411"/>
                  </a:moveTo>
                  <a:lnTo>
                    <a:pt x="239679" y="293411"/>
                  </a:lnTo>
                  <a:cubicBezTo>
                    <a:pt x="245290" y="293411"/>
                    <a:pt x="249872" y="297984"/>
                    <a:pt x="249872" y="303584"/>
                  </a:cubicBezTo>
                  <a:cubicBezTo>
                    <a:pt x="249872" y="309090"/>
                    <a:pt x="245290" y="313663"/>
                    <a:pt x="239679" y="313663"/>
                  </a:cubicBezTo>
                  <a:lnTo>
                    <a:pt x="122039" y="313663"/>
                  </a:lnTo>
                  <a:cubicBezTo>
                    <a:pt x="116428" y="313663"/>
                    <a:pt x="111846" y="309090"/>
                    <a:pt x="111846" y="303584"/>
                  </a:cubicBezTo>
                  <a:cubicBezTo>
                    <a:pt x="111846" y="297984"/>
                    <a:pt x="116428" y="293411"/>
                    <a:pt x="122039" y="293411"/>
                  </a:cubicBezTo>
                  <a:close/>
                  <a:moveTo>
                    <a:pt x="122039" y="252836"/>
                  </a:moveTo>
                  <a:lnTo>
                    <a:pt x="239679" y="252836"/>
                  </a:lnTo>
                  <a:cubicBezTo>
                    <a:pt x="245290" y="252836"/>
                    <a:pt x="249872" y="257316"/>
                    <a:pt x="249872" y="262916"/>
                  </a:cubicBezTo>
                  <a:cubicBezTo>
                    <a:pt x="249872" y="268515"/>
                    <a:pt x="245290" y="273088"/>
                    <a:pt x="239679" y="273088"/>
                  </a:cubicBezTo>
                  <a:lnTo>
                    <a:pt x="122039" y="273088"/>
                  </a:lnTo>
                  <a:cubicBezTo>
                    <a:pt x="116428" y="273088"/>
                    <a:pt x="111846" y="268515"/>
                    <a:pt x="111846" y="262916"/>
                  </a:cubicBezTo>
                  <a:cubicBezTo>
                    <a:pt x="111846" y="257316"/>
                    <a:pt x="116428" y="252836"/>
                    <a:pt x="122039" y="252836"/>
                  </a:cubicBezTo>
                  <a:close/>
                  <a:moveTo>
                    <a:pt x="300024" y="243521"/>
                  </a:moveTo>
                  <a:lnTo>
                    <a:pt x="473372" y="243521"/>
                  </a:lnTo>
                  <a:cubicBezTo>
                    <a:pt x="479169" y="243521"/>
                    <a:pt x="483937" y="248283"/>
                    <a:pt x="483937" y="254072"/>
                  </a:cubicBezTo>
                  <a:lnTo>
                    <a:pt x="483937" y="312428"/>
                  </a:lnTo>
                  <a:cubicBezTo>
                    <a:pt x="483937" y="318216"/>
                    <a:pt x="479169" y="322978"/>
                    <a:pt x="473372" y="322978"/>
                  </a:cubicBezTo>
                  <a:lnTo>
                    <a:pt x="300024" y="322978"/>
                  </a:lnTo>
                  <a:cubicBezTo>
                    <a:pt x="294227" y="322978"/>
                    <a:pt x="289459" y="318216"/>
                    <a:pt x="289459" y="312428"/>
                  </a:cubicBezTo>
                  <a:lnTo>
                    <a:pt x="289459" y="254072"/>
                  </a:lnTo>
                  <a:cubicBezTo>
                    <a:pt x="289459" y="248283"/>
                    <a:pt x="294227" y="243521"/>
                    <a:pt x="300024" y="243521"/>
                  </a:cubicBezTo>
                  <a:close/>
                  <a:moveTo>
                    <a:pt x="122040" y="203440"/>
                  </a:moveTo>
                  <a:lnTo>
                    <a:pt x="483976" y="203440"/>
                  </a:lnTo>
                  <a:cubicBezTo>
                    <a:pt x="489587" y="203440"/>
                    <a:pt x="494170" y="207920"/>
                    <a:pt x="494170" y="213520"/>
                  </a:cubicBezTo>
                  <a:cubicBezTo>
                    <a:pt x="494170" y="219119"/>
                    <a:pt x="489587" y="223692"/>
                    <a:pt x="483976" y="223692"/>
                  </a:cubicBezTo>
                  <a:lnTo>
                    <a:pt x="122040" y="223692"/>
                  </a:lnTo>
                  <a:cubicBezTo>
                    <a:pt x="116429" y="223692"/>
                    <a:pt x="111846" y="219119"/>
                    <a:pt x="111846" y="213520"/>
                  </a:cubicBezTo>
                  <a:cubicBezTo>
                    <a:pt x="111846" y="207920"/>
                    <a:pt x="116429" y="203440"/>
                    <a:pt x="122040" y="203440"/>
                  </a:cubicBezTo>
                  <a:close/>
                  <a:moveTo>
                    <a:pt x="122040" y="162935"/>
                  </a:moveTo>
                  <a:lnTo>
                    <a:pt x="483976" y="162935"/>
                  </a:lnTo>
                  <a:cubicBezTo>
                    <a:pt x="489587" y="162935"/>
                    <a:pt x="494170" y="167415"/>
                    <a:pt x="494170" y="173015"/>
                  </a:cubicBezTo>
                  <a:cubicBezTo>
                    <a:pt x="494170" y="178614"/>
                    <a:pt x="489587" y="183187"/>
                    <a:pt x="483976" y="183187"/>
                  </a:cubicBezTo>
                  <a:lnTo>
                    <a:pt x="122040" y="183187"/>
                  </a:lnTo>
                  <a:cubicBezTo>
                    <a:pt x="116429" y="183187"/>
                    <a:pt x="111846" y="178614"/>
                    <a:pt x="111846" y="173015"/>
                  </a:cubicBezTo>
                  <a:cubicBezTo>
                    <a:pt x="111846" y="167415"/>
                    <a:pt x="116429" y="162935"/>
                    <a:pt x="122040" y="162935"/>
                  </a:cubicBezTo>
                  <a:close/>
                  <a:moveTo>
                    <a:pt x="273826" y="119891"/>
                  </a:moveTo>
                  <a:lnTo>
                    <a:pt x="483975" y="119891"/>
                  </a:lnTo>
                  <a:cubicBezTo>
                    <a:pt x="489586" y="119891"/>
                    <a:pt x="494169" y="124371"/>
                    <a:pt x="494169" y="129971"/>
                  </a:cubicBezTo>
                  <a:cubicBezTo>
                    <a:pt x="494169" y="135570"/>
                    <a:pt x="489586" y="140143"/>
                    <a:pt x="483975" y="140143"/>
                  </a:cubicBezTo>
                  <a:lnTo>
                    <a:pt x="273826" y="140143"/>
                  </a:lnTo>
                  <a:cubicBezTo>
                    <a:pt x="268215" y="140143"/>
                    <a:pt x="263632" y="135570"/>
                    <a:pt x="263632" y="129971"/>
                  </a:cubicBezTo>
                  <a:cubicBezTo>
                    <a:pt x="263632" y="124371"/>
                    <a:pt x="268215" y="119891"/>
                    <a:pt x="273826" y="119891"/>
                  </a:cubicBezTo>
                  <a:close/>
                  <a:moveTo>
                    <a:pt x="273826" y="79386"/>
                  </a:moveTo>
                  <a:lnTo>
                    <a:pt x="483975" y="79386"/>
                  </a:lnTo>
                  <a:cubicBezTo>
                    <a:pt x="489586" y="79386"/>
                    <a:pt x="494169" y="83866"/>
                    <a:pt x="494169" y="89466"/>
                  </a:cubicBezTo>
                  <a:cubicBezTo>
                    <a:pt x="494169" y="95065"/>
                    <a:pt x="489586" y="99638"/>
                    <a:pt x="483975" y="99638"/>
                  </a:cubicBezTo>
                  <a:lnTo>
                    <a:pt x="273826" y="99638"/>
                  </a:lnTo>
                  <a:cubicBezTo>
                    <a:pt x="268215" y="99638"/>
                    <a:pt x="263632" y="95065"/>
                    <a:pt x="263632" y="89466"/>
                  </a:cubicBezTo>
                  <a:cubicBezTo>
                    <a:pt x="263632" y="83866"/>
                    <a:pt x="268215" y="79386"/>
                    <a:pt x="273826" y="79386"/>
                  </a:cubicBezTo>
                  <a:close/>
                  <a:moveTo>
                    <a:pt x="132642" y="70848"/>
                  </a:moveTo>
                  <a:lnTo>
                    <a:pt x="225759" y="70848"/>
                  </a:lnTo>
                  <a:cubicBezTo>
                    <a:pt x="231648" y="70848"/>
                    <a:pt x="236323" y="75611"/>
                    <a:pt x="236323" y="81400"/>
                  </a:cubicBezTo>
                  <a:lnTo>
                    <a:pt x="236323" y="137988"/>
                  </a:lnTo>
                  <a:cubicBezTo>
                    <a:pt x="236323" y="143871"/>
                    <a:pt x="231648" y="148540"/>
                    <a:pt x="225759" y="148540"/>
                  </a:cubicBezTo>
                  <a:lnTo>
                    <a:pt x="132642" y="148540"/>
                  </a:lnTo>
                  <a:cubicBezTo>
                    <a:pt x="126753" y="148540"/>
                    <a:pt x="122078" y="143871"/>
                    <a:pt x="122078" y="137988"/>
                  </a:cubicBezTo>
                  <a:lnTo>
                    <a:pt x="122078" y="81400"/>
                  </a:lnTo>
                  <a:cubicBezTo>
                    <a:pt x="122078" y="75611"/>
                    <a:pt x="126753" y="70848"/>
                    <a:pt x="132642" y="70848"/>
                  </a:cubicBezTo>
                  <a:close/>
                  <a:moveTo>
                    <a:pt x="49473" y="40524"/>
                  </a:moveTo>
                  <a:cubicBezTo>
                    <a:pt x="44610" y="40524"/>
                    <a:pt x="40588" y="44446"/>
                    <a:pt x="40588" y="49395"/>
                  </a:cubicBezTo>
                  <a:lnTo>
                    <a:pt x="40588" y="363877"/>
                  </a:lnTo>
                  <a:lnTo>
                    <a:pt x="565428" y="363877"/>
                  </a:lnTo>
                  <a:lnTo>
                    <a:pt x="565428" y="49395"/>
                  </a:lnTo>
                  <a:cubicBezTo>
                    <a:pt x="565428" y="44446"/>
                    <a:pt x="561407" y="40524"/>
                    <a:pt x="556450" y="40524"/>
                  </a:cubicBezTo>
                  <a:close/>
                  <a:moveTo>
                    <a:pt x="49473" y="0"/>
                  </a:moveTo>
                  <a:lnTo>
                    <a:pt x="556450" y="0"/>
                  </a:lnTo>
                  <a:cubicBezTo>
                    <a:pt x="583758" y="0"/>
                    <a:pt x="606016" y="22130"/>
                    <a:pt x="606016" y="49395"/>
                  </a:cubicBezTo>
                  <a:lnTo>
                    <a:pt x="606016" y="392916"/>
                  </a:lnTo>
                  <a:cubicBezTo>
                    <a:pt x="606016" y="420181"/>
                    <a:pt x="583758" y="442311"/>
                    <a:pt x="556450" y="442311"/>
                  </a:cubicBezTo>
                  <a:lnTo>
                    <a:pt x="386522" y="442311"/>
                  </a:lnTo>
                  <a:lnTo>
                    <a:pt x="386522" y="508606"/>
                  </a:lnTo>
                  <a:lnTo>
                    <a:pt x="413363" y="508606"/>
                  </a:lnTo>
                  <a:cubicBezTo>
                    <a:pt x="430197" y="508606"/>
                    <a:pt x="443851" y="522239"/>
                    <a:pt x="443851" y="539046"/>
                  </a:cubicBezTo>
                  <a:cubicBezTo>
                    <a:pt x="443851" y="555760"/>
                    <a:pt x="430197" y="569392"/>
                    <a:pt x="413363" y="569392"/>
                  </a:cubicBezTo>
                  <a:lnTo>
                    <a:pt x="192653" y="569392"/>
                  </a:lnTo>
                  <a:cubicBezTo>
                    <a:pt x="175819" y="569392"/>
                    <a:pt x="162165" y="555760"/>
                    <a:pt x="162165" y="539046"/>
                  </a:cubicBezTo>
                  <a:cubicBezTo>
                    <a:pt x="162165" y="522239"/>
                    <a:pt x="175819" y="508606"/>
                    <a:pt x="192653" y="508606"/>
                  </a:cubicBezTo>
                  <a:lnTo>
                    <a:pt x="219494" y="508606"/>
                  </a:lnTo>
                  <a:lnTo>
                    <a:pt x="219494" y="442311"/>
                  </a:lnTo>
                  <a:lnTo>
                    <a:pt x="49473" y="442311"/>
                  </a:lnTo>
                  <a:cubicBezTo>
                    <a:pt x="22258" y="442311"/>
                    <a:pt x="0" y="420181"/>
                    <a:pt x="0" y="392916"/>
                  </a:cubicBezTo>
                  <a:lnTo>
                    <a:pt x="0" y="49395"/>
                  </a:lnTo>
                  <a:cubicBezTo>
                    <a:pt x="0" y="22130"/>
                    <a:pt x="22258" y="0"/>
                    <a:pt x="49473" y="0"/>
                  </a:cubicBezTo>
                  <a:close/>
                </a:path>
              </a:pathLst>
            </a:custGeom>
            <a:solidFill>
              <a:srgbClr val="FFD33F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</p:spTree>
    <p:extLst>
      <p:ext uri="{BB962C8B-B14F-4D97-AF65-F5344CB8AC3E}">
        <p14:creationId val="3120968667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2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8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2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2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2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three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AF44C95-5FDD-4ECA-9553-806C1A06D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71464" y="1905218"/>
            <a:ext cx="4437112" cy="4437112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21B8FAD9-AADB-47F9-A35D-44704115DD1B}"/>
              </a:ext>
            </a:extLst>
          </p:cNvPr>
          <p:cNvGrpSpPr/>
          <p:nvPr/>
        </p:nvGrpSpPr>
        <p:grpSpPr>
          <a:xfrm>
            <a:off x="5231904" y="1124744"/>
            <a:ext cx="5904656" cy="3786807"/>
            <a:chOff x="5231904" y="1124744"/>
            <a:chExt cx="5904656" cy="3786807"/>
          </a:xfrm>
        </p:grpSpPr>
        <p:sp>
          <p:nvSpPr>
            <p:cNvPr id="8" name="思想气泡: 云 7">
              <a:extLst>
                <a:ext uri="{FF2B5EF4-FFF2-40B4-BE49-F238E27FC236}">
                  <a16:creationId xmlns:a16="http://schemas.microsoft.com/office/drawing/2014/main" id="{13170A95-6661-454B-AB83-A000B8EE4E88}"/>
                </a:ext>
              </a:extLst>
            </p:cNvPr>
            <p:cNvSpPr/>
            <p:nvPr/>
          </p:nvSpPr>
          <p:spPr>
            <a:xfrm>
              <a:off x="5231904" y="1239143"/>
              <a:ext cx="5904656" cy="3672408"/>
            </a:xfrm>
            <a:prstGeom prst="cloudCallout">
              <a:avLst>
                <a:gd fmla="val -59684" name="adj1"/>
                <a:gd fmla="val 55074" name="adj2"/>
              </a:avLst>
            </a:prstGeom>
            <a:solidFill>
              <a:srgbClr val="89BF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思想气泡: 云 3">
              <a:extLst>
                <a:ext uri="{FF2B5EF4-FFF2-40B4-BE49-F238E27FC236}">
                  <a16:creationId xmlns:a16="http://schemas.microsoft.com/office/drawing/2014/main" id="{AFBC5CC6-E207-49F8-BD0D-19BF4111EEEB}"/>
                </a:ext>
              </a:extLst>
            </p:cNvPr>
            <p:cNvSpPr/>
            <p:nvPr/>
          </p:nvSpPr>
          <p:spPr>
            <a:xfrm>
              <a:off x="5231904" y="1124744"/>
              <a:ext cx="5904656" cy="3672408"/>
            </a:xfrm>
            <a:prstGeom prst="cloudCallout">
              <a:avLst>
                <a:gd fmla="val -59684" name="adj1"/>
                <a:gd fmla="val 55074" name="adj2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" name="文本框 15">
            <a:extLst>
              <a:ext uri="{FF2B5EF4-FFF2-40B4-BE49-F238E27FC236}">
                <a16:creationId xmlns:a16="http://schemas.microsoft.com/office/drawing/2014/main" id="{DA6B319E-F0C6-4E9A-BD89-A7858C7CA720}"/>
              </a:ext>
            </a:extLst>
          </p:cNvPr>
          <p:cNvSpPr txBox="1"/>
          <p:nvPr/>
        </p:nvSpPr>
        <p:spPr>
          <a:xfrm>
            <a:off x="6095999" y="1879141"/>
            <a:ext cx="3240360" cy="731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7" name="文本框 15">
            <a:extLst>
              <a:ext uri="{FF2B5EF4-FFF2-40B4-BE49-F238E27FC236}">
                <a16:creationId xmlns:a16="http://schemas.microsoft.com/office/drawing/2014/main" id="{DE44EB24-BF11-4273-8FF8-DE571EDFC1F2}"/>
              </a:ext>
            </a:extLst>
          </p:cNvPr>
          <p:cNvSpPr txBox="1"/>
          <p:nvPr/>
        </p:nvSpPr>
        <p:spPr>
          <a:xfrm>
            <a:off x="7032103" y="3270185"/>
            <a:ext cx="3240360" cy="731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4B1136D-CFDA-4673-890C-92C32142F4B2}"/>
              </a:ext>
            </a:extLst>
          </p:cNvPr>
          <p:cNvSpPr txBox="1"/>
          <p:nvPr/>
        </p:nvSpPr>
        <p:spPr>
          <a:xfrm>
            <a:off x="4961874" y="5316045"/>
            <a:ext cx="644471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300">
                <a:latin charset="-122" panose="020b0503020204020204" pitchFamily="34" typeface="微软雅黑"/>
                <a:ea charset="-122" panose="020b0503020204020204" pitchFamily="34" typeface="微软雅黑"/>
              </a:rPr>
              <a:t>Pellentesque habitant morbi tristique senectus et netus et malesuada fames ac turpis egestas. Proin pharetra nonummy pede. Mauris et orci.</a:t>
            </a:r>
          </a:p>
        </p:txBody>
      </p:sp>
    </p:spTree>
    <p:extLst>
      <p:ext uri="{BB962C8B-B14F-4D97-AF65-F5344CB8AC3E}">
        <p14:creationId val="328010337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1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9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B8FD978-C601-4500-A9AD-A596BB0ECC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8DECEEAB-1A5A-4753-8954-D47AD9F6B719}"/>
              </a:ext>
            </a:extLst>
          </p:cNvPr>
          <p:cNvSpPr/>
          <p:nvPr/>
        </p:nvSpPr>
        <p:spPr>
          <a:xfrm>
            <a:off x="659396" y="463579"/>
            <a:ext cx="10873207" cy="5930841"/>
          </a:xfrm>
          <a:custGeom>
            <a:gdLst>
              <a:gd fmla="*/ 565211 w 10873207" name="connsiteX0"/>
              <a:gd fmla="*/ 4761492 h 5930841" name="connsiteY0"/>
              <a:gd fmla="*/ 252027 w 10873207" name="connsiteX1"/>
              <a:gd fmla="*/ 5074676 h 5930841" name="connsiteY1"/>
              <a:gd fmla="*/ 565211 w 10873207" name="connsiteX2"/>
              <a:gd fmla="*/ 5387860 h 5930841" name="connsiteY2"/>
              <a:gd fmla="*/ 878395 w 10873207" name="connsiteX3"/>
              <a:gd fmla="*/ 5074676 h 5930841" name="connsiteY3"/>
              <a:gd fmla="*/ 565211 w 10873207" name="connsiteX4"/>
              <a:gd fmla="*/ 4761492 h 5930841" name="connsiteY4"/>
              <a:gd fmla="*/ 565211 w 10873207" name="connsiteX5"/>
              <a:gd fmla="*/ 3736411 h 5930841" name="connsiteY5"/>
              <a:gd fmla="*/ 252027 w 10873207" name="connsiteX6"/>
              <a:gd fmla="*/ 4049595 h 5930841" name="connsiteY6"/>
              <a:gd fmla="*/ 565211 w 10873207" name="connsiteX7"/>
              <a:gd fmla="*/ 4362779 h 5930841" name="connsiteY7"/>
              <a:gd fmla="*/ 878395 w 10873207" name="connsiteX8"/>
              <a:gd fmla="*/ 4049595 h 5930841" name="connsiteY8"/>
              <a:gd fmla="*/ 565211 w 10873207" name="connsiteX9"/>
              <a:gd fmla="*/ 3736411 h 5930841" name="connsiteY9"/>
              <a:gd fmla="*/ 565212 w 10873207" name="connsiteX10"/>
              <a:gd fmla="*/ 2711330 h 5930841" name="connsiteY10"/>
              <a:gd fmla="*/ 252028 w 10873207" name="connsiteX11"/>
              <a:gd fmla="*/ 3024513 h 5930841" name="connsiteY11"/>
              <a:gd fmla="*/ 565212 w 10873207" name="connsiteX12"/>
              <a:gd fmla="*/ 3337697 h 5930841" name="connsiteY12"/>
              <a:gd fmla="*/ 878396 w 10873207" name="connsiteX13"/>
              <a:gd fmla="*/ 3024513 h 5930841" name="connsiteY13"/>
              <a:gd fmla="*/ 565212 w 10873207" name="connsiteX14"/>
              <a:gd fmla="*/ 2711330 h 5930841" name="connsiteY14"/>
              <a:gd fmla="*/ 565212 w 10873207" name="connsiteX15"/>
              <a:gd fmla="*/ 1686247 h 5930841" name="connsiteY15"/>
              <a:gd fmla="*/ 252028 w 10873207" name="connsiteX16"/>
              <a:gd fmla="*/ 1999431 h 5930841" name="connsiteY16"/>
              <a:gd fmla="*/ 565212 w 10873207" name="connsiteX17"/>
              <a:gd fmla="*/ 2312615 h 5930841" name="connsiteY17"/>
              <a:gd fmla="*/ 878396 w 10873207" name="connsiteX18"/>
              <a:gd fmla="*/ 1999431 h 5930841" name="connsiteY18"/>
              <a:gd fmla="*/ 565212 w 10873207" name="connsiteX19"/>
              <a:gd fmla="*/ 1686247 h 5930841" name="connsiteY19"/>
              <a:gd fmla="*/ 565212 w 10873207" name="connsiteX20"/>
              <a:gd fmla="*/ 661165 h 5930841" name="connsiteY20"/>
              <a:gd fmla="*/ 252028 w 10873207" name="connsiteX21"/>
              <a:gd fmla="*/ 974350 h 5930841" name="connsiteY21"/>
              <a:gd fmla="*/ 565212 w 10873207" name="connsiteX22"/>
              <a:gd fmla="*/ 1287534 h 5930841" name="connsiteY22"/>
              <a:gd fmla="*/ 878396 w 10873207" name="connsiteX23"/>
              <a:gd fmla="*/ 974350 h 5930841" name="connsiteY23"/>
              <a:gd fmla="*/ 565212 w 10873207" name="connsiteX24"/>
              <a:gd fmla="*/ 661165 h 5930841" name="connsiteY24"/>
              <a:gd fmla="*/ 573394 w 10873207" name="connsiteX25"/>
              <a:gd fmla="*/ 0 h 5930841" name="connsiteY25"/>
              <a:gd fmla="*/ 10299813 w 10873207" name="connsiteX26"/>
              <a:gd fmla="*/ 0 h 5930841" name="connsiteY26"/>
              <a:gd fmla="*/ 10873207 w 10873207" name="connsiteX27"/>
              <a:gd fmla="*/ 573394 h 5930841" name="connsiteY27"/>
              <a:gd fmla="*/ 10873207 w 10873207" name="connsiteX28"/>
              <a:gd fmla="*/ 5357447 h 5930841" name="connsiteY28"/>
              <a:gd fmla="*/ 10299813 w 10873207" name="connsiteX29"/>
              <a:gd fmla="*/ 5930841 h 5930841" name="connsiteY29"/>
              <a:gd fmla="*/ 573394 w 10873207" name="connsiteX30"/>
              <a:gd fmla="*/ 5930841 h 5930841" name="connsiteY30"/>
              <a:gd fmla="*/ 0 w 10873207" name="connsiteX31"/>
              <a:gd fmla="*/ 5357447 h 5930841" name="connsiteY31"/>
              <a:gd fmla="*/ 0 w 10873207" name="connsiteX32"/>
              <a:gd fmla="*/ 573394 h 5930841" name="connsiteY32"/>
              <a:gd fmla="*/ 573394 w 10873207" name="connsiteX33"/>
              <a:gd fmla="*/ 0 h 5930841" name="connsiteY3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b="b" l="l" r="r" t="t"/>
            <a:pathLst>
              <a:path h="5930841" w="10873207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algn="ctr" blurRad="63500" rotWithShape="0" sx="101000" sy="10100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CCFF44FE-4A13-44F5-9FC5-B281C67DDE4C}"/>
              </a:ext>
            </a:extLst>
          </p:cNvPr>
          <p:cNvGrpSpPr/>
          <p:nvPr/>
        </p:nvGrpSpPr>
        <p:grpSpPr>
          <a:xfrm>
            <a:off x="5287493" y="1151385"/>
            <a:ext cx="2127851" cy="1938992"/>
            <a:chOff x="3550810" y="1200779"/>
            <a:chExt cx="2377739" cy="1938992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C4145C11-16A3-4D65-86DF-F21EAE51ABC4}"/>
                </a:ext>
              </a:extLst>
            </p:cNvPr>
            <p:cNvSpPr txBox="1"/>
            <p:nvPr/>
          </p:nvSpPr>
          <p:spPr>
            <a:xfrm>
              <a:off x="3550810" y="1200779"/>
              <a:ext cx="2377739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ln w="311150">
                    <a:solidFill>
                      <a:schemeClr val="accent5">
                        <a:lumMod val="60000"/>
                        <a:lumOff val="40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04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E1141547-FB7B-4B35-888E-70DCD1561A5C}"/>
                </a:ext>
              </a:extLst>
            </p:cNvPr>
            <p:cNvSpPr txBox="1"/>
            <p:nvPr/>
          </p:nvSpPr>
          <p:spPr>
            <a:xfrm>
              <a:off x="3550810" y="1200779"/>
              <a:ext cx="2099887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04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AA2BBF1C-6543-416F-A07D-97542274A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188090" y="4018541"/>
            <a:ext cx="2787942" cy="278794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4ABA28A-68E2-4E83-A61E-CCAAD57E4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6A757E4-F636-4907-884F-EFCA87AC5071}"/>
              </a:ext>
            </a:extLst>
          </p:cNvPr>
          <p:cNvSpPr txBox="1"/>
          <p:nvPr/>
        </p:nvSpPr>
        <p:spPr>
          <a:xfrm>
            <a:off x="2739704" y="3263726"/>
            <a:ext cx="6712589" cy="67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38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four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47F52142-5161-4F2E-AE3F-0C67AE7AB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12779" y="2764055"/>
            <a:ext cx="4583516" cy="4583516"/>
          </a:xfrm>
          <a:prstGeom prst="rect">
            <a:avLst/>
          </a:prstGeom>
        </p:spPr>
      </p:pic>
    </p:spTree>
    <p:extLst>
      <p:ext uri="{BB962C8B-B14F-4D97-AF65-F5344CB8AC3E}">
        <p14:creationId val="1603362261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5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27" nodeType="withEffect" presetClass="path" presetID="49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28" spd="-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15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13EEC3B2-35B0-40C6-8E85-E24639F40D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8500" l="22974" r="19550" t="14732"/>
          <a:stretch>
            <a:fillRect/>
          </a:stretch>
        </p:blipFill>
        <p:spPr>
          <a:xfrm>
            <a:off x="5413475" y="1614299"/>
            <a:ext cx="2140182" cy="2486141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four</a:t>
            </a:r>
          </a:p>
        </p:txBody>
      </p:sp>
      <p:grpSp>
        <p:nvGrpSpPr>
          <p:cNvPr id="3" name="ïSḷîde">
            <a:extLst>
              <a:ext uri="{FF2B5EF4-FFF2-40B4-BE49-F238E27FC236}">
                <a16:creationId xmlns:a16="http://schemas.microsoft.com/office/drawing/2014/main" id="{C9187D55-3C89-430C-A01C-720AE76F1476}"/>
              </a:ext>
            </a:extLst>
          </p:cNvPr>
          <p:cNvGrpSpPr/>
          <p:nvPr/>
        </p:nvGrpSpPr>
        <p:grpSpPr>
          <a:xfrm>
            <a:off x="5000081" y="3080162"/>
            <a:ext cx="2916936" cy="2798543"/>
            <a:chOff x="4654296" y="2651583"/>
            <a:chExt cx="2916936" cy="2798543"/>
          </a:xfrm>
        </p:grpSpPr>
        <p:sp>
          <p:nvSpPr>
            <p:cNvPr id="4" name="iṧľïḓe">
              <a:extLst>
                <a:ext uri="{FF2B5EF4-FFF2-40B4-BE49-F238E27FC236}">
                  <a16:creationId xmlns:a16="http://schemas.microsoft.com/office/drawing/2014/main" id="{159CA663-A6B3-41BF-8412-633BD09DF18D}"/>
                </a:ext>
              </a:extLst>
            </p:cNvPr>
            <p:cNvSpPr/>
            <p:nvPr/>
          </p:nvSpPr>
          <p:spPr>
            <a:xfrm>
              <a:off x="4664560" y="3906383"/>
              <a:ext cx="2898268" cy="15437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21387"/>
                  </a:moveTo>
                  <a:lnTo>
                    <a:pt x="60" y="21600"/>
                  </a:lnTo>
                  <a:lnTo>
                    <a:pt x="0" y="213"/>
                  </a:lnTo>
                  <a:lnTo>
                    <a:pt x="21540" y="0"/>
                  </a:lnTo>
                  <a:cubicBezTo>
                    <a:pt x="21540" y="0"/>
                    <a:pt x="21600" y="21387"/>
                    <a:pt x="21600" y="21387"/>
                  </a:cubicBezTo>
                  <a:close/>
                </a:path>
              </a:pathLst>
            </a:custGeom>
            <a:solidFill>
              <a:srgbClr val="565F68"/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6" name="íŝľïḍé">
              <a:extLst>
                <a:ext uri="{FF2B5EF4-FFF2-40B4-BE49-F238E27FC236}">
                  <a16:creationId xmlns:a16="http://schemas.microsoft.com/office/drawing/2014/main" id="{31302A7D-A251-41BC-B36B-33EF5C49E9A3}"/>
                </a:ext>
              </a:extLst>
            </p:cNvPr>
            <p:cNvSpPr/>
            <p:nvPr/>
          </p:nvSpPr>
          <p:spPr>
            <a:xfrm>
              <a:off x="4664560" y="2952735"/>
              <a:ext cx="2890217" cy="97073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21600"/>
                  </a:moveTo>
                  <a:lnTo>
                    <a:pt x="10762" y="0"/>
                  </a:lnTo>
                  <a:lnTo>
                    <a:pt x="21600" y="21261"/>
                  </a:lnTo>
                  <a:cubicBezTo>
                    <a:pt x="21600" y="21261"/>
                    <a:pt x="0" y="21600"/>
                    <a:pt x="0" y="21600"/>
                  </a:cubicBezTo>
                  <a:close/>
                </a:path>
              </a:pathLst>
            </a:custGeom>
            <a:solidFill>
              <a:srgbClr val="565F68"/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7" name="i$ḻîďé">
              <a:extLst>
                <a:ext uri="{FF2B5EF4-FFF2-40B4-BE49-F238E27FC236}">
                  <a16:creationId xmlns:a16="http://schemas.microsoft.com/office/drawing/2014/main" id="{65EDF949-586B-4E13-BD77-13ED280B0BEC}"/>
                </a:ext>
              </a:extLst>
            </p:cNvPr>
            <p:cNvSpPr/>
            <p:nvPr/>
          </p:nvSpPr>
          <p:spPr>
            <a:xfrm>
              <a:off x="4921794" y="2651583"/>
              <a:ext cx="2315365" cy="20231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07" y="21600"/>
                  </a:moveTo>
                  <a:lnTo>
                    <a:pt x="21600" y="15163"/>
                  </a:lnTo>
                  <a:lnTo>
                    <a:pt x="21581" y="0"/>
                  </a:lnTo>
                  <a:lnTo>
                    <a:pt x="0" y="0"/>
                  </a:lnTo>
                  <a:lnTo>
                    <a:pt x="31" y="14971"/>
                  </a:lnTo>
                  <a:cubicBezTo>
                    <a:pt x="31" y="14971"/>
                    <a:pt x="11107" y="21600"/>
                    <a:pt x="11107" y="21600"/>
                  </a:cubicBezTo>
                  <a:close/>
                </a:path>
              </a:pathLst>
            </a:custGeom>
            <a:gradFill flip="none" rotWithShape="1">
              <a:gsLst>
                <a:gs pos="11819">
                  <a:srgbClr val="E3E5E7"/>
                </a:gs>
                <a:gs pos="20041">
                  <a:srgbClr val="F1F2F3"/>
                </a:gs>
                <a:gs pos="51899">
                  <a:srgbClr val="FFFFFF"/>
                </a:gs>
              </a:gsLst>
              <a:lin ang="16200000" scaled="0"/>
            </a:gra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8" name="ïṩ1ïḍè">
              <a:extLst>
                <a:ext uri="{FF2B5EF4-FFF2-40B4-BE49-F238E27FC236}">
                  <a16:creationId xmlns:a16="http://schemas.microsoft.com/office/drawing/2014/main" id="{DFDAD5F2-E021-4C5F-87A4-4F3CE63F0A3E}"/>
                </a:ext>
              </a:extLst>
            </p:cNvPr>
            <p:cNvSpPr/>
            <p:nvPr/>
          </p:nvSpPr>
          <p:spPr>
            <a:xfrm>
              <a:off x="4654296" y="3918932"/>
              <a:ext cx="1465675" cy="15285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10692"/>
                  </a:lnTo>
                  <a:lnTo>
                    <a:pt x="120" y="21600"/>
                  </a:lnTo>
                  <a:cubicBezTo>
                    <a:pt x="12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89BFCE"/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9" name="îsļïďè">
              <a:extLst>
                <a:ext uri="{FF2B5EF4-FFF2-40B4-BE49-F238E27FC236}">
                  <a16:creationId xmlns:a16="http://schemas.microsoft.com/office/drawing/2014/main" id="{7BEB6AB0-12C7-4FAA-BAC6-4C12315E1D05}"/>
                </a:ext>
              </a:extLst>
            </p:cNvPr>
            <p:cNvSpPr/>
            <p:nvPr/>
          </p:nvSpPr>
          <p:spPr>
            <a:xfrm>
              <a:off x="6107423" y="3906383"/>
              <a:ext cx="1463809" cy="15285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480" y="0"/>
                  </a:moveTo>
                  <a:lnTo>
                    <a:pt x="0" y="10908"/>
                  </a:lnTo>
                  <a:lnTo>
                    <a:pt x="21600" y="21600"/>
                  </a:lnTo>
                  <a:cubicBezTo>
                    <a:pt x="21600" y="21600"/>
                    <a:pt x="21480" y="0"/>
                    <a:pt x="21480" y="0"/>
                  </a:cubicBezTo>
                  <a:close/>
                </a:path>
              </a:pathLst>
            </a:custGeom>
            <a:solidFill>
              <a:srgbClr val="89BFCE"/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10" name="ïšļïdê">
              <a:extLst>
                <a:ext uri="{FF2B5EF4-FFF2-40B4-BE49-F238E27FC236}">
                  <a16:creationId xmlns:a16="http://schemas.microsoft.com/office/drawing/2014/main" id="{6CC2D943-7729-4AA2-AD5B-C3402EC3991C}"/>
                </a:ext>
              </a:extLst>
            </p:cNvPr>
            <p:cNvSpPr/>
            <p:nvPr/>
          </p:nvSpPr>
          <p:spPr>
            <a:xfrm>
              <a:off x="4672614" y="4678246"/>
              <a:ext cx="2890214" cy="7718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770" y="0"/>
                  </a:moveTo>
                  <a:lnTo>
                    <a:pt x="0" y="21600"/>
                  </a:lnTo>
                  <a:lnTo>
                    <a:pt x="21600" y="21174"/>
                  </a:lnTo>
                  <a:cubicBezTo>
                    <a:pt x="21600" y="21174"/>
                    <a:pt x="10770" y="0"/>
                    <a:pt x="1077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sp>
          <p:nvSpPr>
            <p:cNvPr id="11" name="îṩḻïďe">
              <a:extLst>
                <a:ext uri="{FF2B5EF4-FFF2-40B4-BE49-F238E27FC236}">
                  <a16:creationId xmlns:a16="http://schemas.microsoft.com/office/drawing/2014/main" id="{BACD462C-99A2-4D28-869E-E909AA67F159}"/>
                </a:ext>
              </a:extLst>
            </p:cNvPr>
            <p:cNvSpPr/>
            <p:nvPr/>
          </p:nvSpPr>
          <p:spPr>
            <a:xfrm>
              <a:off x="5248139" y="2921360"/>
              <a:ext cx="1724959" cy="11912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95" w="21596">
                  <a:moveTo>
                    <a:pt x="20946" y="0"/>
                  </a:moveTo>
                  <a:lnTo>
                    <a:pt x="643" y="156"/>
                  </a:lnTo>
                  <a:cubicBezTo>
                    <a:pt x="286" y="159"/>
                    <a:pt x="-2" y="581"/>
                    <a:pt x="0" y="1098"/>
                  </a:cubicBezTo>
                  <a:cubicBezTo>
                    <a:pt x="2" y="1615"/>
                    <a:pt x="294" y="2036"/>
                    <a:pt x="650" y="2033"/>
                  </a:cubicBezTo>
                  <a:lnTo>
                    <a:pt x="20951" y="1876"/>
                  </a:lnTo>
                  <a:cubicBezTo>
                    <a:pt x="21307" y="1874"/>
                    <a:pt x="21598" y="1451"/>
                    <a:pt x="21596" y="935"/>
                  </a:cubicBezTo>
                  <a:cubicBezTo>
                    <a:pt x="21594" y="418"/>
                    <a:pt x="21302" y="-3"/>
                    <a:pt x="20946" y="0"/>
                  </a:cubicBezTo>
                  <a:close/>
                  <a:moveTo>
                    <a:pt x="20943" y="3867"/>
                  </a:moveTo>
                  <a:lnTo>
                    <a:pt x="643" y="4023"/>
                  </a:lnTo>
                  <a:cubicBezTo>
                    <a:pt x="286" y="4026"/>
                    <a:pt x="-2" y="4448"/>
                    <a:pt x="0" y="4965"/>
                  </a:cubicBezTo>
                  <a:cubicBezTo>
                    <a:pt x="2" y="5481"/>
                    <a:pt x="294" y="5902"/>
                    <a:pt x="650" y="5900"/>
                  </a:cubicBezTo>
                  <a:lnTo>
                    <a:pt x="20951" y="5747"/>
                  </a:lnTo>
                  <a:cubicBezTo>
                    <a:pt x="21307" y="5744"/>
                    <a:pt x="21598" y="5318"/>
                    <a:pt x="21596" y="4801"/>
                  </a:cubicBezTo>
                  <a:cubicBezTo>
                    <a:pt x="21594" y="4285"/>
                    <a:pt x="21300" y="3864"/>
                    <a:pt x="20943" y="3867"/>
                  </a:cubicBezTo>
                  <a:close/>
                  <a:moveTo>
                    <a:pt x="20946" y="7734"/>
                  </a:moveTo>
                  <a:lnTo>
                    <a:pt x="643" y="7890"/>
                  </a:lnTo>
                  <a:cubicBezTo>
                    <a:pt x="286" y="7893"/>
                    <a:pt x="-2" y="8315"/>
                    <a:pt x="0" y="8832"/>
                  </a:cubicBezTo>
                  <a:cubicBezTo>
                    <a:pt x="2" y="9348"/>
                    <a:pt x="294" y="9769"/>
                    <a:pt x="650" y="9766"/>
                  </a:cubicBezTo>
                  <a:lnTo>
                    <a:pt x="20951" y="9610"/>
                  </a:lnTo>
                  <a:cubicBezTo>
                    <a:pt x="21307" y="9608"/>
                    <a:pt x="21598" y="9185"/>
                    <a:pt x="21596" y="8668"/>
                  </a:cubicBezTo>
                  <a:cubicBezTo>
                    <a:pt x="21594" y="8152"/>
                    <a:pt x="21302" y="7731"/>
                    <a:pt x="20946" y="7734"/>
                  </a:cubicBezTo>
                  <a:close/>
                  <a:moveTo>
                    <a:pt x="20943" y="11714"/>
                  </a:moveTo>
                  <a:lnTo>
                    <a:pt x="643" y="11870"/>
                  </a:lnTo>
                  <a:cubicBezTo>
                    <a:pt x="286" y="11873"/>
                    <a:pt x="-2" y="12296"/>
                    <a:pt x="0" y="12812"/>
                  </a:cubicBezTo>
                  <a:cubicBezTo>
                    <a:pt x="2" y="13329"/>
                    <a:pt x="294" y="13749"/>
                    <a:pt x="650" y="13747"/>
                  </a:cubicBezTo>
                  <a:lnTo>
                    <a:pt x="20951" y="13594"/>
                  </a:lnTo>
                  <a:cubicBezTo>
                    <a:pt x="21307" y="13592"/>
                    <a:pt x="21598" y="13166"/>
                    <a:pt x="21596" y="12649"/>
                  </a:cubicBezTo>
                  <a:cubicBezTo>
                    <a:pt x="21594" y="12133"/>
                    <a:pt x="21300" y="11711"/>
                    <a:pt x="20943" y="11714"/>
                  </a:cubicBezTo>
                  <a:close/>
                  <a:moveTo>
                    <a:pt x="20946" y="15581"/>
                  </a:moveTo>
                  <a:lnTo>
                    <a:pt x="643" y="15737"/>
                  </a:lnTo>
                  <a:cubicBezTo>
                    <a:pt x="286" y="15740"/>
                    <a:pt x="-2" y="16163"/>
                    <a:pt x="0" y="16679"/>
                  </a:cubicBezTo>
                  <a:cubicBezTo>
                    <a:pt x="2" y="17196"/>
                    <a:pt x="294" y="17617"/>
                    <a:pt x="650" y="17614"/>
                  </a:cubicBezTo>
                  <a:lnTo>
                    <a:pt x="20951" y="17458"/>
                  </a:lnTo>
                  <a:cubicBezTo>
                    <a:pt x="21307" y="17455"/>
                    <a:pt x="21598" y="17032"/>
                    <a:pt x="21596" y="16516"/>
                  </a:cubicBezTo>
                  <a:cubicBezTo>
                    <a:pt x="21594" y="15999"/>
                    <a:pt x="21302" y="15578"/>
                    <a:pt x="20946" y="15581"/>
                  </a:cubicBezTo>
                  <a:close/>
                  <a:moveTo>
                    <a:pt x="20943" y="19562"/>
                  </a:moveTo>
                  <a:lnTo>
                    <a:pt x="643" y="19718"/>
                  </a:lnTo>
                  <a:cubicBezTo>
                    <a:pt x="286" y="19721"/>
                    <a:pt x="-2" y="20143"/>
                    <a:pt x="0" y="20660"/>
                  </a:cubicBezTo>
                  <a:cubicBezTo>
                    <a:pt x="2" y="21176"/>
                    <a:pt x="294" y="21597"/>
                    <a:pt x="650" y="21594"/>
                  </a:cubicBezTo>
                  <a:lnTo>
                    <a:pt x="20951" y="21442"/>
                  </a:lnTo>
                  <a:cubicBezTo>
                    <a:pt x="21307" y="21439"/>
                    <a:pt x="21598" y="21013"/>
                    <a:pt x="21596" y="20496"/>
                  </a:cubicBezTo>
                  <a:cubicBezTo>
                    <a:pt x="21594" y="19980"/>
                    <a:pt x="21300" y="19559"/>
                    <a:pt x="20943" y="19562"/>
                  </a:cubicBezTo>
                  <a:close/>
                </a:path>
              </a:pathLst>
            </a:custGeom>
            <a:solidFill>
              <a:srgbClr val="D7D7D7"/>
            </a:solidFill>
            <a:ln cap="flat" w="12700">
              <a:noFill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C4386F1A-B49E-4347-92AA-7D053F6B7779}"/>
              </a:ext>
            </a:extLst>
          </p:cNvPr>
          <p:cNvGrpSpPr/>
          <p:nvPr/>
        </p:nvGrpSpPr>
        <p:grpSpPr>
          <a:xfrm>
            <a:off x="1669126" y="1860664"/>
            <a:ext cx="2890217" cy="1320265"/>
            <a:chOff x="1669126" y="1860664"/>
            <a:chExt cx="2890217" cy="1320265"/>
          </a:xfrm>
        </p:grpSpPr>
        <p:sp>
          <p:nvSpPr>
            <p:cNvPr id="13" name="文本框 15">
              <a:extLst>
                <a:ext uri="{FF2B5EF4-FFF2-40B4-BE49-F238E27FC236}">
                  <a16:creationId xmlns:a16="http://schemas.microsoft.com/office/drawing/2014/main" id="{78C9DDDA-DAB4-4600-89D5-A86A310E9777}"/>
                </a:ext>
              </a:extLst>
            </p:cNvPr>
            <p:cNvSpPr txBox="1"/>
            <p:nvPr/>
          </p:nvSpPr>
          <p:spPr>
            <a:xfrm>
              <a:off x="1669126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" name="六边形 1">
              <a:extLst>
                <a:ext uri="{FF2B5EF4-FFF2-40B4-BE49-F238E27FC236}">
                  <a16:creationId xmlns:a16="http://schemas.microsoft.com/office/drawing/2014/main" id="{3F680FB7-E09D-46E9-80EE-385F1A596230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hexagon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D18BF91A-BB46-4503-9F59-6437B7FD4301}"/>
              </a:ext>
            </a:extLst>
          </p:cNvPr>
          <p:cNvGrpSpPr/>
          <p:nvPr/>
        </p:nvGrpSpPr>
        <p:grpSpPr>
          <a:xfrm>
            <a:off x="1673951" y="4056333"/>
            <a:ext cx="2890217" cy="1320265"/>
            <a:chOff x="1669126" y="1860664"/>
            <a:chExt cx="2890217" cy="1320265"/>
          </a:xfrm>
        </p:grpSpPr>
        <p:sp>
          <p:nvSpPr>
            <p:cNvPr id="17" name="文本框 15">
              <a:extLst>
                <a:ext uri="{FF2B5EF4-FFF2-40B4-BE49-F238E27FC236}">
                  <a16:creationId xmlns:a16="http://schemas.microsoft.com/office/drawing/2014/main" id="{FF5E825D-0F48-47A2-939E-E965297774DA}"/>
                </a:ext>
              </a:extLst>
            </p:cNvPr>
            <p:cNvSpPr txBox="1"/>
            <p:nvPr/>
          </p:nvSpPr>
          <p:spPr>
            <a:xfrm>
              <a:off x="1669126" y="2488431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8" name="六边形 17">
              <a:extLst>
                <a:ext uri="{FF2B5EF4-FFF2-40B4-BE49-F238E27FC236}">
                  <a16:creationId xmlns:a16="http://schemas.microsoft.com/office/drawing/2014/main" id="{3C6AA0B4-B9B3-4D54-98C1-055BC32E833B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hexagon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3DCD1F17-09EE-4E5C-A668-FBEF80ABA108}"/>
              </a:ext>
            </a:extLst>
          </p:cNvPr>
          <p:cNvGrpSpPr/>
          <p:nvPr/>
        </p:nvGrpSpPr>
        <p:grpSpPr>
          <a:xfrm>
            <a:off x="8313623" y="1904771"/>
            <a:ext cx="2890217" cy="1320265"/>
            <a:chOff x="1669126" y="1860664"/>
            <a:chExt cx="2890217" cy="1320265"/>
          </a:xfrm>
        </p:grpSpPr>
        <p:sp>
          <p:nvSpPr>
            <p:cNvPr id="20" name="文本框 15">
              <a:extLst>
                <a:ext uri="{FF2B5EF4-FFF2-40B4-BE49-F238E27FC236}">
                  <a16:creationId xmlns:a16="http://schemas.microsoft.com/office/drawing/2014/main" id="{0E177AEE-8B79-4B25-ABB9-C0956E0E5484}"/>
                </a:ext>
              </a:extLst>
            </p:cNvPr>
            <p:cNvSpPr txBox="1"/>
            <p:nvPr/>
          </p:nvSpPr>
          <p:spPr>
            <a:xfrm>
              <a:off x="1669125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1" name="六边形 20">
              <a:extLst>
                <a:ext uri="{FF2B5EF4-FFF2-40B4-BE49-F238E27FC236}">
                  <a16:creationId xmlns:a16="http://schemas.microsoft.com/office/drawing/2014/main" id="{EBE4B7CC-0101-4B9D-A182-123CA28CE090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hexagon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4780376F-7AE3-4CD2-935F-2FE740E54C28}"/>
              </a:ext>
            </a:extLst>
          </p:cNvPr>
          <p:cNvGrpSpPr/>
          <p:nvPr/>
        </p:nvGrpSpPr>
        <p:grpSpPr>
          <a:xfrm>
            <a:off x="8318448" y="4100440"/>
            <a:ext cx="2890217" cy="1320265"/>
            <a:chOff x="1669126" y="1860664"/>
            <a:chExt cx="2890217" cy="1320265"/>
          </a:xfrm>
        </p:grpSpPr>
        <p:sp>
          <p:nvSpPr>
            <p:cNvPr id="23" name="文本框 15">
              <a:extLst>
                <a:ext uri="{FF2B5EF4-FFF2-40B4-BE49-F238E27FC236}">
                  <a16:creationId xmlns:a16="http://schemas.microsoft.com/office/drawing/2014/main" id="{9B481534-8DD2-4B7F-9EF4-4A4AAF44D2AA}"/>
                </a:ext>
              </a:extLst>
            </p:cNvPr>
            <p:cNvSpPr txBox="1"/>
            <p:nvPr/>
          </p:nvSpPr>
          <p:spPr>
            <a:xfrm>
              <a:off x="1669127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4" name="六边形 23">
              <a:extLst>
                <a:ext uri="{FF2B5EF4-FFF2-40B4-BE49-F238E27FC236}">
                  <a16:creationId xmlns:a16="http://schemas.microsoft.com/office/drawing/2014/main" id="{0B1CFE84-9A7D-43B7-B5CA-E78CAAC74521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hexagon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</p:spTree>
    <p:extLst>
      <p:ext uri="{BB962C8B-B14F-4D97-AF65-F5344CB8AC3E}">
        <p14:creationId val="2841433194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3" presetSubtype="16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8F1FD9B-409E-4037-B391-2A69DF0F08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任意多边形: 形状 46">
            <a:extLst>
              <a:ext uri="{FF2B5EF4-FFF2-40B4-BE49-F238E27FC236}">
                <a16:creationId xmlns:a16="http://schemas.microsoft.com/office/drawing/2014/main" id="{1416E9D3-C205-4AE5-AE16-0AEAA2C51C3D}"/>
              </a:ext>
            </a:extLst>
          </p:cNvPr>
          <p:cNvSpPr/>
          <p:nvPr/>
        </p:nvSpPr>
        <p:spPr>
          <a:xfrm>
            <a:off x="659396" y="463579"/>
            <a:ext cx="10873207" cy="5930841"/>
          </a:xfrm>
          <a:custGeom>
            <a:gdLst>
              <a:gd fmla="*/ 565211 w 10873207" name="connsiteX0"/>
              <a:gd fmla="*/ 4761492 h 5930841" name="connsiteY0"/>
              <a:gd fmla="*/ 252027 w 10873207" name="connsiteX1"/>
              <a:gd fmla="*/ 5074676 h 5930841" name="connsiteY1"/>
              <a:gd fmla="*/ 565211 w 10873207" name="connsiteX2"/>
              <a:gd fmla="*/ 5387860 h 5930841" name="connsiteY2"/>
              <a:gd fmla="*/ 878395 w 10873207" name="connsiteX3"/>
              <a:gd fmla="*/ 5074676 h 5930841" name="connsiteY3"/>
              <a:gd fmla="*/ 565211 w 10873207" name="connsiteX4"/>
              <a:gd fmla="*/ 4761492 h 5930841" name="connsiteY4"/>
              <a:gd fmla="*/ 565211 w 10873207" name="connsiteX5"/>
              <a:gd fmla="*/ 3736411 h 5930841" name="connsiteY5"/>
              <a:gd fmla="*/ 252027 w 10873207" name="connsiteX6"/>
              <a:gd fmla="*/ 4049595 h 5930841" name="connsiteY6"/>
              <a:gd fmla="*/ 565211 w 10873207" name="connsiteX7"/>
              <a:gd fmla="*/ 4362779 h 5930841" name="connsiteY7"/>
              <a:gd fmla="*/ 878395 w 10873207" name="connsiteX8"/>
              <a:gd fmla="*/ 4049595 h 5930841" name="connsiteY8"/>
              <a:gd fmla="*/ 565211 w 10873207" name="connsiteX9"/>
              <a:gd fmla="*/ 3736411 h 5930841" name="connsiteY9"/>
              <a:gd fmla="*/ 565212 w 10873207" name="connsiteX10"/>
              <a:gd fmla="*/ 2711330 h 5930841" name="connsiteY10"/>
              <a:gd fmla="*/ 252028 w 10873207" name="connsiteX11"/>
              <a:gd fmla="*/ 3024513 h 5930841" name="connsiteY11"/>
              <a:gd fmla="*/ 565212 w 10873207" name="connsiteX12"/>
              <a:gd fmla="*/ 3337697 h 5930841" name="connsiteY12"/>
              <a:gd fmla="*/ 878396 w 10873207" name="connsiteX13"/>
              <a:gd fmla="*/ 3024513 h 5930841" name="connsiteY13"/>
              <a:gd fmla="*/ 565212 w 10873207" name="connsiteX14"/>
              <a:gd fmla="*/ 2711330 h 5930841" name="connsiteY14"/>
              <a:gd fmla="*/ 565212 w 10873207" name="connsiteX15"/>
              <a:gd fmla="*/ 1686247 h 5930841" name="connsiteY15"/>
              <a:gd fmla="*/ 252028 w 10873207" name="connsiteX16"/>
              <a:gd fmla="*/ 1999431 h 5930841" name="connsiteY16"/>
              <a:gd fmla="*/ 565212 w 10873207" name="connsiteX17"/>
              <a:gd fmla="*/ 2312615 h 5930841" name="connsiteY17"/>
              <a:gd fmla="*/ 878396 w 10873207" name="connsiteX18"/>
              <a:gd fmla="*/ 1999431 h 5930841" name="connsiteY18"/>
              <a:gd fmla="*/ 565212 w 10873207" name="connsiteX19"/>
              <a:gd fmla="*/ 1686247 h 5930841" name="connsiteY19"/>
              <a:gd fmla="*/ 565212 w 10873207" name="connsiteX20"/>
              <a:gd fmla="*/ 661165 h 5930841" name="connsiteY20"/>
              <a:gd fmla="*/ 252028 w 10873207" name="connsiteX21"/>
              <a:gd fmla="*/ 974350 h 5930841" name="connsiteY21"/>
              <a:gd fmla="*/ 565212 w 10873207" name="connsiteX22"/>
              <a:gd fmla="*/ 1287534 h 5930841" name="connsiteY22"/>
              <a:gd fmla="*/ 878396 w 10873207" name="connsiteX23"/>
              <a:gd fmla="*/ 974350 h 5930841" name="connsiteY23"/>
              <a:gd fmla="*/ 565212 w 10873207" name="connsiteX24"/>
              <a:gd fmla="*/ 661165 h 5930841" name="connsiteY24"/>
              <a:gd fmla="*/ 573394 w 10873207" name="connsiteX25"/>
              <a:gd fmla="*/ 0 h 5930841" name="connsiteY25"/>
              <a:gd fmla="*/ 10299813 w 10873207" name="connsiteX26"/>
              <a:gd fmla="*/ 0 h 5930841" name="connsiteY26"/>
              <a:gd fmla="*/ 10873207 w 10873207" name="connsiteX27"/>
              <a:gd fmla="*/ 573394 h 5930841" name="connsiteY27"/>
              <a:gd fmla="*/ 10873207 w 10873207" name="connsiteX28"/>
              <a:gd fmla="*/ 5357447 h 5930841" name="connsiteY28"/>
              <a:gd fmla="*/ 10299813 w 10873207" name="connsiteX29"/>
              <a:gd fmla="*/ 5930841 h 5930841" name="connsiteY29"/>
              <a:gd fmla="*/ 573394 w 10873207" name="connsiteX30"/>
              <a:gd fmla="*/ 5930841 h 5930841" name="connsiteY30"/>
              <a:gd fmla="*/ 0 w 10873207" name="connsiteX31"/>
              <a:gd fmla="*/ 5357447 h 5930841" name="connsiteY31"/>
              <a:gd fmla="*/ 0 w 10873207" name="connsiteX32"/>
              <a:gd fmla="*/ 573394 h 5930841" name="connsiteY32"/>
              <a:gd fmla="*/ 573394 w 10873207" name="connsiteX33"/>
              <a:gd fmla="*/ 0 h 5930841" name="connsiteY3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b="b" l="l" r="r" t="t"/>
            <a:pathLst>
              <a:path h="5930841" w="10873207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algn="ctr" blurRad="63500" rotWithShape="0" sx="101000" sy="10100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C30A7A9-3181-4687-B52D-CD0A05CDDC84}"/>
              </a:ext>
            </a:extLst>
          </p:cNvPr>
          <p:cNvSpPr txBox="1"/>
          <p:nvPr/>
        </p:nvSpPr>
        <p:spPr>
          <a:xfrm>
            <a:off x="2718394" y="1564105"/>
            <a:ext cx="609600" cy="1864895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 algn="dist"/>
            <a:r>
              <a:rPr altLang="zh-CN" lang="en-US" sz="28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CONTENTS</a:t>
            </a: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87EB6F63-E245-435D-AB03-A180463C5078}"/>
              </a:ext>
            </a:extLst>
          </p:cNvPr>
          <p:cNvGrpSpPr/>
          <p:nvPr/>
        </p:nvGrpSpPr>
        <p:grpSpPr>
          <a:xfrm>
            <a:off x="1642533" y="1960652"/>
            <a:ext cx="1600436" cy="1252415"/>
            <a:chOff x="3544131" y="1194859"/>
            <a:chExt cx="1600436" cy="1252415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E05A45E6-86FB-45E6-B04D-0DA69BF05FC0}"/>
                </a:ext>
              </a:extLst>
            </p:cNvPr>
            <p:cNvSpPr txBox="1"/>
            <p:nvPr/>
          </p:nvSpPr>
          <p:spPr>
            <a:xfrm>
              <a:off x="3550810" y="1200779"/>
              <a:ext cx="1593757" cy="1234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7500">
                  <a:ln w="311150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91591B23-4AED-42E3-BF28-8794EB2D7C6A}"/>
                </a:ext>
              </a:extLst>
            </p:cNvPr>
            <p:cNvSpPr txBox="1"/>
            <p:nvPr/>
          </p:nvSpPr>
          <p:spPr>
            <a:xfrm>
              <a:off x="3544131" y="1194859"/>
              <a:ext cx="1593757" cy="1234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75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录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AD8E820A-C986-421D-84B4-02C38EDB95FA}"/>
              </a:ext>
            </a:extLst>
          </p:cNvPr>
          <p:cNvGrpSpPr/>
          <p:nvPr/>
        </p:nvGrpSpPr>
        <p:grpSpPr>
          <a:xfrm>
            <a:off x="1637790" y="725850"/>
            <a:ext cx="1616466" cy="1256788"/>
            <a:chOff x="5055659" y="1200779"/>
            <a:chExt cx="1616466" cy="1256788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6A0DB801-0B4F-429A-B814-51CD9696C35E}"/>
                </a:ext>
              </a:extLst>
            </p:cNvPr>
            <p:cNvSpPr txBox="1"/>
            <p:nvPr/>
          </p:nvSpPr>
          <p:spPr>
            <a:xfrm>
              <a:off x="5055659" y="1200779"/>
              <a:ext cx="1593757" cy="1234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7500">
                  <a:ln w="247650">
                    <a:solidFill>
                      <a:schemeClr val="accent5">
                        <a:lumMod val="75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目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F8CCEA7C-CDCD-40EF-AB7C-A6B507B73A99}"/>
                </a:ext>
              </a:extLst>
            </p:cNvPr>
            <p:cNvSpPr txBox="1"/>
            <p:nvPr/>
          </p:nvSpPr>
          <p:spPr>
            <a:xfrm>
              <a:off x="5078368" y="1211072"/>
              <a:ext cx="1593757" cy="1234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75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目</a:t>
              </a:r>
            </a:p>
          </p:txBody>
        </p:sp>
      </p:grpSp>
      <p:pic>
        <p:nvPicPr>
          <p:cNvPr id="28" name="图片 27">
            <a:extLst>
              <a:ext uri="{FF2B5EF4-FFF2-40B4-BE49-F238E27FC236}">
                <a16:creationId xmlns:a16="http://schemas.microsoft.com/office/drawing/2014/main" id="{6FD5B744-B073-43D0-AF33-AFBA7CBD7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396726" y="4701262"/>
            <a:ext cx="2216187" cy="2216187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60053B8B-7FF7-4D34-9004-83A23A152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4C7E1D84-9BA1-461C-A44A-B780F01D26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9339064" y="4154315"/>
            <a:ext cx="2852936" cy="2852936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6742AC7C-172C-404F-955A-B3668C8EF226}"/>
              </a:ext>
            </a:extLst>
          </p:cNvPr>
          <p:cNvGrpSpPr/>
          <p:nvPr/>
        </p:nvGrpSpPr>
        <p:grpSpPr>
          <a:xfrm>
            <a:off x="4587490" y="1699042"/>
            <a:ext cx="5589669" cy="534913"/>
            <a:chOff x="4587490" y="1699042"/>
            <a:chExt cx="5589669" cy="534913"/>
          </a:xfrm>
        </p:grpSpPr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B75718BC-0512-4DBD-9F27-B44E3ECD03B9}"/>
                </a:ext>
              </a:extLst>
            </p:cNvPr>
            <p:cNvSpPr txBox="1"/>
            <p:nvPr/>
          </p:nvSpPr>
          <p:spPr>
            <a:xfrm>
              <a:off x="5392945" y="1699042"/>
              <a:ext cx="478421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The title of the part one</a:t>
              </a: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407AE540-CFD9-47EC-94D2-B807EEEC3E38}"/>
                </a:ext>
              </a:extLst>
            </p:cNvPr>
            <p:cNvSpPr txBox="1"/>
            <p:nvPr/>
          </p:nvSpPr>
          <p:spPr>
            <a:xfrm>
              <a:off x="4587490" y="1710735"/>
              <a:ext cx="572250" cy="518160"/>
            </a:xfrm>
            <a:prstGeom prst="homePlate">
              <a:avLst/>
            </a:prstGeom>
            <a:solidFill>
              <a:srgbClr val="F8C9C5"/>
            </a:solidFill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A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E6BB2B92-D6DE-44DE-9A41-6044711A0A72}"/>
              </a:ext>
            </a:extLst>
          </p:cNvPr>
          <p:cNvGrpSpPr/>
          <p:nvPr/>
        </p:nvGrpSpPr>
        <p:grpSpPr>
          <a:xfrm>
            <a:off x="4587490" y="2683641"/>
            <a:ext cx="5589669" cy="534913"/>
            <a:chOff x="4587490" y="1699042"/>
            <a:chExt cx="5589669" cy="534913"/>
          </a:xfrm>
        </p:grpSpPr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A4E488D3-209F-45B8-848D-430A2FDB3106}"/>
                </a:ext>
              </a:extLst>
            </p:cNvPr>
            <p:cNvSpPr txBox="1"/>
            <p:nvPr/>
          </p:nvSpPr>
          <p:spPr>
            <a:xfrm>
              <a:off x="5392945" y="1699042"/>
              <a:ext cx="478421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The title of the part TWO</a:t>
              </a: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CE84C320-DE38-455B-8D01-3534F70EEEBE}"/>
                </a:ext>
              </a:extLst>
            </p:cNvPr>
            <p:cNvSpPr txBox="1"/>
            <p:nvPr/>
          </p:nvSpPr>
          <p:spPr>
            <a:xfrm>
              <a:off x="4587490" y="1710735"/>
              <a:ext cx="572250" cy="518160"/>
            </a:xfrm>
            <a:prstGeom prst="homePlate">
              <a:avLst/>
            </a:prstGeom>
            <a:solidFill>
              <a:srgbClr val="FFD33F"/>
            </a:solidFill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B</a:t>
              </a:r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77D62299-890F-4506-BF79-63F9343509E6}"/>
              </a:ext>
            </a:extLst>
          </p:cNvPr>
          <p:cNvGrpSpPr/>
          <p:nvPr/>
        </p:nvGrpSpPr>
        <p:grpSpPr>
          <a:xfrm>
            <a:off x="4587490" y="3668240"/>
            <a:ext cx="5589669" cy="534913"/>
            <a:chOff x="4587490" y="1699042"/>
            <a:chExt cx="5589669" cy="534913"/>
          </a:xfrm>
        </p:grpSpPr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4396896D-72BA-40FE-96E7-8FF2B8A9D557}"/>
                </a:ext>
              </a:extLst>
            </p:cNvPr>
            <p:cNvSpPr txBox="1"/>
            <p:nvPr/>
          </p:nvSpPr>
          <p:spPr>
            <a:xfrm>
              <a:off x="5392945" y="1699043"/>
              <a:ext cx="4784214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6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The title of the part three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40B6006A-4369-4E94-A500-47AEA8608BE1}"/>
                </a:ext>
              </a:extLst>
            </p:cNvPr>
            <p:cNvSpPr txBox="1"/>
            <p:nvPr/>
          </p:nvSpPr>
          <p:spPr>
            <a:xfrm>
              <a:off x="4587490" y="1710734"/>
              <a:ext cx="572250" cy="518160"/>
            </a:xfrm>
            <a:prstGeom prst="homePlate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C</a:t>
              </a:r>
            </a:p>
          </p:txBody>
        </p: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75A33E2B-4D1A-4B7F-9CBE-E73CD47D52DB}"/>
              </a:ext>
            </a:extLst>
          </p:cNvPr>
          <p:cNvGrpSpPr/>
          <p:nvPr/>
        </p:nvGrpSpPr>
        <p:grpSpPr>
          <a:xfrm>
            <a:off x="4587490" y="4652840"/>
            <a:ext cx="5589669" cy="534913"/>
            <a:chOff x="4587490" y="1699042"/>
            <a:chExt cx="5589669" cy="534913"/>
          </a:xfrm>
        </p:grpSpPr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59BBCE90-7663-4A3A-86C2-8E30DEC51B4B}"/>
                </a:ext>
              </a:extLst>
            </p:cNvPr>
            <p:cNvSpPr txBox="1"/>
            <p:nvPr/>
          </p:nvSpPr>
          <p:spPr>
            <a:xfrm>
              <a:off x="5392945" y="1699042"/>
              <a:ext cx="4784214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The title of the part four</a:t>
              </a: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F850F5A1-D21F-4F96-B539-6E127A380A5D}"/>
                </a:ext>
              </a:extLst>
            </p:cNvPr>
            <p:cNvSpPr txBox="1"/>
            <p:nvPr/>
          </p:nvSpPr>
          <p:spPr>
            <a:xfrm>
              <a:off x="4587490" y="1710735"/>
              <a:ext cx="572250" cy="518160"/>
            </a:xfrm>
            <a:prstGeom prst="homePlat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D</a:t>
              </a:r>
            </a:p>
          </p:txBody>
        </p:sp>
      </p:grpSp>
    </p:spTree>
    <p:extLst>
      <p:ext uri="{BB962C8B-B14F-4D97-AF65-F5344CB8AC3E}">
        <p14:creationId val="3253807868"/>
      </p:ext>
    </p:extLst>
  </p:cSld>
  <p:clrMapOvr>
    <a:masterClrMapping/>
  </p:clrMapOvr>
  <mc:AlternateContent>
    <mc:Choice Requires="p14">
      <p:transition p14:dur="1500" spd="slow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100000" fill="hold" id="15" nodeType="withEffect" presetClass="entr" presetID="49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1" nodeType="withEffect" presetClass="entr" presetID="49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2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33" nodeType="withEffect" presetClass="path" presetID="49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34" spd="-100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  <p:par>
                                <p:cTn accel="48000" fill="hold" id="35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 fill="hold" id="3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 fill="hold" id="3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48000" fill="hold" id="39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 fill="hold" id="4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 fill="hold" id="4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48000" fill="hold" id="43" nodeType="withEffect" presetClass="entr" presetID="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 fill="hold" id="45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 fill="hold" id="46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48000" fill="hold" id="47" nodeType="withEffect" presetClass="entr" presetID="2" presetSubtype="2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 fill="hold" id="4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 fill="hold" id="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" presetSubtype="4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5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5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grpId="0" spid="4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four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433BB71B-A9C8-40D4-8F3D-5BE918D57B9C}"/>
              </a:ext>
            </a:extLst>
          </p:cNvPr>
          <p:cNvGrpSpPr/>
          <p:nvPr/>
        </p:nvGrpSpPr>
        <p:grpSpPr>
          <a:xfrm>
            <a:off x="8761244" y="3140967"/>
            <a:ext cx="3284984" cy="3284984"/>
            <a:chOff x="8485956" y="3140968"/>
            <a:chExt cx="3284984" cy="3284984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FB811D8B-4A64-490E-8F76-C1DFCE9F88F4}"/>
                </a:ext>
              </a:extLst>
            </p:cNvPr>
            <p:cNvSpPr/>
            <p:nvPr/>
          </p:nvSpPr>
          <p:spPr>
            <a:xfrm>
              <a:off x="8976320" y="3789040"/>
              <a:ext cx="2304256" cy="2376264"/>
            </a:xfrm>
            <a:prstGeom prst="ellipse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82CAA732-C0A7-4EAC-BAF2-37F564B2B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8485956" y="3140968"/>
              <a:ext cx="3284984" cy="3284984"/>
            </a:xfrm>
            <a:prstGeom prst="rect">
              <a:avLst/>
            </a:prstGeom>
          </p:spPr>
        </p:pic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80BB52D9-456A-45A2-895A-E482305F6EE1}"/>
              </a:ext>
            </a:extLst>
          </p:cNvPr>
          <p:cNvGrpSpPr/>
          <p:nvPr/>
        </p:nvGrpSpPr>
        <p:grpSpPr>
          <a:xfrm>
            <a:off x="1035564" y="1010345"/>
            <a:ext cx="3429000" cy="3429000"/>
            <a:chOff x="1035564" y="1010345"/>
            <a:chExt cx="3429000" cy="3429000"/>
          </a:xfrm>
        </p:grpSpPr>
        <p:sp>
          <p:nvSpPr>
            <p:cNvPr id="2" name="椭圆 1">
              <a:extLst>
                <a:ext uri="{FF2B5EF4-FFF2-40B4-BE49-F238E27FC236}">
                  <a16:creationId xmlns:a16="http://schemas.microsoft.com/office/drawing/2014/main" id="{02A42218-7D09-4027-98DA-675D7B5F48BE}"/>
                </a:ext>
              </a:extLst>
            </p:cNvPr>
            <p:cNvSpPr/>
            <p:nvPr/>
          </p:nvSpPr>
          <p:spPr>
            <a:xfrm>
              <a:off x="1559496" y="1671191"/>
              <a:ext cx="2304256" cy="2376264"/>
            </a:xfrm>
            <a:prstGeom prst="ellipse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1A2D340D-B9B8-49C6-8934-F94EAB0AB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1035564" y="1010345"/>
              <a:ext cx="3429000" cy="3429000"/>
            </a:xfrm>
            <a:prstGeom prst="rect">
              <a:avLst/>
            </a:prstGeom>
          </p:spPr>
        </p:pic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id="{3C5950D0-7EC1-4D20-AC2A-2284D462872B}"/>
              </a:ext>
            </a:extLst>
          </p:cNvPr>
          <p:cNvSpPr txBox="1"/>
          <p:nvPr/>
        </p:nvSpPr>
        <p:spPr>
          <a:xfrm>
            <a:off x="3863752" y="1979177"/>
            <a:ext cx="626469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2DA382B-7A4B-45DC-B50B-323441AA610A}"/>
              </a:ext>
            </a:extLst>
          </p:cNvPr>
          <p:cNvSpPr txBox="1"/>
          <p:nvPr/>
        </p:nvSpPr>
        <p:spPr>
          <a:xfrm>
            <a:off x="2328504" y="4437211"/>
            <a:ext cx="644471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Pellentesque habitant morbi tristique senectus et netus et malesuada fames ac turpis egestas. Proin pharetra nonummy pede. Mauris et orci.</a:t>
            </a:r>
          </a:p>
        </p:txBody>
      </p:sp>
      <p:sp>
        <p:nvSpPr>
          <p:cNvPr id="11" name="文本框 15">
            <a:extLst>
              <a:ext uri="{FF2B5EF4-FFF2-40B4-BE49-F238E27FC236}">
                <a16:creationId xmlns:a16="http://schemas.microsoft.com/office/drawing/2014/main" id="{C2E0D3EC-7A33-4AA4-965C-393311F50CAE}"/>
              </a:ext>
            </a:extLst>
          </p:cNvPr>
          <p:cNvSpPr txBox="1"/>
          <p:nvPr/>
        </p:nvSpPr>
        <p:spPr>
          <a:xfrm>
            <a:off x="3897651" y="2848964"/>
            <a:ext cx="626469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C6D5EE4-80F6-4169-9FF8-2DD102964BBB}"/>
              </a:ext>
            </a:extLst>
          </p:cNvPr>
          <p:cNvSpPr txBox="1"/>
          <p:nvPr/>
        </p:nvSpPr>
        <p:spPr>
          <a:xfrm>
            <a:off x="2575992" y="5307558"/>
            <a:ext cx="644471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Pellentesque habitant morbi tristique senectus et netus et malesuada fames ac turpis egestas. Proin pharetra nonummy pede. Mauris et orci.</a:t>
            </a:r>
          </a:p>
        </p:txBody>
      </p:sp>
    </p:spTree>
    <p:extLst>
      <p:ext uri="{BB962C8B-B14F-4D97-AF65-F5344CB8AC3E}">
        <p14:creationId val="132284986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1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1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25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750" id="2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1"/>
      <p:bldP grpId="0" spid="12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four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624182E-ACCF-4391-8639-15C3DEB6D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896181" y="1726224"/>
            <a:ext cx="1484784" cy="1484784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84A16C1A-F21E-43F6-A7EC-4007EF6EBD9E}"/>
              </a:ext>
            </a:extLst>
          </p:cNvPr>
          <p:cNvGrpSpPr/>
          <p:nvPr/>
        </p:nvGrpSpPr>
        <p:grpSpPr>
          <a:xfrm>
            <a:off x="3164941" y="2158272"/>
            <a:ext cx="4248472" cy="830997"/>
            <a:chOff x="3143672" y="2149024"/>
            <a:chExt cx="4248472" cy="830997"/>
          </a:xfrm>
        </p:grpSpPr>
        <p:sp>
          <p:nvSpPr>
            <p:cNvPr id="6" name="文本框 15">
              <a:extLst>
                <a:ext uri="{FF2B5EF4-FFF2-40B4-BE49-F238E27FC236}">
                  <a16:creationId xmlns:a16="http://schemas.microsoft.com/office/drawing/2014/main" id="{84EDB71D-D782-4E9C-85D7-E61030B4DAE7}"/>
                </a:ext>
              </a:extLst>
            </p:cNvPr>
            <p:cNvSpPr txBox="1"/>
            <p:nvPr/>
          </p:nvSpPr>
          <p:spPr>
            <a:xfrm>
              <a:off x="3143672" y="2518356"/>
              <a:ext cx="4248472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z="12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7" name="文本框 15">
              <a:extLst>
                <a:ext uri="{FF2B5EF4-FFF2-40B4-BE49-F238E27FC236}">
                  <a16:creationId xmlns:a16="http://schemas.microsoft.com/office/drawing/2014/main" id="{E683855C-3D3C-46EB-9A76-DBA361B44AE0}"/>
                </a:ext>
              </a:extLst>
            </p:cNvPr>
            <p:cNvSpPr txBox="1"/>
            <p:nvPr/>
          </p:nvSpPr>
          <p:spPr>
            <a:xfrm>
              <a:off x="3143672" y="2149024"/>
              <a:ext cx="1484784" cy="365760"/>
            </a:xfrm>
            <a:prstGeom prst="rect">
              <a:avLst/>
            </a:prstGeom>
            <a:solidFill>
              <a:srgbClr val="F8C9C5"/>
            </a:solidFill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Title here</a:t>
              </a:r>
            </a:p>
          </p:txBody>
        </p:sp>
      </p:grpSp>
      <p:pic>
        <p:nvPicPr>
          <p:cNvPr id="8" name="图片 7">
            <a:extLst>
              <a:ext uri="{FF2B5EF4-FFF2-40B4-BE49-F238E27FC236}">
                <a16:creationId xmlns:a16="http://schemas.microsoft.com/office/drawing/2014/main" id="{76356F6A-BE8D-49D6-B37B-4C27597B1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904238" y="3864170"/>
            <a:ext cx="1484784" cy="1484784"/>
          </a:xfrm>
          <a:prstGeom prst="rect">
            <a:avLst/>
          </a:prstGeom>
        </p:spPr>
      </p:pic>
      <p:grpSp>
        <p:nvGrpSpPr>
          <p:cNvPr id="9" name="组合 8">
            <a:extLst>
              <a:ext uri="{FF2B5EF4-FFF2-40B4-BE49-F238E27FC236}">
                <a16:creationId xmlns:a16="http://schemas.microsoft.com/office/drawing/2014/main" id="{FFCCB738-3D31-4C61-9080-38C4B9B48BF5}"/>
              </a:ext>
            </a:extLst>
          </p:cNvPr>
          <p:cNvGrpSpPr/>
          <p:nvPr/>
        </p:nvGrpSpPr>
        <p:grpSpPr>
          <a:xfrm>
            <a:off x="3172998" y="4296218"/>
            <a:ext cx="4248472" cy="830997"/>
            <a:chOff x="3143672" y="2149024"/>
            <a:chExt cx="4248472" cy="830997"/>
          </a:xfrm>
        </p:grpSpPr>
        <p:sp>
          <p:nvSpPr>
            <p:cNvPr id="10" name="文本框 15">
              <a:extLst>
                <a:ext uri="{FF2B5EF4-FFF2-40B4-BE49-F238E27FC236}">
                  <a16:creationId xmlns:a16="http://schemas.microsoft.com/office/drawing/2014/main" id="{56A12A46-7BA3-4A4B-94D5-50103F8AD904}"/>
                </a:ext>
              </a:extLst>
            </p:cNvPr>
            <p:cNvSpPr txBox="1"/>
            <p:nvPr/>
          </p:nvSpPr>
          <p:spPr>
            <a:xfrm>
              <a:off x="3143671" y="2518356"/>
              <a:ext cx="4248472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z="12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1" name="文本框 15">
              <a:extLst>
                <a:ext uri="{FF2B5EF4-FFF2-40B4-BE49-F238E27FC236}">
                  <a16:creationId xmlns:a16="http://schemas.microsoft.com/office/drawing/2014/main" id="{A2E68ED3-FB04-4891-8416-1BDE73E0FF0D}"/>
                </a:ext>
              </a:extLst>
            </p:cNvPr>
            <p:cNvSpPr txBox="1"/>
            <p:nvPr/>
          </p:nvSpPr>
          <p:spPr>
            <a:xfrm>
              <a:off x="3143672" y="2149024"/>
              <a:ext cx="1484784" cy="365760"/>
            </a:xfrm>
            <a:prstGeom prst="rect">
              <a:avLst/>
            </a:prstGeom>
            <a:solidFill>
              <a:srgbClr val="F8C9C5"/>
            </a:solidFill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Title here</a:t>
              </a: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A1504DF8-B1FA-4FA7-AB13-4850CDA238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7809040" y="2046304"/>
            <a:ext cx="4869160" cy="4869160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3415447D-E3C7-4380-ACB5-053EE3186061}"/>
              </a:ext>
            </a:extLst>
          </p:cNvPr>
          <p:cNvGrpSpPr/>
          <p:nvPr/>
        </p:nvGrpSpPr>
        <p:grpSpPr>
          <a:xfrm>
            <a:off x="7503087" y="1326435"/>
            <a:ext cx="2147003" cy="2102566"/>
            <a:chOff x="7503087" y="1326435"/>
            <a:chExt cx="2147003" cy="2102566"/>
          </a:xfrm>
        </p:grpSpPr>
        <p:sp>
          <p:nvSpPr>
            <p:cNvPr id="16" name="对话气泡: 椭圆形 15">
              <a:extLst>
                <a:ext uri="{FF2B5EF4-FFF2-40B4-BE49-F238E27FC236}">
                  <a16:creationId xmlns:a16="http://schemas.microsoft.com/office/drawing/2014/main" id="{55929877-0931-4A3F-8109-B6576BA8A80F}"/>
                </a:ext>
              </a:extLst>
            </p:cNvPr>
            <p:cNvSpPr/>
            <p:nvPr/>
          </p:nvSpPr>
          <p:spPr>
            <a:xfrm>
              <a:off x="7542278" y="1484785"/>
              <a:ext cx="2053234" cy="1944216"/>
            </a:xfrm>
            <a:prstGeom prst="wedgeEllipseCallout">
              <a:avLst>
                <a:gd fmla="val 57586" name="adj1"/>
                <a:gd fmla="val 44666" name="adj2"/>
              </a:avLst>
            </a:prstGeom>
            <a:noFill/>
            <a:ln w="19050">
              <a:solidFill>
                <a:srgbClr val="F8C9C5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对话气泡: 椭圆形 16">
              <a:extLst>
                <a:ext uri="{FF2B5EF4-FFF2-40B4-BE49-F238E27FC236}">
                  <a16:creationId xmlns:a16="http://schemas.microsoft.com/office/drawing/2014/main" id="{C5B74A50-171A-4EFE-B509-082CD69A912A}"/>
                </a:ext>
              </a:extLst>
            </p:cNvPr>
            <p:cNvSpPr/>
            <p:nvPr/>
          </p:nvSpPr>
          <p:spPr>
            <a:xfrm>
              <a:off x="7503087" y="1326435"/>
              <a:ext cx="2147003" cy="2033006"/>
            </a:xfrm>
            <a:prstGeom prst="wedgeEllipseCallout">
              <a:avLst>
                <a:gd fmla="val 57586" name="adj1"/>
                <a:gd fmla="val 44666" name="adj2"/>
              </a:avLst>
            </a:prstGeom>
            <a:noFill/>
            <a:ln w="19050">
              <a:solidFill>
                <a:srgbClr val="89BFCE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9" name="文本框 15">
            <a:extLst>
              <a:ext uri="{FF2B5EF4-FFF2-40B4-BE49-F238E27FC236}">
                <a16:creationId xmlns:a16="http://schemas.microsoft.com/office/drawing/2014/main" id="{7E612C43-7C3A-40EE-B6C8-1C30734F1467}"/>
              </a:ext>
            </a:extLst>
          </p:cNvPr>
          <p:cNvSpPr txBox="1"/>
          <p:nvPr/>
        </p:nvSpPr>
        <p:spPr>
          <a:xfrm>
            <a:off x="7912126" y="2076201"/>
            <a:ext cx="1540095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9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Lorem ipsum dolor sit amet, consectetuer adipiscing elit. Maecenas porttitor congue massa.</a:t>
            </a:r>
          </a:p>
        </p:txBody>
      </p:sp>
    </p:spTree>
    <p:extLst>
      <p:ext uri="{BB962C8B-B14F-4D97-AF65-F5344CB8AC3E}">
        <p14:creationId val="1946058284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675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75" fill="hold" id="10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16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675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75" fill="hold" id="21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1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3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four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7BB03D33-6731-4A81-A345-01B397697911}"/>
              </a:ext>
            </a:extLst>
          </p:cNvPr>
          <p:cNvGrpSpPr/>
          <p:nvPr/>
        </p:nvGrpSpPr>
        <p:grpSpPr>
          <a:xfrm>
            <a:off x="4768861" y="2938857"/>
            <a:ext cx="3415008" cy="3370463"/>
            <a:chOff x="4302787" y="2458126"/>
            <a:chExt cx="3912077" cy="3861048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FFB8A738-8642-483B-A933-5F7AA46C6E7C}"/>
                </a:ext>
              </a:extLst>
            </p:cNvPr>
            <p:cNvSpPr/>
            <p:nvPr/>
          </p:nvSpPr>
          <p:spPr>
            <a:xfrm>
              <a:off x="4302787" y="3462373"/>
              <a:ext cx="2808312" cy="2808312"/>
            </a:xfrm>
            <a:prstGeom prst="ellipse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D1116761-45C3-4340-B0A4-60F765551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353816" y="2458126"/>
              <a:ext cx="3861048" cy="3861048"/>
            </a:xfrm>
            <a:prstGeom prst="rect">
              <a:avLst/>
            </a:prstGeom>
          </p:spPr>
        </p:pic>
      </p:grp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075342AC-2076-4E55-AB00-199D20B6BF9A}"/>
              </a:ext>
            </a:extLst>
          </p:cNvPr>
          <p:cNvGrpSpPr/>
          <p:nvPr/>
        </p:nvGrpSpPr>
        <p:grpSpPr>
          <a:xfrm>
            <a:off x="1487488" y="3697446"/>
            <a:ext cx="2890217" cy="1320265"/>
            <a:chOff x="1669126" y="1860664"/>
            <a:chExt cx="2890217" cy="1320265"/>
          </a:xfrm>
        </p:grpSpPr>
        <p:sp>
          <p:nvSpPr>
            <p:cNvPr id="21" name="文本框 15">
              <a:extLst>
                <a:ext uri="{FF2B5EF4-FFF2-40B4-BE49-F238E27FC236}">
                  <a16:creationId xmlns:a16="http://schemas.microsoft.com/office/drawing/2014/main" id="{6191D8A8-C446-4883-A0B3-56DEEB1839EE}"/>
                </a:ext>
              </a:extLst>
            </p:cNvPr>
            <p:cNvSpPr txBox="1"/>
            <p:nvPr/>
          </p:nvSpPr>
          <p:spPr>
            <a:xfrm>
              <a:off x="1669126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2" name="星形: 五角 21">
              <a:extLst>
                <a:ext uri="{FF2B5EF4-FFF2-40B4-BE49-F238E27FC236}">
                  <a16:creationId xmlns:a16="http://schemas.microsoft.com/office/drawing/2014/main" id="{2D5DDB21-73C8-4ECA-975E-22168D8BB041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star5">
              <a:avLst>
                <a:gd fmla="val 34803" name="adj"/>
                <a:gd fmla="val 105146" name="hf"/>
                <a:gd fmla="val 110557" name="vf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0B8F1BEC-DAF1-4F61-B400-4E2F9625F60C}"/>
              </a:ext>
            </a:extLst>
          </p:cNvPr>
          <p:cNvGrpSpPr/>
          <p:nvPr/>
        </p:nvGrpSpPr>
        <p:grpSpPr>
          <a:xfrm>
            <a:off x="2940892" y="1798403"/>
            <a:ext cx="2890217" cy="1320265"/>
            <a:chOff x="1669126" y="1860664"/>
            <a:chExt cx="2890217" cy="1320265"/>
          </a:xfrm>
        </p:grpSpPr>
        <p:sp>
          <p:nvSpPr>
            <p:cNvPr id="24" name="文本框 15">
              <a:extLst>
                <a:ext uri="{FF2B5EF4-FFF2-40B4-BE49-F238E27FC236}">
                  <a16:creationId xmlns:a16="http://schemas.microsoft.com/office/drawing/2014/main" id="{E1133EE9-80D2-4856-94E7-24DE859BC6DB}"/>
                </a:ext>
              </a:extLst>
            </p:cNvPr>
            <p:cNvSpPr txBox="1"/>
            <p:nvPr/>
          </p:nvSpPr>
          <p:spPr>
            <a:xfrm>
              <a:off x="1669126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5" name="星形: 五角 24">
              <a:extLst>
                <a:ext uri="{FF2B5EF4-FFF2-40B4-BE49-F238E27FC236}">
                  <a16:creationId xmlns:a16="http://schemas.microsoft.com/office/drawing/2014/main" id="{0A2632DC-5EC2-48C2-B84C-40225543F227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star5">
              <a:avLst>
                <a:gd fmla="val 34803" name="adj"/>
                <a:gd fmla="val 105146" name="hf"/>
                <a:gd fmla="val 110557" name="vf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66BF40CF-1570-4499-965F-A463DD772AF3}"/>
              </a:ext>
            </a:extLst>
          </p:cNvPr>
          <p:cNvGrpSpPr/>
          <p:nvPr/>
        </p:nvGrpSpPr>
        <p:grpSpPr>
          <a:xfrm>
            <a:off x="6600514" y="1798403"/>
            <a:ext cx="2890217" cy="1320265"/>
            <a:chOff x="1669126" y="1860664"/>
            <a:chExt cx="2890217" cy="1320265"/>
          </a:xfrm>
        </p:grpSpPr>
        <p:sp>
          <p:nvSpPr>
            <p:cNvPr id="27" name="文本框 15">
              <a:extLst>
                <a:ext uri="{FF2B5EF4-FFF2-40B4-BE49-F238E27FC236}">
                  <a16:creationId xmlns:a16="http://schemas.microsoft.com/office/drawing/2014/main" id="{8C9C9404-0E77-4798-A717-EE59629691A6}"/>
                </a:ext>
              </a:extLst>
            </p:cNvPr>
            <p:cNvSpPr txBox="1"/>
            <p:nvPr/>
          </p:nvSpPr>
          <p:spPr>
            <a:xfrm>
              <a:off x="1669127" y="2488432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8" name="星形: 五角 27">
              <a:extLst>
                <a:ext uri="{FF2B5EF4-FFF2-40B4-BE49-F238E27FC236}">
                  <a16:creationId xmlns:a16="http://schemas.microsoft.com/office/drawing/2014/main" id="{9D3F4A77-F036-45B6-B536-7C85738AEE12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star5">
              <a:avLst>
                <a:gd fmla="val 34803" name="adj"/>
                <a:gd fmla="val 105146" name="hf"/>
                <a:gd fmla="val 110557" name="vf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50B4AEC2-339A-4547-B88C-A60D3C1E2F09}"/>
              </a:ext>
            </a:extLst>
          </p:cNvPr>
          <p:cNvGrpSpPr/>
          <p:nvPr/>
        </p:nvGrpSpPr>
        <p:grpSpPr>
          <a:xfrm>
            <a:off x="8277570" y="3663884"/>
            <a:ext cx="2890217" cy="1320265"/>
            <a:chOff x="1669126" y="1860664"/>
            <a:chExt cx="2890217" cy="1320265"/>
          </a:xfrm>
        </p:grpSpPr>
        <p:sp>
          <p:nvSpPr>
            <p:cNvPr id="30" name="文本框 15">
              <a:extLst>
                <a:ext uri="{FF2B5EF4-FFF2-40B4-BE49-F238E27FC236}">
                  <a16:creationId xmlns:a16="http://schemas.microsoft.com/office/drawing/2014/main" id="{15A11303-C9F1-4E49-AD3E-E55BC3F35AFD}"/>
                </a:ext>
              </a:extLst>
            </p:cNvPr>
            <p:cNvSpPr txBox="1"/>
            <p:nvPr/>
          </p:nvSpPr>
          <p:spPr>
            <a:xfrm>
              <a:off x="1669127" y="2488431"/>
              <a:ext cx="2890217" cy="8839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3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31" name="星形: 五角 30">
              <a:extLst>
                <a:ext uri="{FF2B5EF4-FFF2-40B4-BE49-F238E27FC236}">
                  <a16:creationId xmlns:a16="http://schemas.microsoft.com/office/drawing/2014/main" id="{ABDF8ADA-F9B3-42AF-9061-08426CC254FE}"/>
                </a:ext>
              </a:extLst>
            </p:cNvPr>
            <p:cNvSpPr/>
            <p:nvPr/>
          </p:nvSpPr>
          <p:spPr>
            <a:xfrm>
              <a:off x="2772234" y="1860664"/>
              <a:ext cx="684000" cy="554360"/>
            </a:xfrm>
            <a:prstGeom prst="star5">
              <a:avLst>
                <a:gd fmla="val 34803" name="adj"/>
                <a:gd fmla="val 105146" name="hf"/>
                <a:gd fmla="val 110557" name="vf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</p:spTree>
    <p:extLst>
      <p:ext uri="{BB962C8B-B14F-4D97-AF65-F5344CB8AC3E}">
        <p14:creationId val="2679338429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3" presetSubtype="16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8F1FD9B-409E-4037-B391-2A69DF0F08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C0D107A2-253F-4A5A-A7FA-819080E18AE7}"/>
              </a:ext>
            </a:extLst>
          </p:cNvPr>
          <p:cNvGrpSpPr/>
          <p:nvPr/>
        </p:nvGrpSpPr>
        <p:grpSpPr>
          <a:xfrm>
            <a:off x="564772" y="463579"/>
            <a:ext cx="10967831" cy="5930841"/>
            <a:chOff x="564772" y="463579"/>
            <a:chExt cx="10967831" cy="5930841"/>
          </a:xfrm>
        </p:grpSpPr>
        <p:sp>
          <p:nvSpPr>
            <p:cNvPr id="29" name="任意多边形: 形状 28">
              <a:extLst>
                <a:ext uri="{FF2B5EF4-FFF2-40B4-BE49-F238E27FC236}">
                  <a16:creationId xmlns:a16="http://schemas.microsoft.com/office/drawing/2014/main" id="{6A8B28D7-0CB2-4B52-A34E-D11F528703D3}"/>
                </a:ext>
              </a:extLst>
            </p:cNvPr>
            <p:cNvSpPr/>
            <p:nvPr/>
          </p:nvSpPr>
          <p:spPr>
            <a:xfrm>
              <a:off x="659396" y="463579"/>
              <a:ext cx="10873207" cy="5930841"/>
            </a:xfrm>
            <a:custGeom>
              <a:gdLst>
                <a:gd fmla="*/ 565211 w 10873207" name="connsiteX0"/>
                <a:gd fmla="*/ 4761492 h 5930841" name="connsiteY0"/>
                <a:gd fmla="*/ 252027 w 10873207" name="connsiteX1"/>
                <a:gd fmla="*/ 5074676 h 5930841" name="connsiteY1"/>
                <a:gd fmla="*/ 565211 w 10873207" name="connsiteX2"/>
                <a:gd fmla="*/ 5387860 h 5930841" name="connsiteY2"/>
                <a:gd fmla="*/ 878395 w 10873207" name="connsiteX3"/>
                <a:gd fmla="*/ 5074676 h 5930841" name="connsiteY3"/>
                <a:gd fmla="*/ 565211 w 10873207" name="connsiteX4"/>
                <a:gd fmla="*/ 4761492 h 5930841" name="connsiteY4"/>
                <a:gd fmla="*/ 565211 w 10873207" name="connsiteX5"/>
                <a:gd fmla="*/ 3736411 h 5930841" name="connsiteY5"/>
                <a:gd fmla="*/ 252027 w 10873207" name="connsiteX6"/>
                <a:gd fmla="*/ 4049595 h 5930841" name="connsiteY6"/>
                <a:gd fmla="*/ 565211 w 10873207" name="connsiteX7"/>
                <a:gd fmla="*/ 4362779 h 5930841" name="connsiteY7"/>
                <a:gd fmla="*/ 878395 w 10873207" name="connsiteX8"/>
                <a:gd fmla="*/ 4049595 h 5930841" name="connsiteY8"/>
                <a:gd fmla="*/ 565211 w 10873207" name="connsiteX9"/>
                <a:gd fmla="*/ 3736411 h 5930841" name="connsiteY9"/>
                <a:gd fmla="*/ 565212 w 10873207" name="connsiteX10"/>
                <a:gd fmla="*/ 2711330 h 5930841" name="connsiteY10"/>
                <a:gd fmla="*/ 252028 w 10873207" name="connsiteX11"/>
                <a:gd fmla="*/ 3024513 h 5930841" name="connsiteY11"/>
                <a:gd fmla="*/ 565212 w 10873207" name="connsiteX12"/>
                <a:gd fmla="*/ 3337697 h 5930841" name="connsiteY12"/>
                <a:gd fmla="*/ 878396 w 10873207" name="connsiteX13"/>
                <a:gd fmla="*/ 3024513 h 5930841" name="connsiteY13"/>
                <a:gd fmla="*/ 565212 w 10873207" name="connsiteX14"/>
                <a:gd fmla="*/ 2711330 h 5930841" name="connsiteY14"/>
                <a:gd fmla="*/ 565212 w 10873207" name="connsiteX15"/>
                <a:gd fmla="*/ 1686247 h 5930841" name="connsiteY15"/>
                <a:gd fmla="*/ 252028 w 10873207" name="connsiteX16"/>
                <a:gd fmla="*/ 1999431 h 5930841" name="connsiteY16"/>
                <a:gd fmla="*/ 565212 w 10873207" name="connsiteX17"/>
                <a:gd fmla="*/ 2312615 h 5930841" name="connsiteY17"/>
                <a:gd fmla="*/ 878396 w 10873207" name="connsiteX18"/>
                <a:gd fmla="*/ 1999431 h 5930841" name="connsiteY18"/>
                <a:gd fmla="*/ 565212 w 10873207" name="connsiteX19"/>
                <a:gd fmla="*/ 1686247 h 5930841" name="connsiteY19"/>
                <a:gd fmla="*/ 565212 w 10873207" name="connsiteX20"/>
                <a:gd fmla="*/ 661165 h 5930841" name="connsiteY20"/>
                <a:gd fmla="*/ 252028 w 10873207" name="connsiteX21"/>
                <a:gd fmla="*/ 974350 h 5930841" name="connsiteY21"/>
                <a:gd fmla="*/ 565212 w 10873207" name="connsiteX22"/>
                <a:gd fmla="*/ 1287534 h 5930841" name="connsiteY22"/>
                <a:gd fmla="*/ 878396 w 10873207" name="connsiteX23"/>
                <a:gd fmla="*/ 974350 h 5930841" name="connsiteY23"/>
                <a:gd fmla="*/ 565212 w 10873207" name="connsiteX24"/>
                <a:gd fmla="*/ 661165 h 5930841" name="connsiteY24"/>
                <a:gd fmla="*/ 573394 w 10873207" name="connsiteX25"/>
                <a:gd fmla="*/ 0 h 5930841" name="connsiteY25"/>
                <a:gd fmla="*/ 10299813 w 10873207" name="connsiteX26"/>
                <a:gd fmla="*/ 0 h 5930841" name="connsiteY26"/>
                <a:gd fmla="*/ 10873207 w 10873207" name="connsiteX27"/>
                <a:gd fmla="*/ 573394 h 5930841" name="connsiteY27"/>
                <a:gd fmla="*/ 10873207 w 10873207" name="connsiteX28"/>
                <a:gd fmla="*/ 5357447 h 5930841" name="connsiteY28"/>
                <a:gd fmla="*/ 10299813 w 10873207" name="connsiteX29"/>
                <a:gd fmla="*/ 5930841 h 5930841" name="connsiteY29"/>
                <a:gd fmla="*/ 573394 w 10873207" name="connsiteX30"/>
                <a:gd fmla="*/ 5930841 h 5930841" name="connsiteY30"/>
                <a:gd fmla="*/ 0 w 10873207" name="connsiteX31"/>
                <a:gd fmla="*/ 5357447 h 5930841" name="connsiteY31"/>
                <a:gd fmla="*/ 0 w 10873207" name="connsiteX32"/>
                <a:gd fmla="*/ 573394 h 5930841" name="connsiteY32"/>
                <a:gd fmla="*/ 573394 w 10873207" name="connsiteX33"/>
                <a:gd fmla="*/ 0 h 5930841" name="connsiteY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b="b" l="l" r="r" t="t"/>
              <a:pathLst>
                <a:path h="5930841" w="10873207">
                  <a:moveTo>
                    <a:pt x="565211" y="4761492"/>
                  </a:moveTo>
                  <a:cubicBezTo>
                    <a:pt x="392244" y="4761492"/>
                    <a:pt x="252027" y="4901709"/>
                    <a:pt x="252027" y="5074676"/>
                  </a:cubicBezTo>
                  <a:cubicBezTo>
                    <a:pt x="252027" y="5247643"/>
                    <a:pt x="392244" y="5387860"/>
                    <a:pt x="565211" y="5387860"/>
                  </a:cubicBezTo>
                  <a:cubicBezTo>
                    <a:pt x="738178" y="5387860"/>
                    <a:pt x="878395" y="5247643"/>
                    <a:pt x="878395" y="5074676"/>
                  </a:cubicBezTo>
                  <a:cubicBezTo>
                    <a:pt x="878395" y="4901709"/>
                    <a:pt x="738178" y="4761492"/>
                    <a:pt x="565211" y="4761492"/>
                  </a:cubicBezTo>
                  <a:close/>
                  <a:moveTo>
                    <a:pt x="565211" y="3736411"/>
                  </a:moveTo>
                  <a:cubicBezTo>
                    <a:pt x="392244" y="3736411"/>
                    <a:pt x="252027" y="3876628"/>
                    <a:pt x="252027" y="4049595"/>
                  </a:cubicBezTo>
                  <a:cubicBezTo>
                    <a:pt x="252027" y="4222562"/>
                    <a:pt x="392244" y="4362779"/>
                    <a:pt x="565211" y="4362779"/>
                  </a:cubicBezTo>
                  <a:cubicBezTo>
                    <a:pt x="738178" y="4362779"/>
                    <a:pt x="878395" y="4222562"/>
                    <a:pt x="878395" y="4049595"/>
                  </a:cubicBezTo>
                  <a:cubicBezTo>
                    <a:pt x="878395" y="3876628"/>
                    <a:pt x="738178" y="3736411"/>
                    <a:pt x="565211" y="3736411"/>
                  </a:cubicBezTo>
                  <a:close/>
                  <a:moveTo>
                    <a:pt x="565212" y="2711330"/>
                  </a:moveTo>
                  <a:cubicBezTo>
                    <a:pt x="392245" y="2711330"/>
                    <a:pt x="252028" y="2851546"/>
                    <a:pt x="252028" y="3024513"/>
                  </a:cubicBezTo>
                  <a:cubicBezTo>
                    <a:pt x="252028" y="3197480"/>
                    <a:pt x="392245" y="3337697"/>
                    <a:pt x="565212" y="3337697"/>
                  </a:cubicBezTo>
                  <a:cubicBezTo>
                    <a:pt x="738178" y="3337697"/>
                    <a:pt x="878396" y="3197480"/>
                    <a:pt x="878396" y="3024513"/>
                  </a:cubicBezTo>
                  <a:cubicBezTo>
                    <a:pt x="878396" y="2851546"/>
                    <a:pt x="738178" y="2711330"/>
                    <a:pt x="565212" y="2711330"/>
                  </a:cubicBezTo>
                  <a:close/>
                  <a:moveTo>
                    <a:pt x="565212" y="1686247"/>
                  </a:moveTo>
                  <a:cubicBezTo>
                    <a:pt x="392245" y="1686247"/>
                    <a:pt x="252028" y="1826464"/>
                    <a:pt x="252028" y="1999431"/>
                  </a:cubicBezTo>
                  <a:cubicBezTo>
                    <a:pt x="252028" y="2172398"/>
                    <a:pt x="392245" y="2312615"/>
                    <a:pt x="565212" y="2312615"/>
                  </a:cubicBezTo>
                  <a:cubicBezTo>
                    <a:pt x="738179" y="2312615"/>
                    <a:pt x="878396" y="2172398"/>
                    <a:pt x="878396" y="1999431"/>
                  </a:cubicBezTo>
                  <a:cubicBezTo>
                    <a:pt x="878396" y="1826464"/>
                    <a:pt x="738179" y="1686247"/>
                    <a:pt x="565212" y="1686247"/>
                  </a:cubicBezTo>
                  <a:close/>
                  <a:moveTo>
                    <a:pt x="565212" y="661165"/>
                  </a:moveTo>
                  <a:cubicBezTo>
                    <a:pt x="392245" y="661165"/>
                    <a:pt x="252028" y="801383"/>
                    <a:pt x="252028" y="974350"/>
                  </a:cubicBezTo>
                  <a:cubicBezTo>
                    <a:pt x="252028" y="1147316"/>
                    <a:pt x="392245" y="1287534"/>
                    <a:pt x="565212" y="1287534"/>
                  </a:cubicBezTo>
                  <a:cubicBezTo>
                    <a:pt x="738179" y="1287534"/>
                    <a:pt x="878396" y="1147316"/>
                    <a:pt x="878396" y="974350"/>
                  </a:cubicBezTo>
                  <a:cubicBezTo>
                    <a:pt x="878396" y="801383"/>
                    <a:pt x="738179" y="661165"/>
                    <a:pt x="565212" y="661165"/>
                  </a:cubicBezTo>
                  <a:close/>
                  <a:moveTo>
                    <a:pt x="573394" y="0"/>
                  </a:moveTo>
                  <a:lnTo>
                    <a:pt x="10299813" y="0"/>
                  </a:lnTo>
                  <a:cubicBezTo>
                    <a:pt x="10616490" y="0"/>
                    <a:pt x="10873207" y="256717"/>
                    <a:pt x="10873207" y="573394"/>
                  </a:cubicBezTo>
                  <a:lnTo>
                    <a:pt x="10873207" y="5357447"/>
                  </a:lnTo>
                  <a:cubicBezTo>
                    <a:pt x="10873207" y="5674124"/>
                    <a:pt x="10616490" y="5930841"/>
                    <a:pt x="10299813" y="5930841"/>
                  </a:cubicBezTo>
                  <a:lnTo>
                    <a:pt x="573394" y="5930841"/>
                  </a:lnTo>
                  <a:cubicBezTo>
                    <a:pt x="256717" y="5930841"/>
                    <a:pt x="0" y="5674124"/>
                    <a:pt x="0" y="5357447"/>
                  </a:cubicBezTo>
                  <a:lnTo>
                    <a:pt x="0" y="573394"/>
                  </a:lnTo>
                  <a:cubicBezTo>
                    <a:pt x="0" y="256717"/>
                    <a:pt x="256717" y="0"/>
                    <a:pt x="57339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ctr" blurRad="63500" rotWithShape="0" sx="101000" sy="10100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矩形: 圆角 29">
              <a:extLst>
                <a:ext uri="{FF2B5EF4-FFF2-40B4-BE49-F238E27FC236}">
                  <a16:creationId xmlns:a16="http://schemas.microsoft.com/office/drawing/2014/main" id="{BBEF5FCB-D075-456F-B537-269FC5446269}"/>
                </a:ext>
              </a:extLst>
            </p:cNvPr>
            <p:cNvSpPr/>
            <p:nvPr/>
          </p:nvSpPr>
          <p:spPr>
            <a:xfrm>
              <a:off x="564772" y="1303525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矩形: 圆角 30">
              <a:extLst>
                <a:ext uri="{FF2B5EF4-FFF2-40B4-BE49-F238E27FC236}">
                  <a16:creationId xmlns:a16="http://schemas.microsoft.com/office/drawing/2014/main" id="{93648843-0A7F-41A5-94CA-C9383637CD0D}"/>
                </a:ext>
              </a:extLst>
            </p:cNvPr>
            <p:cNvSpPr/>
            <p:nvPr/>
          </p:nvSpPr>
          <p:spPr>
            <a:xfrm>
              <a:off x="564772" y="2324730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矩形: 圆角 32">
              <a:extLst>
                <a:ext uri="{FF2B5EF4-FFF2-40B4-BE49-F238E27FC236}">
                  <a16:creationId xmlns:a16="http://schemas.microsoft.com/office/drawing/2014/main" id="{1C9CA5C8-7B6A-4B69-9285-D8D5E1C58A48}"/>
                </a:ext>
              </a:extLst>
            </p:cNvPr>
            <p:cNvSpPr/>
            <p:nvPr/>
          </p:nvSpPr>
          <p:spPr>
            <a:xfrm>
              <a:off x="564772" y="3351331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矩形: 圆角 33">
              <a:extLst>
                <a:ext uri="{FF2B5EF4-FFF2-40B4-BE49-F238E27FC236}">
                  <a16:creationId xmlns:a16="http://schemas.microsoft.com/office/drawing/2014/main" id="{9C89A5B1-25A1-426C-BA18-4C2618BBF4D0}"/>
                </a:ext>
              </a:extLst>
            </p:cNvPr>
            <p:cNvSpPr/>
            <p:nvPr/>
          </p:nvSpPr>
          <p:spPr>
            <a:xfrm>
              <a:off x="564772" y="4434521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DF32690D-2F5E-4553-AA2F-4FF278368DC8}"/>
                </a:ext>
              </a:extLst>
            </p:cNvPr>
            <p:cNvSpPr/>
            <p:nvPr/>
          </p:nvSpPr>
          <p:spPr>
            <a:xfrm>
              <a:off x="564772" y="5399137"/>
              <a:ext cx="401832" cy="181259"/>
            </a:xfrm>
            <a:prstGeom prst="roundRect">
              <a:avLst/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6D09824A-853E-44C8-AA31-5AB8C2660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308813" y="2069924"/>
            <a:ext cx="5013176" cy="5013176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C30A7A9-3181-4687-B52D-CD0A05CDDC84}"/>
              </a:ext>
            </a:extLst>
          </p:cNvPr>
          <p:cNvSpPr txBox="1"/>
          <p:nvPr/>
        </p:nvSpPr>
        <p:spPr>
          <a:xfrm>
            <a:off x="2094536" y="2908377"/>
            <a:ext cx="5580000" cy="929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55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ENGLISH LESSON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D2FDAB12-B8E2-40F0-918F-BCBD5DB082A0}"/>
              </a:ext>
            </a:extLst>
          </p:cNvPr>
          <p:cNvGrpSpPr/>
          <p:nvPr/>
        </p:nvGrpSpPr>
        <p:grpSpPr>
          <a:xfrm>
            <a:off x="1988226" y="1272342"/>
            <a:ext cx="1620049" cy="1640353"/>
            <a:chOff x="2068244" y="1200779"/>
            <a:chExt cx="1620049" cy="1640353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D5965AD0-ACEE-4369-8C52-8C9458D5F47E}"/>
                </a:ext>
              </a:extLst>
            </p:cNvPr>
            <p:cNvSpPr txBox="1"/>
            <p:nvPr/>
          </p:nvSpPr>
          <p:spPr>
            <a:xfrm>
              <a:off x="2094536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346075">
                    <a:solidFill>
                      <a:srgbClr val="FFD33F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感</a:t>
              </a: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F5A3DF0F-1907-433F-A270-840DF0F53A4F}"/>
                </a:ext>
              </a:extLst>
            </p:cNvPr>
            <p:cNvSpPr txBox="1"/>
            <p:nvPr/>
          </p:nvSpPr>
          <p:spPr>
            <a:xfrm>
              <a:off x="2068244" y="1209916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感</a:t>
              </a: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87EB6F63-E245-435D-AB03-A180463C5078}"/>
              </a:ext>
            </a:extLst>
          </p:cNvPr>
          <p:cNvGrpSpPr/>
          <p:nvPr/>
        </p:nvGrpSpPr>
        <p:grpSpPr>
          <a:xfrm>
            <a:off x="3466100" y="1180194"/>
            <a:ext cx="1598845" cy="1632631"/>
            <a:chOff x="3545722" y="1199364"/>
            <a:chExt cx="1598845" cy="1632631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E05A45E6-86FB-45E6-B04D-0DA69BF05FC0}"/>
                </a:ext>
              </a:extLst>
            </p:cNvPr>
            <p:cNvSpPr txBox="1"/>
            <p:nvPr/>
          </p:nvSpPr>
          <p:spPr>
            <a:xfrm>
              <a:off x="3550810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311150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谢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91591B23-4AED-42E3-BF28-8794EB2D7C6A}"/>
                </a:ext>
              </a:extLst>
            </p:cNvPr>
            <p:cNvSpPr txBox="1"/>
            <p:nvPr/>
          </p:nvSpPr>
          <p:spPr>
            <a:xfrm>
              <a:off x="3545722" y="1199364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谢</a:t>
              </a: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78CF91D8-95D4-4AE9-B2C1-FDCC6630EBCF}"/>
              </a:ext>
            </a:extLst>
          </p:cNvPr>
          <p:cNvGrpSpPr/>
          <p:nvPr/>
        </p:nvGrpSpPr>
        <p:grpSpPr>
          <a:xfrm>
            <a:off x="6215414" y="1180194"/>
            <a:ext cx="1594856" cy="1644620"/>
            <a:chOff x="6373122" y="1200779"/>
            <a:chExt cx="1594856" cy="1644620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C00BCA43-E1B4-44F9-8FC5-9F0BA0729FAE}"/>
                </a:ext>
              </a:extLst>
            </p:cNvPr>
            <p:cNvSpPr txBox="1"/>
            <p:nvPr/>
          </p:nvSpPr>
          <p:spPr>
            <a:xfrm>
              <a:off x="6374220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247650">
                    <a:solidFill>
                      <a:srgbClr val="E34800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看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BB9845BE-394D-4E62-9964-7EF02A3FACE5}"/>
                </a:ext>
              </a:extLst>
            </p:cNvPr>
            <p:cNvSpPr txBox="1"/>
            <p:nvPr/>
          </p:nvSpPr>
          <p:spPr>
            <a:xfrm>
              <a:off x="6373121" y="1214183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看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AD8E820A-C986-421D-84B4-02C38EDB95FA}"/>
              </a:ext>
            </a:extLst>
          </p:cNvPr>
          <p:cNvGrpSpPr/>
          <p:nvPr/>
        </p:nvGrpSpPr>
        <p:grpSpPr>
          <a:xfrm>
            <a:off x="4902342" y="1101770"/>
            <a:ext cx="1594856" cy="1633258"/>
            <a:chOff x="5054560" y="1200779"/>
            <a:chExt cx="1594856" cy="1633258"/>
          </a:xfrm>
          <a:effectLst>
            <a:outerShdw algn="tl" blurRad="50800" dir="2700000" dist="38100" rotWithShape="0">
              <a:prstClr val="black">
                <a:alpha val="20000"/>
              </a:prstClr>
            </a:outerShdw>
          </a:effectLst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6A0DB801-0B4F-429A-B814-51CD9696C35E}"/>
                </a:ext>
              </a:extLst>
            </p:cNvPr>
            <p:cNvSpPr txBox="1"/>
            <p:nvPr/>
          </p:nvSpPr>
          <p:spPr>
            <a:xfrm>
              <a:off x="5055659" y="1200779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ln w="247650">
                    <a:solidFill>
                      <a:schemeClr val="accent5">
                        <a:lumMod val="75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观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F8CCEA7C-CDCD-40EF-AB7C-A6B507B73A99}"/>
                </a:ext>
              </a:extLst>
            </p:cNvPr>
            <p:cNvSpPr txBox="1"/>
            <p:nvPr/>
          </p:nvSpPr>
          <p:spPr>
            <a:xfrm>
              <a:off x="5054560" y="1202821"/>
              <a:ext cx="1593757" cy="1615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0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观</a:t>
              </a:r>
            </a:p>
          </p:txBody>
        </p:sp>
      </p:grp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73F37317-D7A8-4538-9393-B1000270AE41}"/>
              </a:ext>
            </a:extLst>
          </p:cNvPr>
          <p:cNvGrpSpPr/>
          <p:nvPr/>
        </p:nvGrpSpPr>
        <p:grpSpPr>
          <a:xfrm>
            <a:off x="2627538" y="4085287"/>
            <a:ext cx="4401720" cy="441279"/>
            <a:chOff x="4081032" y="4221088"/>
            <a:chExt cx="4401720" cy="441279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ADF0EC1E-EE4C-4FB9-8724-3BEF0726DDEF}"/>
                </a:ext>
              </a:extLst>
            </p:cNvPr>
            <p:cNvGrpSpPr/>
            <p:nvPr/>
          </p:nvGrpSpPr>
          <p:grpSpPr>
            <a:xfrm>
              <a:off x="4081032" y="4221088"/>
              <a:ext cx="2176552" cy="441279"/>
              <a:chOff x="3672114" y="4355743"/>
              <a:chExt cx="2176552" cy="441279"/>
            </a:xfrm>
          </p:grpSpPr>
          <p:sp>
            <p:nvSpPr>
              <p:cNvPr id="10" name="任意多边形: 形状 16">
                <a:extLst>
                  <a:ext uri="{FF2B5EF4-FFF2-40B4-BE49-F238E27FC236}">
                    <a16:creationId xmlns:a16="http://schemas.microsoft.com/office/drawing/2014/main" id="{8A69065C-D1C6-4BF2-826F-3F0CA3862FB5}"/>
                  </a:ext>
                </a:extLst>
              </p:cNvPr>
              <p:cNvSpPr/>
              <p:nvPr/>
            </p:nvSpPr>
            <p:spPr bwMode="auto">
              <a:xfrm flipH="1">
                <a:off x="3672114" y="4355743"/>
                <a:ext cx="2176552" cy="441279"/>
              </a:xfrm>
              <a:prstGeom prst="roundRect">
                <a:avLst>
                  <a:gd fmla="val 50000" name="adj"/>
                </a:avLst>
              </a:prstGeom>
              <a:noFill/>
              <a:ln w="19050">
                <a:noFill/>
                <a:round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u="none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charset="-122" panose="02010601030101010101" pitchFamily="2" typeface="方正小标宋简体"/>
                  <a:ea charset="-122" panose="02010601030101010101" pitchFamily="2" typeface="方正小标宋简体"/>
                </a:endParaRPr>
              </a:p>
            </p:txBody>
          </p:sp>
          <p:sp>
            <p:nvSpPr>
              <p:cNvPr id="11" name="PA_文本框 13">
                <a:extLst>
                  <a:ext uri="{FF2B5EF4-FFF2-40B4-BE49-F238E27FC236}">
                    <a16:creationId xmlns:a16="http://schemas.microsoft.com/office/drawing/2014/main" id="{EC4FBBC2-126D-4E96-870D-A79744845B0E}"/>
                  </a:ext>
                </a:extLst>
              </p:cNvPr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3954081" y="4407105"/>
                <a:ext cx="1783080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授课人：小熊猫</a:t>
                </a: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2855DBF0-55E7-4969-996E-6C75D50A1256}"/>
                </a:ext>
              </a:extLst>
            </p:cNvPr>
            <p:cNvGrpSpPr/>
            <p:nvPr/>
          </p:nvGrpSpPr>
          <p:grpSpPr>
            <a:xfrm>
              <a:off x="6281892" y="4221088"/>
              <a:ext cx="2200860" cy="441279"/>
              <a:chOff x="3647806" y="4355743"/>
              <a:chExt cx="2200860" cy="441279"/>
            </a:xfrm>
          </p:grpSpPr>
          <p:sp>
            <p:nvSpPr>
              <p:cNvPr id="14" name="任意多边形: 形状 16">
                <a:extLst>
                  <a:ext uri="{FF2B5EF4-FFF2-40B4-BE49-F238E27FC236}">
                    <a16:creationId xmlns:a16="http://schemas.microsoft.com/office/drawing/2014/main" id="{D3A0FCE6-5E8D-4D75-B157-1D4A19F38D52}"/>
                  </a:ext>
                </a:extLst>
              </p:cNvPr>
              <p:cNvSpPr/>
              <p:nvPr/>
            </p:nvSpPr>
            <p:spPr bwMode="auto">
              <a:xfrm flipH="1">
                <a:off x="3672114" y="4355743"/>
                <a:ext cx="2176552" cy="441279"/>
              </a:xfrm>
              <a:prstGeom prst="roundRect">
                <a:avLst>
                  <a:gd fmla="val 50000" name="adj"/>
                </a:avLst>
              </a:prstGeom>
              <a:noFill/>
              <a:ln w="19050">
                <a:noFill/>
                <a:round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u="none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charset="-122" panose="02010601030101010101" pitchFamily="2" typeface="方正小标宋简体"/>
                  <a:ea charset="-122" panose="02010601030101010101" pitchFamily="2" typeface="方正小标宋简体"/>
                </a:endParaRPr>
              </a:p>
            </p:txBody>
          </p:sp>
          <p:sp>
            <p:nvSpPr>
              <p:cNvPr id="15" name="PA_文本框 13">
                <a:extLst>
                  <a:ext uri="{FF2B5EF4-FFF2-40B4-BE49-F238E27FC236}">
                    <a16:creationId xmlns:a16="http://schemas.microsoft.com/office/drawing/2014/main" id="{6A197A81-6BC1-4968-8CA9-9C655FA7AB6E}"/>
                  </a:ext>
                </a:extLst>
              </p:cNvPr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656885" y="4426275"/>
                <a:ext cx="1859280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汇报日期：2020</a:t>
                </a:r>
              </a:p>
            </p:txBody>
          </p:sp>
        </p:grpSp>
      </p:grpSp>
      <p:pic>
        <p:nvPicPr>
          <p:cNvPr id="28" name="图片 27">
            <a:extLst>
              <a:ext uri="{FF2B5EF4-FFF2-40B4-BE49-F238E27FC236}">
                <a16:creationId xmlns:a16="http://schemas.microsoft.com/office/drawing/2014/main" id="{6FD5B744-B073-43D0-AF33-AFBA7CBD73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396726" y="4701262"/>
            <a:ext cx="2216187" cy="2216187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60053B8B-7FF7-4D34-9004-83A23A1523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1868469146"/>
      </p:ext>
    </p:extLst>
  </p:cSld>
  <p:clrMapOvr>
    <a:masterClrMapping/>
  </p:clrMapOvr>
  <mc:AlternateContent>
    <mc:Choice Requires="p14">
      <p:transition p14:dur="1300" spd="slow">
        <p14:pan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675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75" fill="hold" id="17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100000" fill="hold" id="18" nodeType="withEffect" presetClass="entr" presetID="49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4" nodeType="withEffect" presetClass="entr" presetID="49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0" nodeType="withEffect" presetClass="entr" presetID="49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4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6" nodeType="withEffect" presetClass="entr" presetID="49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3" nodeType="afterEffect" presetClass="entr" presetID="5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id="4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5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6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58" nodeType="withEffect" presetClass="path" presetID="49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59" spd="-100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5063683" y="429919"/>
            <a:ext cx="2064634" cy="676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altLang="en-US" lang="zh-CN" sz="3200">
                <a:solidFill>
                  <a:srgbClr val="0270D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使用字体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4809951" y="804441"/>
            <a:ext cx="359250" cy="0"/>
          </a:xfrm>
          <a:prstGeom prst="line">
            <a:avLst/>
          </a:prstGeom>
          <a:ln w="19050">
            <a:solidFill>
              <a:srgbClr val="0270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948692" y="804441"/>
            <a:ext cx="359250" cy="0"/>
          </a:xfrm>
          <a:prstGeom prst="line">
            <a:avLst/>
          </a:prstGeom>
          <a:ln w="19050">
            <a:solidFill>
              <a:srgbClr val="0270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562005" y="1460012"/>
            <a:ext cx="161662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sz="2400">
                <a:solidFill>
                  <a:srgbClr val="0270D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字体名称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53792" y="2041423"/>
            <a:ext cx="143977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smtClean="0" sz="2400">
                <a:solidFill>
                  <a:srgbClr val="0270D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下载地址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178629" y="2096558"/>
            <a:ext cx="631371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2000">
                <a:solidFill>
                  <a:srgbClr val="59595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http://www.youyedoc.com/article/2020/6004.html</a:t>
            </a:r>
          </a:p>
        </p:txBody>
      </p:sp>
      <p:sp>
        <p:nvSpPr>
          <p:cNvPr id="17" name="椭圆 16"/>
          <p:cNvSpPr/>
          <p:nvPr/>
        </p:nvSpPr>
        <p:spPr>
          <a:xfrm>
            <a:off x="1101506" y="1520953"/>
            <a:ext cx="357180" cy="357180"/>
          </a:xfrm>
          <a:prstGeom prst="ellipse">
            <a:avLst/>
          </a:prstGeom>
          <a:solidFill>
            <a:srgbClr val="0270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20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839" y="1376427"/>
            <a:ext cx="2938527" cy="646232"/>
          </a:xfrm>
          <a:prstGeom prst="rect">
            <a:avLst/>
          </a:prstGeom>
        </p:spPr>
      </p:pic>
    </p:spTree>
    <p:extLst>
      <p:ext uri="{BB962C8B-B14F-4D97-AF65-F5344CB8AC3E}">
        <p14:creationId val="230687942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grpId="0" id="5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100000" fill="hold" id="9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100000" fill="hold" id="1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B8FD978-C601-4500-A9AD-A596BB0ECC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8DECEEAB-1A5A-4753-8954-D47AD9F6B719}"/>
              </a:ext>
            </a:extLst>
          </p:cNvPr>
          <p:cNvSpPr/>
          <p:nvPr/>
        </p:nvSpPr>
        <p:spPr>
          <a:xfrm>
            <a:off x="659396" y="463579"/>
            <a:ext cx="10873207" cy="5930841"/>
          </a:xfrm>
          <a:custGeom>
            <a:gdLst>
              <a:gd fmla="*/ 565211 w 10873207" name="connsiteX0"/>
              <a:gd fmla="*/ 4761492 h 5930841" name="connsiteY0"/>
              <a:gd fmla="*/ 252027 w 10873207" name="connsiteX1"/>
              <a:gd fmla="*/ 5074676 h 5930841" name="connsiteY1"/>
              <a:gd fmla="*/ 565211 w 10873207" name="connsiteX2"/>
              <a:gd fmla="*/ 5387860 h 5930841" name="connsiteY2"/>
              <a:gd fmla="*/ 878395 w 10873207" name="connsiteX3"/>
              <a:gd fmla="*/ 5074676 h 5930841" name="connsiteY3"/>
              <a:gd fmla="*/ 565211 w 10873207" name="connsiteX4"/>
              <a:gd fmla="*/ 4761492 h 5930841" name="connsiteY4"/>
              <a:gd fmla="*/ 565211 w 10873207" name="connsiteX5"/>
              <a:gd fmla="*/ 3736411 h 5930841" name="connsiteY5"/>
              <a:gd fmla="*/ 252027 w 10873207" name="connsiteX6"/>
              <a:gd fmla="*/ 4049595 h 5930841" name="connsiteY6"/>
              <a:gd fmla="*/ 565211 w 10873207" name="connsiteX7"/>
              <a:gd fmla="*/ 4362779 h 5930841" name="connsiteY7"/>
              <a:gd fmla="*/ 878395 w 10873207" name="connsiteX8"/>
              <a:gd fmla="*/ 4049595 h 5930841" name="connsiteY8"/>
              <a:gd fmla="*/ 565211 w 10873207" name="connsiteX9"/>
              <a:gd fmla="*/ 3736411 h 5930841" name="connsiteY9"/>
              <a:gd fmla="*/ 565212 w 10873207" name="connsiteX10"/>
              <a:gd fmla="*/ 2711330 h 5930841" name="connsiteY10"/>
              <a:gd fmla="*/ 252028 w 10873207" name="connsiteX11"/>
              <a:gd fmla="*/ 3024513 h 5930841" name="connsiteY11"/>
              <a:gd fmla="*/ 565212 w 10873207" name="connsiteX12"/>
              <a:gd fmla="*/ 3337697 h 5930841" name="connsiteY12"/>
              <a:gd fmla="*/ 878396 w 10873207" name="connsiteX13"/>
              <a:gd fmla="*/ 3024513 h 5930841" name="connsiteY13"/>
              <a:gd fmla="*/ 565212 w 10873207" name="connsiteX14"/>
              <a:gd fmla="*/ 2711330 h 5930841" name="connsiteY14"/>
              <a:gd fmla="*/ 565212 w 10873207" name="connsiteX15"/>
              <a:gd fmla="*/ 1686247 h 5930841" name="connsiteY15"/>
              <a:gd fmla="*/ 252028 w 10873207" name="connsiteX16"/>
              <a:gd fmla="*/ 1999431 h 5930841" name="connsiteY16"/>
              <a:gd fmla="*/ 565212 w 10873207" name="connsiteX17"/>
              <a:gd fmla="*/ 2312615 h 5930841" name="connsiteY17"/>
              <a:gd fmla="*/ 878396 w 10873207" name="connsiteX18"/>
              <a:gd fmla="*/ 1999431 h 5930841" name="connsiteY18"/>
              <a:gd fmla="*/ 565212 w 10873207" name="connsiteX19"/>
              <a:gd fmla="*/ 1686247 h 5930841" name="connsiteY19"/>
              <a:gd fmla="*/ 565212 w 10873207" name="connsiteX20"/>
              <a:gd fmla="*/ 661165 h 5930841" name="connsiteY20"/>
              <a:gd fmla="*/ 252028 w 10873207" name="connsiteX21"/>
              <a:gd fmla="*/ 974350 h 5930841" name="connsiteY21"/>
              <a:gd fmla="*/ 565212 w 10873207" name="connsiteX22"/>
              <a:gd fmla="*/ 1287534 h 5930841" name="connsiteY22"/>
              <a:gd fmla="*/ 878396 w 10873207" name="connsiteX23"/>
              <a:gd fmla="*/ 974350 h 5930841" name="connsiteY23"/>
              <a:gd fmla="*/ 565212 w 10873207" name="connsiteX24"/>
              <a:gd fmla="*/ 661165 h 5930841" name="connsiteY24"/>
              <a:gd fmla="*/ 573394 w 10873207" name="connsiteX25"/>
              <a:gd fmla="*/ 0 h 5930841" name="connsiteY25"/>
              <a:gd fmla="*/ 10299813 w 10873207" name="connsiteX26"/>
              <a:gd fmla="*/ 0 h 5930841" name="connsiteY26"/>
              <a:gd fmla="*/ 10873207 w 10873207" name="connsiteX27"/>
              <a:gd fmla="*/ 573394 h 5930841" name="connsiteY27"/>
              <a:gd fmla="*/ 10873207 w 10873207" name="connsiteX28"/>
              <a:gd fmla="*/ 5357447 h 5930841" name="connsiteY28"/>
              <a:gd fmla="*/ 10299813 w 10873207" name="connsiteX29"/>
              <a:gd fmla="*/ 5930841 h 5930841" name="connsiteY29"/>
              <a:gd fmla="*/ 573394 w 10873207" name="connsiteX30"/>
              <a:gd fmla="*/ 5930841 h 5930841" name="connsiteY30"/>
              <a:gd fmla="*/ 0 w 10873207" name="connsiteX31"/>
              <a:gd fmla="*/ 5357447 h 5930841" name="connsiteY31"/>
              <a:gd fmla="*/ 0 w 10873207" name="connsiteX32"/>
              <a:gd fmla="*/ 573394 h 5930841" name="connsiteY32"/>
              <a:gd fmla="*/ 573394 w 10873207" name="connsiteX33"/>
              <a:gd fmla="*/ 0 h 5930841" name="connsiteY3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b="b" l="l" r="r" t="t"/>
            <a:pathLst>
              <a:path h="5930841" w="10873207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algn="ctr" blurRad="63500" rotWithShape="0" sx="101000" sy="10100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CCFF44FE-4A13-44F5-9FC5-B281C67DDE4C}"/>
              </a:ext>
            </a:extLst>
          </p:cNvPr>
          <p:cNvGrpSpPr/>
          <p:nvPr/>
        </p:nvGrpSpPr>
        <p:grpSpPr>
          <a:xfrm>
            <a:off x="5270912" y="1127580"/>
            <a:ext cx="2144432" cy="1962797"/>
            <a:chOff x="3532282" y="1176974"/>
            <a:chExt cx="2396267" cy="1962797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C4145C11-16A3-4D65-86DF-F21EAE51ABC4}"/>
                </a:ext>
              </a:extLst>
            </p:cNvPr>
            <p:cNvSpPr txBox="1"/>
            <p:nvPr/>
          </p:nvSpPr>
          <p:spPr>
            <a:xfrm>
              <a:off x="3550810" y="1200779"/>
              <a:ext cx="2377739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ln w="311150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01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E1141547-FB7B-4B35-888E-70DCD1561A5C}"/>
                </a:ext>
              </a:extLst>
            </p:cNvPr>
            <p:cNvSpPr txBox="1"/>
            <p:nvPr/>
          </p:nvSpPr>
          <p:spPr>
            <a:xfrm>
              <a:off x="3532282" y="1176974"/>
              <a:ext cx="2099887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01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AA2BBF1C-6543-416F-A07D-97542274A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188090" y="4018541"/>
            <a:ext cx="2787942" cy="278794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4ABA28A-68E2-4E83-A61E-CCAAD57E4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6A757E4-F636-4907-884F-EFCA87AC5071}"/>
              </a:ext>
            </a:extLst>
          </p:cNvPr>
          <p:cNvSpPr txBox="1"/>
          <p:nvPr/>
        </p:nvSpPr>
        <p:spPr>
          <a:xfrm>
            <a:off x="2739704" y="3263726"/>
            <a:ext cx="671258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4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one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47F52142-5161-4F2E-AE3F-0C67AE7AB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12779" y="2764055"/>
            <a:ext cx="4583516" cy="4583516"/>
          </a:xfrm>
          <a:prstGeom prst="rect">
            <a:avLst/>
          </a:prstGeom>
        </p:spPr>
      </p:pic>
    </p:spTree>
    <p:extLst>
      <p:ext uri="{BB962C8B-B14F-4D97-AF65-F5344CB8AC3E}">
        <p14:creationId val="2042169957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5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27" nodeType="withEffect" presetClass="path" presetID="49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28" spd="-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15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one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9B928DB-5CC7-41E9-B7A0-55A2F642B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328428" y="1700808"/>
            <a:ext cx="4393282" cy="4393282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338C7E7E-F4D7-4717-BA42-1FCA8B293E1A}"/>
              </a:ext>
            </a:extLst>
          </p:cNvPr>
          <p:cNvGrpSpPr/>
          <p:nvPr/>
        </p:nvGrpSpPr>
        <p:grpSpPr>
          <a:xfrm>
            <a:off x="5159896" y="2018923"/>
            <a:ext cx="3240360" cy="1410077"/>
            <a:chOff x="5519936" y="2018923"/>
            <a:chExt cx="3240360" cy="1410077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F585B13F-E8FB-4AFD-9A0B-DB2E93BB9AF9}"/>
                </a:ext>
              </a:extLst>
            </p:cNvPr>
            <p:cNvSpPr txBox="1"/>
            <p:nvPr/>
          </p:nvSpPr>
          <p:spPr>
            <a:xfrm>
              <a:off x="5519936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9" name="browser_156816">
              <a:extLst>
                <a:ext uri="{FF2B5EF4-FFF2-40B4-BE49-F238E27FC236}">
                  <a16:creationId xmlns:a16="http://schemas.microsoft.com/office/drawing/2014/main" id="{4E0AC310-EBBD-446F-A68F-FB70324427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2018923"/>
              <a:ext cx="609685" cy="494570"/>
            </a:xfrm>
            <a:custGeom>
              <a:gdLst>
                <a:gd fmla="*/ 315313 w 606580" name="connsiteX0"/>
                <a:gd fmla="*/ 183936 h 492052" name="connsiteY0"/>
                <a:gd fmla="*/ 301944 w 606580" name="connsiteX1"/>
                <a:gd fmla="*/ 197379 h 492052" name="connsiteY1"/>
                <a:gd fmla="*/ 341216 w 606580" name="connsiteX2"/>
                <a:gd fmla="*/ 236596 h 492052" name="connsiteY2"/>
                <a:gd fmla="*/ 228598 w 606580" name="connsiteX3"/>
                <a:gd fmla="*/ 236596 h 492052" name="connsiteY3"/>
                <a:gd fmla="*/ 228598 w 606580" name="connsiteX4"/>
                <a:gd fmla="*/ 255509 h 492052" name="connsiteY4"/>
                <a:gd fmla="*/ 342238 w 606580" name="connsiteX5"/>
                <a:gd fmla="*/ 255509 h 492052" name="connsiteY5"/>
                <a:gd fmla="*/ 301944 w 606580" name="connsiteX6"/>
                <a:gd fmla="*/ 295653 h 492052" name="connsiteY6"/>
                <a:gd fmla="*/ 315313 w 606580" name="connsiteX7"/>
                <a:gd fmla="*/ 309097 h 492052" name="connsiteY7"/>
                <a:gd fmla="*/ 377982 w 606580" name="connsiteX8"/>
                <a:gd fmla="*/ 246516 h 492052" name="connsiteY8"/>
                <a:gd fmla="*/ 303336 w 606580" name="connsiteX9"/>
                <a:gd fmla="*/ 104296 h 492052" name="connsiteY9"/>
                <a:gd fmla="*/ 445479 w 606580" name="connsiteX10"/>
                <a:gd fmla="*/ 246238 h 492052" name="connsiteY10"/>
                <a:gd fmla="*/ 303336 w 606580" name="connsiteX11"/>
                <a:gd fmla="*/ 388180 h 492052" name="connsiteY11"/>
                <a:gd fmla="*/ 161101 w 606580" name="connsiteX12"/>
                <a:gd fmla="*/ 246238 h 492052" name="connsiteY12"/>
                <a:gd fmla="*/ 303336 w 606580" name="connsiteX13"/>
                <a:gd fmla="*/ 104296 h 492052" name="connsiteY13"/>
                <a:gd fmla="*/ 18941 w 606580" name="connsiteX14"/>
                <a:gd fmla="*/ 18911 h 492052" name="connsiteY14"/>
                <a:gd fmla="*/ 18941 w 606580" name="connsiteX15"/>
                <a:gd fmla="*/ 473141 h 492052" name="connsiteY15"/>
                <a:gd fmla="*/ 587639 w 606580" name="connsiteX16"/>
                <a:gd fmla="*/ 473141 h 492052" name="connsiteY16"/>
                <a:gd fmla="*/ 587639 w 606580" name="connsiteX17"/>
                <a:gd fmla="*/ 18911 h 492052" name="connsiteY17"/>
                <a:gd fmla="*/ 0 w 606580" name="connsiteX18"/>
                <a:gd fmla="*/ 0 h 492052" name="connsiteY18"/>
                <a:gd fmla="*/ 606580 w 606580" name="connsiteX19"/>
                <a:gd fmla="*/ 0 h 492052" name="connsiteY19"/>
                <a:gd fmla="*/ 606580 w 606580" name="connsiteX20"/>
                <a:gd fmla="*/ 492052 h 492052" name="connsiteY20"/>
                <a:gd fmla="*/ 0 w 606580" name="connsiteX21"/>
                <a:gd fmla="*/ 492052 h 492052" name="connsiteY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b="b" l="l" r="r" t="t"/>
              <a:pathLst>
                <a:path h="492052" w="606580">
                  <a:moveTo>
                    <a:pt x="315313" y="183936"/>
                  </a:moveTo>
                  <a:lnTo>
                    <a:pt x="301944" y="197379"/>
                  </a:lnTo>
                  <a:lnTo>
                    <a:pt x="341216" y="236596"/>
                  </a:lnTo>
                  <a:lnTo>
                    <a:pt x="228598" y="236596"/>
                  </a:lnTo>
                  <a:lnTo>
                    <a:pt x="228598" y="255509"/>
                  </a:lnTo>
                  <a:lnTo>
                    <a:pt x="342238" y="255509"/>
                  </a:lnTo>
                  <a:lnTo>
                    <a:pt x="301944" y="295653"/>
                  </a:lnTo>
                  <a:lnTo>
                    <a:pt x="315313" y="309097"/>
                  </a:lnTo>
                  <a:lnTo>
                    <a:pt x="377982" y="246516"/>
                  </a:lnTo>
                  <a:close/>
                  <a:moveTo>
                    <a:pt x="303336" y="104296"/>
                  </a:moveTo>
                  <a:cubicBezTo>
                    <a:pt x="381789" y="104296"/>
                    <a:pt x="445479" y="167804"/>
                    <a:pt x="445479" y="246238"/>
                  </a:cubicBezTo>
                  <a:cubicBezTo>
                    <a:pt x="445479" y="324580"/>
                    <a:pt x="381789" y="388180"/>
                    <a:pt x="303336" y="388180"/>
                  </a:cubicBezTo>
                  <a:cubicBezTo>
                    <a:pt x="224791" y="388180"/>
                    <a:pt x="161101" y="324580"/>
                    <a:pt x="161101" y="246238"/>
                  </a:cubicBezTo>
                  <a:cubicBezTo>
                    <a:pt x="161101" y="167804"/>
                    <a:pt x="224791" y="104296"/>
                    <a:pt x="303336" y="104296"/>
                  </a:cubicBezTo>
                  <a:close/>
                  <a:moveTo>
                    <a:pt x="18941" y="18911"/>
                  </a:moveTo>
                  <a:lnTo>
                    <a:pt x="18941" y="473141"/>
                  </a:lnTo>
                  <a:lnTo>
                    <a:pt x="587639" y="473141"/>
                  </a:lnTo>
                  <a:lnTo>
                    <a:pt x="587639" y="18911"/>
                  </a:lnTo>
                  <a:close/>
                  <a:moveTo>
                    <a:pt x="0" y="0"/>
                  </a:moveTo>
                  <a:lnTo>
                    <a:pt x="606580" y="0"/>
                  </a:lnTo>
                  <a:lnTo>
                    <a:pt x="606580" y="492052"/>
                  </a:lnTo>
                  <a:lnTo>
                    <a:pt x="0" y="492052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/>
            <a:p/>
          </p:txBody>
        </p:sp>
      </p:grpSp>
      <p:grpSp>
        <p:nvGrpSpPr>
          <p:cNvPr id="13" name="Group 9">
            <a:extLst>
              <a:ext uri="{FF2B5EF4-FFF2-40B4-BE49-F238E27FC236}">
                <a16:creationId xmlns:a16="http://schemas.microsoft.com/office/drawing/2014/main" id="{3EA9564E-1223-450F-8FDD-3FEE5A1AC51E}"/>
              </a:ext>
            </a:extLst>
          </p:cNvPr>
          <p:cNvGrpSpPr/>
          <p:nvPr/>
        </p:nvGrpSpPr>
        <p:grpSpPr>
          <a:xfrm>
            <a:off x="5177780" y="4043569"/>
            <a:ext cx="3240360" cy="1435951"/>
            <a:chOff x="5519936" y="1993049"/>
            <a:chExt cx="3240360" cy="1435951"/>
          </a:xfrm>
        </p:grpSpPr>
        <p:sp>
          <p:nvSpPr>
            <p:cNvPr id="14" name="文本框 10">
              <a:extLst>
                <a:ext uri="{FF2B5EF4-FFF2-40B4-BE49-F238E27FC236}">
                  <a16:creationId xmlns:a16="http://schemas.microsoft.com/office/drawing/2014/main" id="{944B931C-CCCF-4CFC-A28E-65B2F0DC456A}"/>
                </a:ext>
              </a:extLst>
            </p:cNvPr>
            <p:cNvSpPr txBox="1"/>
            <p:nvPr/>
          </p:nvSpPr>
          <p:spPr>
            <a:xfrm>
              <a:off x="5519936" y="2690335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5" name="browser_156816">
              <a:extLst>
                <a:ext uri="{FF2B5EF4-FFF2-40B4-BE49-F238E27FC236}">
                  <a16:creationId xmlns:a16="http://schemas.microsoft.com/office/drawing/2014/main" id="{132C0684-9B86-4744-9AF9-F2D098C9C8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93049"/>
              <a:ext cx="609685" cy="546316"/>
            </a:xfrm>
            <a:custGeom>
              <a:gdLst>
                <a:gd fmla="*/ 187163 w 607639" name="connsiteX0"/>
                <a:gd fmla="*/ 266102 h 544483" name="connsiteY0"/>
                <a:gd fmla="*/ 211979 w 607639" name="connsiteX1"/>
                <a:gd fmla="*/ 352827 h 544483" name="connsiteY1"/>
                <a:gd fmla="*/ 161101 w 607639" name="connsiteX2"/>
                <a:gd fmla="*/ 352827 h 544483" name="connsiteY2"/>
                <a:gd fmla="*/ 152027 w 607639" name="connsiteX3"/>
                <a:gd fmla="*/ 178959 h 544483" name="connsiteY3"/>
                <a:gd fmla="*/ 54562 w 607639" name="connsiteX4"/>
                <a:gd fmla="*/ 458812 h 544483" name="connsiteY4"/>
                <a:gd fmla="*/ 133068 w 607639" name="connsiteX5"/>
                <a:gd fmla="*/ 458812 h 544483" name="connsiteY5"/>
                <a:gd fmla="*/ 149624 w 607639" name="connsiteX6"/>
                <a:gd fmla="*/ 403979 h 544483" name="connsiteY6"/>
                <a:gd fmla="*/ 224302 w 607639" name="connsiteX7"/>
                <a:gd fmla="*/ 403979 h 544483" name="connsiteY7"/>
                <a:gd fmla="*/ 241214 w 607639" name="connsiteX8"/>
                <a:gd fmla="*/ 458812 h 544483" name="connsiteY8"/>
                <a:gd fmla="*/ 319364 w 607639" name="connsiteX9"/>
                <a:gd fmla="*/ 458812 h 544483" name="connsiteY9"/>
                <a:gd fmla="*/ 222255 w 607639" name="connsiteX10"/>
                <a:gd fmla="*/ 178959 h 544483" name="connsiteY10"/>
                <a:gd fmla="*/ 420819 w 607639" name="connsiteX11"/>
                <a:gd fmla="*/ 172744 h 544483" name="connsiteY11"/>
                <a:gd fmla="*/ 445762 w 607639" name="connsiteX12"/>
                <a:gd fmla="*/ 259469 h 544483" name="connsiteY12"/>
                <a:gd fmla="*/ 420641 w 607639" name="connsiteX13"/>
                <a:gd fmla="*/ 259469 h 544483" name="connsiteY13"/>
                <a:gd fmla="*/ 420641 w 607639" name="connsiteX14"/>
                <a:gd fmla="*/ 173366 h 544483" name="connsiteY14"/>
                <a:gd fmla="*/ 0 w 607639" name="connsiteX15"/>
                <a:gd fmla="*/ 93288 h 544483" name="connsiteY15"/>
                <a:gd fmla="*/ 373926 w 607639" name="connsiteX16"/>
                <a:gd fmla="*/ 93288 h 544483" name="connsiteY16"/>
                <a:gd fmla="*/ 373926 w 607639" name="connsiteX17"/>
                <a:gd fmla="*/ 544483 h 544483" name="connsiteY17"/>
                <a:gd fmla="*/ 0 w 607639" name="connsiteX18"/>
                <a:gd fmla="*/ 544483 h 544483" name="connsiteY18"/>
                <a:gd fmla="*/ 233713 w 607639" name="connsiteX19"/>
                <a:gd fmla="*/ 0 h 544483" name="connsiteY19"/>
                <a:gd fmla="*/ 607639 w 607639" name="connsiteX20"/>
                <a:gd fmla="*/ 0 h 544483" name="connsiteY20"/>
                <a:gd fmla="*/ 607639 w 607639" name="connsiteX21"/>
                <a:gd fmla="*/ 451125 h 544483" name="connsiteY21"/>
                <a:gd fmla="*/ 420632 w 607639" name="connsiteX22"/>
                <a:gd fmla="*/ 451125 h 544483" name="connsiteY22"/>
                <a:gd fmla="*/ 420632 w 607639" name="connsiteX23"/>
                <a:gd fmla="*/ 310704 h 544483" name="connsiteY23"/>
                <a:gd fmla="*/ 457926 w 607639" name="connsiteX24"/>
                <a:gd fmla="*/ 310704 h 544483" name="connsiteY24"/>
                <a:gd fmla="*/ 474927 w 607639" name="connsiteX25"/>
                <a:gd fmla="*/ 365539 h 544483" name="connsiteY25"/>
                <a:gd fmla="*/ 553077 w 607639" name="connsiteX26"/>
                <a:gd fmla="*/ 365539 h 544483" name="connsiteY26"/>
                <a:gd fmla="*/ 455968 w 607639" name="connsiteX27"/>
                <a:gd fmla="*/ 85675 h 544483" name="connsiteY27"/>
                <a:gd fmla="*/ 420632 w 607639" name="connsiteX28"/>
                <a:gd fmla="*/ 85675 h 544483" name="connsiteY28"/>
                <a:gd fmla="*/ 420632 w 607639" name="connsiteX29"/>
                <a:gd fmla="*/ 46659 h 544483" name="connsiteY29"/>
                <a:gd fmla="*/ 233713 w 607639" name="connsiteX30"/>
                <a:gd fmla="*/ 46659 h 544483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544483" w="607639">
                  <a:moveTo>
                    <a:pt x="187163" y="266102"/>
                  </a:moveTo>
                  <a:lnTo>
                    <a:pt x="211979" y="352827"/>
                  </a:lnTo>
                  <a:lnTo>
                    <a:pt x="161101" y="352827"/>
                  </a:lnTo>
                  <a:close/>
                  <a:moveTo>
                    <a:pt x="152027" y="178959"/>
                  </a:moveTo>
                  <a:lnTo>
                    <a:pt x="54562" y="458812"/>
                  </a:lnTo>
                  <a:lnTo>
                    <a:pt x="133068" y="458812"/>
                  </a:lnTo>
                  <a:lnTo>
                    <a:pt x="149624" y="403979"/>
                  </a:lnTo>
                  <a:lnTo>
                    <a:pt x="224302" y="403979"/>
                  </a:lnTo>
                  <a:lnTo>
                    <a:pt x="241214" y="458812"/>
                  </a:lnTo>
                  <a:lnTo>
                    <a:pt x="319364" y="458812"/>
                  </a:lnTo>
                  <a:lnTo>
                    <a:pt x="222255" y="178959"/>
                  </a:lnTo>
                  <a:close/>
                  <a:moveTo>
                    <a:pt x="420819" y="172744"/>
                  </a:moveTo>
                  <a:lnTo>
                    <a:pt x="445762" y="259469"/>
                  </a:lnTo>
                  <a:lnTo>
                    <a:pt x="420641" y="259469"/>
                  </a:lnTo>
                  <a:lnTo>
                    <a:pt x="420641" y="173366"/>
                  </a:lnTo>
                  <a:close/>
                  <a:moveTo>
                    <a:pt x="0" y="93288"/>
                  </a:moveTo>
                  <a:lnTo>
                    <a:pt x="373926" y="93288"/>
                  </a:lnTo>
                  <a:lnTo>
                    <a:pt x="373926" y="544483"/>
                  </a:lnTo>
                  <a:lnTo>
                    <a:pt x="0" y="544483"/>
                  </a:lnTo>
                  <a:close/>
                  <a:moveTo>
                    <a:pt x="233713" y="0"/>
                  </a:moveTo>
                  <a:lnTo>
                    <a:pt x="607639" y="0"/>
                  </a:lnTo>
                  <a:lnTo>
                    <a:pt x="607639" y="451125"/>
                  </a:lnTo>
                  <a:lnTo>
                    <a:pt x="420632" y="451125"/>
                  </a:lnTo>
                  <a:lnTo>
                    <a:pt x="420632" y="310704"/>
                  </a:lnTo>
                  <a:lnTo>
                    <a:pt x="457926" y="310704"/>
                  </a:lnTo>
                  <a:lnTo>
                    <a:pt x="474927" y="365539"/>
                  </a:lnTo>
                  <a:lnTo>
                    <a:pt x="553077" y="365539"/>
                  </a:lnTo>
                  <a:lnTo>
                    <a:pt x="455968" y="85675"/>
                  </a:lnTo>
                  <a:lnTo>
                    <a:pt x="420632" y="85675"/>
                  </a:lnTo>
                  <a:lnTo>
                    <a:pt x="420632" y="46659"/>
                  </a:lnTo>
                  <a:lnTo>
                    <a:pt x="233713" y="4665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5" name="Group 15">
            <a:extLst>
              <a:ext uri="{FF2B5EF4-FFF2-40B4-BE49-F238E27FC236}">
                <a16:creationId xmlns:a16="http://schemas.microsoft.com/office/drawing/2014/main" id="{9387BD35-1044-4C0E-B3A5-BA725C99973D}"/>
              </a:ext>
            </a:extLst>
          </p:cNvPr>
          <p:cNvGrpSpPr/>
          <p:nvPr/>
        </p:nvGrpSpPr>
        <p:grpSpPr>
          <a:xfrm>
            <a:off x="8533827" y="1998039"/>
            <a:ext cx="3240360" cy="1467171"/>
            <a:chOff x="5519936" y="1961829"/>
            <a:chExt cx="3240360" cy="1467171"/>
          </a:xfrm>
        </p:grpSpPr>
        <p:sp>
          <p:nvSpPr>
            <p:cNvPr id="26" name="文本框 16">
              <a:extLst>
                <a:ext uri="{FF2B5EF4-FFF2-40B4-BE49-F238E27FC236}">
                  <a16:creationId xmlns:a16="http://schemas.microsoft.com/office/drawing/2014/main" id="{C14DBEBF-4B6F-402F-82C4-C1C4F55C3424}"/>
                </a:ext>
              </a:extLst>
            </p:cNvPr>
            <p:cNvSpPr txBox="1"/>
            <p:nvPr/>
          </p:nvSpPr>
          <p:spPr>
            <a:xfrm>
              <a:off x="5519937" y="2690336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7" name="browser_156816">
              <a:extLst>
                <a:ext uri="{FF2B5EF4-FFF2-40B4-BE49-F238E27FC236}">
                  <a16:creationId xmlns:a16="http://schemas.microsoft.com/office/drawing/2014/main" id="{F4042A98-E65A-46EE-8D55-9182088BEA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61829"/>
              <a:ext cx="609685" cy="608756"/>
            </a:xfrm>
            <a:custGeom>
              <a:gdLst>
                <a:gd fmla="*/ 369911 w 602276" name="connsiteX0"/>
                <a:gd fmla="*/ 288679 h 601359" name="connsiteY0"/>
                <a:gd fmla="*/ 353291 w 602276" name="connsiteX1"/>
                <a:gd fmla="*/ 321381 h 601359" name="connsiteY1"/>
                <a:gd fmla="*/ 369911 w 602276" name="connsiteX2"/>
                <a:gd fmla="*/ 321381 h 601359" name="connsiteY2"/>
                <a:gd fmla="*/ 384432 w 602276" name="connsiteX3"/>
                <a:gd fmla="*/ 193632 h 601359" name="connsiteY3"/>
                <a:gd fmla="*/ 405569 w 602276" name="connsiteX4"/>
                <a:gd fmla="*/ 213447 h 601359" name="connsiteY4"/>
                <a:gd fmla="*/ 403794 w 602276" name="connsiteX5"/>
                <a:gd fmla="*/ 221663 h 601359" name="connsiteY5"/>
                <a:gd fmla="*/ 403472 w 602276" name="connsiteX6"/>
                <a:gd fmla="*/ 222629 h 601359" name="connsiteY6"/>
                <a:gd fmla="*/ 380560 w 602276" name="connsiteX7"/>
                <a:gd fmla="*/ 267736 h 601359" name="connsiteY7"/>
                <a:gd fmla="*/ 391370 w 602276" name="connsiteX8"/>
                <a:gd fmla="*/ 265320 h 601359" name="connsiteY8"/>
                <a:gd fmla="*/ 412830 w 602276" name="connsiteX9"/>
                <a:gd fmla="*/ 284651 h 601359" name="connsiteY9"/>
                <a:gd fmla="*/ 412830 w 602276" name="connsiteX10"/>
                <a:gd fmla="*/ 321381 h 601359" name="connsiteY10"/>
                <a:gd fmla="*/ 414121 w 602276" name="connsiteX11"/>
                <a:gd fmla="*/ 321381 h 601359" name="connsiteY11"/>
                <a:gd fmla="*/ 433483 w 602276" name="connsiteX12"/>
                <a:gd fmla="*/ 342323 h 601359" name="connsiteY12"/>
                <a:gd fmla="*/ 414121 w 602276" name="connsiteX13"/>
                <a:gd fmla="*/ 363427 h 601359" name="connsiteY13"/>
                <a:gd fmla="*/ 412830 w 602276" name="connsiteX14"/>
                <a:gd fmla="*/ 363427 h 601359" name="connsiteY14"/>
                <a:gd fmla="*/ 412830 w 602276" name="connsiteX15"/>
                <a:gd fmla="*/ 388236 h 601359" name="connsiteY15"/>
                <a:gd fmla="*/ 391370 w 602276" name="connsiteX16"/>
                <a:gd fmla="*/ 407728 h 601359" name="connsiteY16"/>
                <a:gd fmla="*/ 369911 w 602276" name="connsiteX17"/>
                <a:gd fmla="*/ 388236 h 601359" name="connsiteY17"/>
                <a:gd fmla="*/ 369911 w 602276" name="connsiteX18"/>
                <a:gd fmla="*/ 363427 h 601359" name="connsiteY18"/>
                <a:gd fmla="*/ 317310 w 602276" name="connsiteX19"/>
                <a:gd fmla="*/ 363427 h 601359" name="connsiteY19"/>
                <a:gd fmla="*/ 297786 w 602276" name="connsiteX20"/>
                <a:gd fmla="*/ 343612 h 601359" name="connsiteY20"/>
                <a:gd fmla="*/ 300368 w 602276" name="connsiteX21"/>
                <a:gd fmla="*/ 332980 h 601359" name="connsiteY21"/>
                <a:gd fmla="*/ 364909 w 602276" name="connsiteX22"/>
                <a:gd fmla="*/ 205875 h 601359" name="connsiteY22"/>
                <a:gd fmla="*/ 384432 w 602276" name="connsiteX23"/>
                <a:gd fmla="*/ 193632 h 601359" name="connsiteY23"/>
                <a:gd fmla="*/ 234600 w 602276" name="connsiteX24"/>
                <a:gd fmla="*/ 193632 h 601359" name="connsiteY24"/>
                <a:gd fmla="*/ 298975 w 602276" name="connsiteX25"/>
                <a:gd fmla="*/ 255976 h 601359" name="connsiteY25"/>
                <a:gd fmla="*/ 242344 w 602276" name="connsiteX26"/>
                <a:gd fmla="*/ 333624 h 601359" name="connsiteY26"/>
                <a:gd fmla="*/ 212173 w 602276" name="connsiteX27"/>
                <a:gd fmla="*/ 363105 h 601359" name="connsiteY27"/>
                <a:gd fmla="*/ 212173 w 602276" name="connsiteX28"/>
                <a:gd fmla="*/ 366327 h 601359" name="connsiteY28"/>
                <a:gd fmla="*/ 281550 w 602276" name="connsiteX29"/>
                <a:gd fmla="*/ 366327 h 601359" name="connsiteY29"/>
                <a:gd fmla="*/ 300750 w 602276" name="connsiteX30"/>
                <a:gd fmla="*/ 386947 h 601359" name="connsiteY30"/>
                <a:gd fmla="*/ 281550 w 602276" name="connsiteX31"/>
                <a:gd fmla="*/ 407728 h 601359" name="connsiteY31"/>
                <a:gd fmla="*/ 189747 w 602276" name="connsiteX32"/>
                <a:gd fmla="*/ 407728 h 601359" name="connsiteY32"/>
                <a:gd fmla="*/ 168934 w 602276" name="connsiteX33"/>
                <a:gd fmla="*/ 388236 h 601359" name="connsiteY33"/>
                <a:gd fmla="*/ 168934 w 602276" name="connsiteX34"/>
                <a:gd fmla="*/ 363105 h 601359" name="connsiteY34"/>
                <a:gd fmla="*/ 217014 w 602276" name="connsiteX35"/>
                <a:gd fmla="*/ 300922 h 601359" name="connsiteY35"/>
                <a:gd fmla="*/ 256058 w 602276" name="connsiteX36"/>
                <a:gd fmla="*/ 256459 h 601359" name="connsiteY36"/>
                <a:gd fmla="*/ 234116 w 602276" name="connsiteX37"/>
                <a:gd fmla="*/ 235356 h 601359" name="connsiteY37"/>
                <a:gd fmla="*/ 215884 w 602276" name="connsiteX38"/>
                <a:gd fmla="*/ 252915 h 601359" name="connsiteY38"/>
                <a:gd fmla="*/ 193942 w 602276" name="connsiteX39"/>
                <a:gd fmla="*/ 272730 h 601359" name="connsiteY39"/>
                <a:gd fmla="*/ 173290 w 602276" name="connsiteX40"/>
                <a:gd fmla="*/ 249371 h 601359" name="connsiteY40"/>
                <a:gd fmla="*/ 234600 w 602276" name="connsiteX41"/>
                <a:gd fmla="*/ 193632 h 601359" name="connsiteY41"/>
                <a:gd fmla="*/ 301219 w 602276" name="connsiteX42"/>
                <a:gd fmla="*/ 64437 h 601359" name="connsiteY42"/>
                <a:gd fmla="*/ 64535 w 602276" name="connsiteX43"/>
                <a:gd fmla="*/ 300760 h 601359" name="connsiteY43"/>
                <a:gd fmla="*/ 301219 w 602276" name="connsiteX44"/>
                <a:gd fmla="*/ 536922 h 601359" name="connsiteY44"/>
                <a:gd fmla="*/ 537741 w 602276" name="connsiteX45"/>
                <a:gd fmla="*/ 300760 h 601359" name="connsiteY45"/>
                <a:gd fmla="*/ 301219 w 602276" name="connsiteX46"/>
                <a:gd fmla="*/ 64437 h 601359" name="connsiteY46"/>
                <a:gd fmla="*/ 301219 w 602276" name="connsiteX47"/>
                <a:gd fmla="*/ 0 h 601359" name="connsiteY47"/>
                <a:gd fmla="*/ 602276 w 602276" name="connsiteX48"/>
                <a:gd fmla="*/ 300760 h 601359" name="connsiteY48"/>
                <a:gd fmla="*/ 301219 w 602276" name="connsiteX49"/>
                <a:gd fmla="*/ 601359 h 601359" name="connsiteY49"/>
                <a:gd fmla="*/ 0 w 602276" name="connsiteX50"/>
                <a:gd fmla="*/ 300760 h 601359" name="connsiteY50"/>
                <a:gd fmla="*/ 301219 w 602276" name="connsiteX51"/>
                <a:gd fmla="*/ 0 h 601359" name="connsiteY5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b="b" l="l" r="r" t="t"/>
              <a:pathLst>
                <a:path h="601359" w="602276">
                  <a:moveTo>
                    <a:pt x="369911" y="288679"/>
                  </a:moveTo>
                  <a:lnTo>
                    <a:pt x="353291" y="321381"/>
                  </a:lnTo>
                  <a:lnTo>
                    <a:pt x="369911" y="321381"/>
                  </a:lnTo>
                  <a:close/>
                  <a:moveTo>
                    <a:pt x="384432" y="193632"/>
                  </a:moveTo>
                  <a:cubicBezTo>
                    <a:pt x="394436" y="193632"/>
                    <a:pt x="405569" y="201848"/>
                    <a:pt x="405569" y="213447"/>
                  </a:cubicBezTo>
                  <a:cubicBezTo>
                    <a:pt x="405569" y="216186"/>
                    <a:pt x="405085" y="218763"/>
                    <a:pt x="403794" y="221663"/>
                  </a:cubicBezTo>
                  <a:cubicBezTo>
                    <a:pt x="403794" y="221985"/>
                    <a:pt x="403633" y="222307"/>
                    <a:pt x="403472" y="222629"/>
                  </a:cubicBezTo>
                  <a:lnTo>
                    <a:pt x="380560" y="267736"/>
                  </a:lnTo>
                  <a:cubicBezTo>
                    <a:pt x="383625" y="266125"/>
                    <a:pt x="387337" y="265320"/>
                    <a:pt x="391370" y="265320"/>
                  </a:cubicBezTo>
                  <a:cubicBezTo>
                    <a:pt x="403633" y="265320"/>
                    <a:pt x="412830" y="273536"/>
                    <a:pt x="412830" y="284651"/>
                  </a:cubicBezTo>
                  <a:lnTo>
                    <a:pt x="412830" y="321381"/>
                  </a:lnTo>
                  <a:lnTo>
                    <a:pt x="414121" y="321381"/>
                  </a:lnTo>
                  <a:cubicBezTo>
                    <a:pt x="425093" y="321381"/>
                    <a:pt x="433483" y="330402"/>
                    <a:pt x="433483" y="342323"/>
                  </a:cubicBezTo>
                  <a:cubicBezTo>
                    <a:pt x="433483" y="354083"/>
                    <a:pt x="424932" y="363427"/>
                    <a:pt x="414121" y="363427"/>
                  </a:cubicBezTo>
                  <a:lnTo>
                    <a:pt x="412830" y="363427"/>
                  </a:lnTo>
                  <a:lnTo>
                    <a:pt x="412830" y="388236"/>
                  </a:lnTo>
                  <a:cubicBezTo>
                    <a:pt x="412830" y="399190"/>
                    <a:pt x="403310" y="407728"/>
                    <a:pt x="391370" y="407728"/>
                  </a:cubicBezTo>
                  <a:cubicBezTo>
                    <a:pt x="379108" y="407728"/>
                    <a:pt x="369911" y="399351"/>
                    <a:pt x="369911" y="388236"/>
                  </a:cubicBezTo>
                  <a:lnTo>
                    <a:pt x="369911" y="363427"/>
                  </a:lnTo>
                  <a:lnTo>
                    <a:pt x="317310" y="363427"/>
                  </a:lnTo>
                  <a:cubicBezTo>
                    <a:pt x="306177" y="363427"/>
                    <a:pt x="297786" y="354889"/>
                    <a:pt x="297786" y="343612"/>
                  </a:cubicBezTo>
                  <a:cubicBezTo>
                    <a:pt x="297786" y="339585"/>
                    <a:pt x="298593" y="336041"/>
                    <a:pt x="300368" y="332980"/>
                  </a:cubicBezTo>
                  <a:lnTo>
                    <a:pt x="364909" y="205875"/>
                  </a:lnTo>
                  <a:cubicBezTo>
                    <a:pt x="368781" y="198304"/>
                    <a:pt x="376042" y="193632"/>
                    <a:pt x="384432" y="193632"/>
                  </a:cubicBezTo>
                  <a:close/>
                  <a:moveTo>
                    <a:pt x="234600" y="193632"/>
                  </a:moveTo>
                  <a:cubicBezTo>
                    <a:pt x="271224" y="193632"/>
                    <a:pt x="298975" y="220535"/>
                    <a:pt x="298975" y="255976"/>
                  </a:cubicBezTo>
                  <a:cubicBezTo>
                    <a:pt x="298975" y="293672"/>
                    <a:pt x="267513" y="315743"/>
                    <a:pt x="242344" y="333624"/>
                  </a:cubicBezTo>
                  <a:cubicBezTo>
                    <a:pt x="227501" y="343934"/>
                    <a:pt x="212173" y="354728"/>
                    <a:pt x="212173" y="363105"/>
                  </a:cubicBezTo>
                  <a:lnTo>
                    <a:pt x="212173" y="366327"/>
                  </a:lnTo>
                  <a:lnTo>
                    <a:pt x="281550" y="366327"/>
                  </a:lnTo>
                  <a:cubicBezTo>
                    <a:pt x="292199" y="366327"/>
                    <a:pt x="300750" y="375509"/>
                    <a:pt x="300750" y="386947"/>
                  </a:cubicBezTo>
                  <a:cubicBezTo>
                    <a:pt x="300750" y="398385"/>
                    <a:pt x="292199" y="407728"/>
                    <a:pt x="281550" y="407728"/>
                  </a:cubicBezTo>
                  <a:lnTo>
                    <a:pt x="189747" y="407728"/>
                  </a:lnTo>
                  <a:cubicBezTo>
                    <a:pt x="179744" y="407728"/>
                    <a:pt x="168934" y="399834"/>
                    <a:pt x="168934" y="388236"/>
                  </a:cubicBezTo>
                  <a:lnTo>
                    <a:pt x="168934" y="363105"/>
                  </a:lnTo>
                  <a:cubicBezTo>
                    <a:pt x="168934" y="335396"/>
                    <a:pt x="193296" y="317837"/>
                    <a:pt x="217014" y="300922"/>
                  </a:cubicBezTo>
                  <a:cubicBezTo>
                    <a:pt x="237020" y="286423"/>
                    <a:pt x="256058" y="272730"/>
                    <a:pt x="256058" y="256459"/>
                  </a:cubicBezTo>
                  <a:cubicBezTo>
                    <a:pt x="256058" y="254365"/>
                    <a:pt x="255413" y="235356"/>
                    <a:pt x="234116" y="235356"/>
                  </a:cubicBezTo>
                  <a:cubicBezTo>
                    <a:pt x="215884" y="235356"/>
                    <a:pt x="215884" y="248566"/>
                    <a:pt x="215884" y="252915"/>
                  </a:cubicBezTo>
                  <a:cubicBezTo>
                    <a:pt x="215884" y="262742"/>
                    <a:pt x="207656" y="272730"/>
                    <a:pt x="193942" y="272730"/>
                  </a:cubicBezTo>
                  <a:cubicBezTo>
                    <a:pt x="183939" y="272730"/>
                    <a:pt x="173290" y="266608"/>
                    <a:pt x="173290" y="249371"/>
                  </a:cubicBezTo>
                  <a:cubicBezTo>
                    <a:pt x="173290" y="217635"/>
                    <a:pt x="199589" y="193632"/>
                    <a:pt x="234600" y="193632"/>
                  </a:cubicBezTo>
                  <a:close/>
                  <a:moveTo>
                    <a:pt x="301219" y="64437"/>
                  </a:moveTo>
                  <a:cubicBezTo>
                    <a:pt x="170696" y="64437"/>
                    <a:pt x="64535" y="170436"/>
                    <a:pt x="64535" y="300760"/>
                  </a:cubicBezTo>
                  <a:cubicBezTo>
                    <a:pt x="64535" y="430923"/>
                    <a:pt x="170696" y="536922"/>
                    <a:pt x="301219" y="536922"/>
                  </a:cubicBezTo>
                  <a:cubicBezTo>
                    <a:pt x="431580" y="536922"/>
                    <a:pt x="537741" y="430923"/>
                    <a:pt x="537741" y="300760"/>
                  </a:cubicBezTo>
                  <a:cubicBezTo>
                    <a:pt x="537741" y="170436"/>
                    <a:pt x="431580" y="64437"/>
                    <a:pt x="301219" y="64437"/>
                  </a:cubicBezTo>
                  <a:close/>
                  <a:moveTo>
                    <a:pt x="301219" y="0"/>
                  </a:moveTo>
                  <a:cubicBezTo>
                    <a:pt x="467236" y="0"/>
                    <a:pt x="602276" y="134834"/>
                    <a:pt x="602276" y="300760"/>
                  </a:cubicBezTo>
                  <a:cubicBezTo>
                    <a:pt x="602276" y="466525"/>
                    <a:pt x="467236" y="601359"/>
                    <a:pt x="301219" y="601359"/>
                  </a:cubicBezTo>
                  <a:cubicBezTo>
                    <a:pt x="135040" y="601359"/>
                    <a:pt x="0" y="466525"/>
                    <a:pt x="0" y="300760"/>
                  </a:cubicBezTo>
                  <a:cubicBezTo>
                    <a:pt x="0" y="134834"/>
                    <a:pt x="135040" y="0"/>
                    <a:pt x="301219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2" name="Group 18">
            <a:extLst>
              <a:ext uri="{FF2B5EF4-FFF2-40B4-BE49-F238E27FC236}">
                <a16:creationId xmlns:a16="http://schemas.microsoft.com/office/drawing/2014/main" id="{C4546719-E886-484A-94C7-BE37E086A976}"/>
              </a:ext>
            </a:extLst>
          </p:cNvPr>
          <p:cNvGrpSpPr/>
          <p:nvPr/>
        </p:nvGrpSpPr>
        <p:grpSpPr>
          <a:xfrm>
            <a:off x="8514727" y="4014790"/>
            <a:ext cx="3240360" cy="1467635"/>
            <a:chOff x="5519936" y="1961365"/>
            <a:chExt cx="3240360" cy="1467635"/>
          </a:xfrm>
        </p:grpSpPr>
        <p:sp>
          <p:nvSpPr>
            <p:cNvPr id="23" name="文本框 19">
              <a:extLst>
                <a:ext uri="{FF2B5EF4-FFF2-40B4-BE49-F238E27FC236}">
                  <a16:creationId xmlns:a16="http://schemas.microsoft.com/office/drawing/2014/main" id="{0E896E26-86CE-442B-9AFE-C0575B9A14D3}"/>
                </a:ext>
              </a:extLst>
            </p:cNvPr>
            <p:cNvSpPr txBox="1"/>
            <p:nvPr/>
          </p:nvSpPr>
          <p:spPr>
            <a:xfrm>
              <a:off x="5519935" y="2690335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4" name="browser_156816">
              <a:extLst>
                <a:ext uri="{FF2B5EF4-FFF2-40B4-BE49-F238E27FC236}">
                  <a16:creationId xmlns:a16="http://schemas.microsoft.com/office/drawing/2014/main" id="{323FFF2E-AAC4-46BF-BF1B-24BA0526D8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9286" y="1961365"/>
              <a:ext cx="603271" cy="609685"/>
            </a:xfrm>
            <a:custGeom>
              <a:gdLst>
                <a:gd fmla="*/ 381250 w 600898" name="connsiteX0"/>
                <a:gd fmla="*/ 502355 h 607286" name="connsiteY0"/>
                <a:gd fmla="*/ 402857 w 600898" name="connsiteX1"/>
                <a:gd fmla="*/ 523730 h 607286" name="connsiteY1"/>
                <a:gd fmla="*/ 405314 w 600898" name="connsiteX2"/>
                <a:gd fmla="*/ 523730 h 607286" name="connsiteY2"/>
                <a:gd fmla="*/ 426921 w 600898" name="connsiteX3"/>
                <a:gd fmla="*/ 502355 h 607286" name="connsiteY3"/>
                <a:gd fmla="*/ 440335 w 600898" name="connsiteX4"/>
                <a:gd fmla="*/ 513605 h 607286" name="connsiteY4"/>
                <a:gd fmla="*/ 468187 w 600898" name="connsiteX5"/>
                <a:gd fmla="*/ 526389 h 607286" name="connsiteY5"/>
                <a:gd fmla="*/ 478427 w 600898" name="connsiteX6"/>
                <a:gd fmla="*/ 535184 h 607286" name="connsiteY6"/>
                <a:gd fmla="*/ 492354 w 600898" name="connsiteX7"/>
                <a:gd fmla="*/ 607286 h 607286" name="connsiteY7"/>
                <a:gd fmla="*/ 315817 w 600898" name="connsiteX8"/>
                <a:gd fmla="*/ 607286 h 607286" name="connsiteY8"/>
                <a:gd fmla="*/ 329744 w 600898" name="connsiteX9"/>
                <a:gd fmla="*/ 535184 h 607286" name="connsiteY9"/>
                <a:gd fmla="*/ 339984 w 600898" name="connsiteX10"/>
                <a:gd fmla="*/ 526389 h 607286" name="connsiteY10"/>
                <a:gd fmla="*/ 367836 w 600898" name="connsiteX11"/>
                <a:gd fmla="*/ 513605 h 607286" name="connsiteY11"/>
                <a:gd fmla="*/ 174013 w 600898" name="connsiteX12"/>
                <a:gd fmla="*/ 502355 h 607286" name="connsiteY12"/>
                <a:gd fmla="*/ 195520 w 600898" name="connsiteX13"/>
                <a:gd fmla="*/ 523730 h 607286" name="connsiteY13"/>
                <a:gd fmla="*/ 197978 w 600898" name="connsiteX14"/>
                <a:gd fmla="*/ 523730 h 607286" name="connsiteY14"/>
                <a:gd fmla="*/ 198080 w 600898" name="connsiteX15"/>
                <a:gd fmla="*/ 523730 h 607286" name="connsiteY15"/>
                <a:gd fmla="*/ 219587 w 600898" name="connsiteX16"/>
                <a:gd fmla="*/ 502355 h 607286" name="connsiteY16"/>
                <a:gd fmla="*/ 233004 w 600898" name="connsiteX17"/>
                <a:gd fmla="*/ 513605 h 607286" name="connsiteY17"/>
                <a:gd fmla="*/ 260860 w 600898" name="connsiteX18"/>
                <a:gd fmla="*/ 526389 h 607286" name="connsiteY18"/>
                <a:gd fmla="*/ 271204 w 600898" name="connsiteX19"/>
                <a:gd fmla="*/ 535184 h 607286" name="connsiteY19"/>
                <a:gd fmla="*/ 285030 w 600898" name="connsiteX20"/>
                <a:gd fmla="*/ 607286 h 607286" name="connsiteY20"/>
                <a:gd fmla="*/ 108467 w 600898" name="connsiteX21"/>
                <a:gd fmla="*/ 607286 h 607286" name="connsiteY21"/>
                <a:gd fmla="*/ 122396 w 600898" name="connsiteX22"/>
                <a:gd fmla="*/ 535184 h 607286" name="connsiteY22"/>
                <a:gd fmla="*/ 132637 w 600898" name="connsiteX23"/>
                <a:gd fmla="*/ 526389 h 607286" name="connsiteY23"/>
                <a:gd fmla="*/ 160596 w 600898" name="connsiteX24"/>
                <a:gd fmla="*/ 513605 h 607286" name="connsiteY24"/>
                <a:gd fmla="*/ 70368 w 600898" name="connsiteX25"/>
                <a:gd fmla="*/ 425862 h 607286" name="connsiteY25"/>
                <a:gd fmla="*/ 91879 w 600898" name="connsiteX26"/>
                <a:gd fmla="*/ 447237 h 607286" name="connsiteY26"/>
                <a:gd fmla="*/ 94440 w 600898" name="connsiteX27"/>
                <a:gd fmla="*/ 447237 h 607286" name="connsiteY27"/>
                <a:gd fmla="*/ 115952 w 600898" name="connsiteX28"/>
                <a:gd fmla="*/ 425862 h 607286" name="connsiteY28"/>
                <a:gd fmla="*/ 129371 w 600898" name="connsiteX29"/>
                <a:gd fmla="*/ 437112 h 607286" name="connsiteY29"/>
                <a:gd fmla="*/ 132956 w 600898" name="connsiteX30"/>
                <a:gd fmla="*/ 438748 h 607286" name="connsiteY30"/>
                <a:gd fmla="*/ 151701 w 600898" name="connsiteX31"/>
                <a:gd fmla="*/ 497452 h 607286" name="connsiteY31"/>
                <a:gd fmla="*/ 154672 w 600898" name="connsiteX32"/>
                <a:gd fmla="*/ 500930 h 607286" name="connsiteY32"/>
                <a:gd fmla="*/ 153238 w 600898" name="connsiteX33"/>
                <a:gd fmla="*/ 502157 h 607286" name="connsiteY33"/>
                <a:gd fmla="*/ 127219 w 600898" name="connsiteX34"/>
                <a:gd fmla="*/ 514020 h 607286" name="connsiteY34"/>
                <a:gd fmla="*/ 110113 w 600898" name="connsiteX35"/>
                <a:gd fmla="*/ 529566 h 607286" name="connsiteY35"/>
                <a:gd fmla="*/ 109908 w 600898" name="connsiteX36"/>
                <a:gd fmla="*/ 529975 h 607286" name="connsiteY36"/>
                <a:gd fmla="*/ 109601 w 600898" name="connsiteX37"/>
                <a:gd fmla="*/ 530793 h 607286" name="connsiteY37"/>
                <a:gd fmla="*/ 4912 w 600898" name="connsiteX38"/>
                <a:gd fmla="*/ 530793 h 607286" name="connsiteY38"/>
                <a:gd fmla="*/ 18741 w 600898" name="connsiteX39"/>
                <a:gd fmla="*/ 458691 h 607286" name="connsiteY39"/>
                <a:gd fmla="*/ 28984 w 600898" name="connsiteX40"/>
                <a:gd fmla="*/ 449998 h 607286" name="connsiteY40"/>
                <a:gd fmla="*/ 56949 w 600898" name="connsiteX41"/>
                <a:gd fmla="*/ 437112 h 607286" name="connsiteY41"/>
                <a:gd fmla="*/ 484877 w 600898" name="connsiteX42"/>
                <a:gd fmla="*/ 425792 h 607286" name="connsiteY42"/>
                <a:gd fmla="*/ 506495 w 600898" name="connsiteX43"/>
                <a:gd fmla="*/ 447263 h 607286" name="connsiteY43"/>
                <a:gd fmla="*/ 508954 w 600898" name="connsiteX44"/>
                <a:gd fmla="*/ 447263 h 607286" name="connsiteY44"/>
                <a:gd fmla="*/ 530469 w 600898" name="connsiteX45"/>
                <a:gd fmla="*/ 425792 h 607286" name="connsiteY45"/>
                <a:gd fmla="*/ 543890 w 600898" name="connsiteX46"/>
                <a:gd fmla="*/ 437141 h 607286" name="connsiteY46"/>
                <a:gd fmla="*/ 571859 w 600898" name="connsiteX47"/>
                <a:gd fmla="*/ 450023 h 607286" name="connsiteY47"/>
                <a:gd fmla="*/ 582104 w 600898" name="connsiteX48"/>
                <a:gd fmla="*/ 458713 h 607286" name="connsiteY48"/>
                <a:gd fmla="*/ 596038 w 600898" name="connsiteX49"/>
                <a:gd fmla="*/ 530793 h 607286" name="connsiteY49"/>
                <a:gd fmla="*/ 491332 w 600898" name="connsiteX50"/>
                <a:gd fmla="*/ 530793 h 607286" name="connsiteY50"/>
                <a:gd fmla="*/ 490922 w 600898" name="connsiteX51"/>
                <a:gd fmla="*/ 529975 h 607286" name="connsiteY51"/>
                <a:gd fmla="*/ 473608 w 600898" name="connsiteX52"/>
                <a:gd fmla="*/ 514026 h 607286" name="connsiteY52"/>
                <a:gd fmla="*/ 447585 w 600898" name="connsiteX53"/>
                <a:gd fmla="*/ 502166 h 607286" name="connsiteY53"/>
                <a:gd fmla="*/ 445331 w 600898" name="connsiteX54"/>
                <a:gd fmla="*/ 500223 h 607286" name="connsiteY54"/>
                <a:gd fmla="*/ 447585 w 600898" name="connsiteX55"/>
                <a:gd fmla="*/ 497667 h 607286" name="connsiteY55"/>
                <a:gd fmla="*/ 467870 w 600898" name="connsiteX56"/>
                <a:gd fmla="*/ 438777 h 607286" name="connsiteY56"/>
                <a:gd fmla="*/ 471456 w 600898" name="connsiteX57"/>
                <a:gd fmla="*/ 437141 h 607286" name="connsiteY57"/>
                <a:gd fmla="*/ 277678 w 600898" name="connsiteX58"/>
                <a:gd fmla="*/ 425792 h 607286" name="connsiteY58"/>
                <a:gd fmla="*/ 299182 w 600898" name="connsiteX59"/>
                <a:gd fmla="*/ 447263 h 607286" name="connsiteY59"/>
                <a:gd fmla="*/ 301640 w 600898" name="connsiteX60"/>
                <a:gd fmla="*/ 447263 h 607286" name="connsiteY60"/>
                <a:gd fmla="*/ 323247 w 600898" name="connsiteX61"/>
                <a:gd fmla="*/ 425792 h 607286" name="connsiteY61"/>
                <a:gd fmla="*/ 336661 w 600898" name="connsiteX62"/>
                <a:gd fmla="*/ 437141 h 607286" name="connsiteY62"/>
                <a:gd fmla="*/ 340245 w 600898" name="connsiteX63"/>
                <a:gd fmla="*/ 438777 h 607286" name="connsiteY63"/>
                <a:gd fmla="*/ 358985 w 600898" name="connsiteX64"/>
                <a:gd fmla="*/ 497463 h 607286" name="connsiteY64"/>
                <a:gd fmla="*/ 361852 w 600898" name="connsiteX65"/>
                <a:gd fmla="*/ 500939 h 607286" name="connsiteY65"/>
                <a:gd fmla="*/ 360521 w 600898" name="connsiteX66"/>
                <a:gd fmla="*/ 502166 h 607286" name="connsiteY66"/>
                <a:gd fmla="*/ 334511 w 600898" name="connsiteX67"/>
                <a:gd fmla="*/ 514026 h 607286" name="connsiteY67"/>
                <a:gd fmla="*/ 317410 w 600898" name="connsiteX68"/>
                <a:gd fmla="*/ 529566 h 607286" name="connsiteY68"/>
                <a:gd fmla="*/ 317205 w 600898" name="connsiteX69"/>
                <a:gd fmla="*/ 529975 h 607286" name="connsiteY69"/>
                <a:gd fmla="*/ 316795 w 600898" name="connsiteX70"/>
                <a:gd fmla="*/ 530793 h 607286" name="connsiteY70"/>
                <a:gd fmla="*/ 284027 w 600898" name="connsiteX71"/>
                <a:gd fmla="*/ 530793 h 607286" name="connsiteY71"/>
                <a:gd fmla="*/ 283617 w 600898" name="connsiteX72"/>
                <a:gd fmla="*/ 529975 h 607286" name="connsiteY72"/>
                <a:gd fmla="*/ 266311 w 600898" name="connsiteX73"/>
                <a:gd fmla="*/ 514026 h 607286" name="connsiteY73"/>
                <a:gd fmla="*/ 240301 w 600898" name="connsiteX74"/>
                <a:gd fmla="*/ 502166 h 607286" name="connsiteY74"/>
                <a:gd fmla="*/ 238151 w 600898" name="connsiteX75"/>
                <a:gd fmla="*/ 500223 h 607286" name="connsiteY75"/>
                <a:gd fmla="*/ 240301 w 600898" name="connsiteX76"/>
                <a:gd fmla="*/ 497667 h 607286" name="connsiteY76"/>
                <a:gd fmla="*/ 260577 w 600898" name="connsiteX77"/>
                <a:gd fmla="*/ 438777 h 607286" name="connsiteY77"/>
                <a:gd fmla="*/ 264263 w 600898" name="connsiteX78"/>
                <a:gd fmla="*/ 437141 h 607286" name="connsiteY78"/>
                <a:gd fmla="*/ 404085 w 600898" name="connsiteX79"/>
                <a:gd fmla="*/ 387545 h 607286" name="connsiteY79"/>
                <a:gd fmla="*/ 454480 w 600898" name="connsiteX80"/>
                <a:gd fmla="*/ 436921 h 607286" name="connsiteY80"/>
                <a:gd fmla="*/ 404085 w 600898" name="connsiteX81"/>
                <a:gd fmla="*/ 508071 h 607286" name="connsiteY81"/>
                <a:gd fmla="*/ 353691 w 600898" name="connsiteX82"/>
                <a:gd fmla="*/ 436921 h 607286" name="connsiteY82"/>
                <a:gd fmla="*/ 404085 w 600898" name="connsiteX83"/>
                <a:gd fmla="*/ 387545 h 607286" name="connsiteY83"/>
                <a:gd fmla="*/ 196783 w 600898" name="connsiteX84"/>
                <a:gd fmla="*/ 387545 h 607286" name="connsiteY84"/>
                <a:gd fmla="*/ 247158 w 600898" name="connsiteX85"/>
                <a:gd fmla="*/ 436921 h 607286" name="connsiteY85"/>
                <a:gd fmla="*/ 196783 w 600898" name="connsiteX86"/>
                <a:gd fmla="*/ 508071 h 607286" name="connsiteY86"/>
                <a:gd fmla="*/ 146511 w 600898" name="connsiteX87"/>
                <a:gd fmla="*/ 436921 h 607286" name="connsiteY87"/>
                <a:gd fmla="*/ 196783 w 600898" name="connsiteX88"/>
                <a:gd fmla="*/ 387545 h 607286" name="connsiteY88"/>
                <a:gd fmla="*/ 507727 w 600898" name="connsiteX89"/>
                <a:gd fmla="*/ 311052 h 607286" name="connsiteY89"/>
                <a:gd fmla="*/ 557999 w 600898" name="connsiteX90"/>
                <a:gd fmla="*/ 360428 h 607286" name="connsiteY90"/>
                <a:gd fmla="*/ 507727 w 600898" name="connsiteX91"/>
                <a:gd fmla="*/ 431578 h 607286" name="connsiteY91"/>
                <a:gd fmla="*/ 457352 w 600898" name="connsiteX92"/>
                <a:gd fmla="*/ 360428 h 607286" name="connsiteY92"/>
                <a:gd fmla="*/ 507727 w 600898" name="connsiteX93"/>
                <a:gd fmla="*/ 311052 h 607286" name="connsiteY93"/>
                <a:gd fmla="*/ 300409 w 600898" name="connsiteX94"/>
                <a:gd fmla="*/ 311052 h 607286" name="connsiteY94"/>
                <a:gd fmla="*/ 350819 w 600898" name="connsiteX95"/>
                <a:gd fmla="*/ 360428 h 607286" name="connsiteY95"/>
                <a:gd fmla="*/ 300409 w 600898" name="connsiteX96"/>
                <a:gd fmla="*/ 431578 h 607286" name="connsiteY96"/>
                <a:gd fmla="*/ 250101 w 600898" name="connsiteX97"/>
                <a:gd fmla="*/ 360428 h 607286" name="connsiteY97"/>
                <a:gd fmla="*/ 300409 w 600898" name="connsiteX98"/>
                <a:gd fmla="*/ 311052 h 607286" name="connsiteY98"/>
                <a:gd fmla="*/ 93123 w 600898" name="connsiteX99"/>
                <a:gd fmla="*/ 311052 h 607286" name="connsiteY99"/>
                <a:gd fmla="*/ 143498 w 600898" name="connsiteX100"/>
                <a:gd fmla="*/ 360428 h 607286" name="connsiteY100"/>
                <a:gd fmla="*/ 93123 w 600898" name="connsiteX101"/>
                <a:gd fmla="*/ 431578 h 607286" name="connsiteY101"/>
                <a:gd fmla="*/ 42851 w 600898" name="connsiteX102"/>
                <a:gd fmla="*/ 360428 h 607286" name="connsiteY102"/>
                <a:gd fmla="*/ 93123 w 600898" name="connsiteX103"/>
                <a:gd fmla="*/ 311052 h 607286" name="connsiteY103"/>
                <a:gd fmla="*/ 283005 w 600898" name="connsiteX104"/>
                <a:gd fmla="*/ 101444 h 607286" name="connsiteY104"/>
                <a:gd fmla="*/ 288434 w 600898" name="connsiteX105"/>
                <a:gd fmla="*/ 101956 h 607286" name="connsiteY105"/>
                <a:gd fmla="*/ 341597 w 600898" name="connsiteX106"/>
                <a:gd fmla="*/ 142574 h 607286" name="connsiteY106"/>
                <a:gd fmla="*/ 343646 w 600898" name="connsiteX107"/>
                <a:gd fmla="*/ 146666 h 607286" name="connsiteY107"/>
                <a:gd fmla="*/ 341597 w 600898" name="connsiteX108"/>
                <a:gd fmla="*/ 150759 h 607286" name="connsiteY108"/>
                <a:gd fmla="*/ 288434 w 600898" name="connsiteX109"/>
                <a:gd fmla="*/ 191377 h 607286" name="connsiteY109"/>
                <a:gd fmla="*/ 285259 w 600898" name="connsiteX110"/>
                <a:gd fmla="*/ 192502 h 607286" name="connsiteY110"/>
                <a:gd fmla="*/ 283005 w 600898" name="connsiteX111"/>
                <a:gd fmla="*/ 191888 h 607286" name="connsiteY111"/>
                <a:gd fmla="*/ 280137 w 600898" name="connsiteX112"/>
                <a:gd fmla="*/ 187284 h 607286" name="connsiteY112"/>
                <a:gd fmla="*/ 280137 w 600898" name="connsiteX113"/>
                <a:gd fmla="*/ 106049 h 607286" name="connsiteY113"/>
                <a:gd fmla="*/ 283005 w 600898" name="connsiteX114"/>
                <a:gd fmla="*/ 101444 h 607286" name="connsiteY114"/>
                <a:gd fmla="*/ 300445 w 600898" name="connsiteX115"/>
                <a:gd fmla="*/ 63107 h 607286" name="connsiteY115"/>
                <a:gd fmla="*/ 216759 w 600898" name="connsiteX116"/>
                <a:gd fmla="*/ 146670 h 607286" name="connsiteY116"/>
                <a:gd fmla="*/ 300445 w 600898" name="connsiteX117"/>
                <a:gd fmla="*/ 230335 h 607286" name="connsiteY117"/>
                <a:gd fmla="*/ 384233 w 600898" name="connsiteX118"/>
                <a:gd fmla="*/ 146670 h 607286" name="connsiteY118"/>
                <a:gd fmla="*/ 300445 w 600898" name="connsiteX119"/>
                <a:gd fmla="*/ 63107 h 607286" name="connsiteY119"/>
                <a:gd fmla="*/ 27980 w 600898" name="connsiteX120"/>
                <a:gd fmla="*/ 0 h 607286" name="connsiteY120"/>
                <a:gd fmla="*/ 572909 w 600898" name="connsiteX121"/>
                <a:gd fmla="*/ 0 h 607286" name="connsiteY121"/>
                <a:gd fmla="*/ 580182 w 600898" name="connsiteX122"/>
                <a:gd fmla="*/ 7160 h 607286" name="connsiteY122"/>
                <a:gd fmla="*/ 580182 w 600898" name="connsiteX123"/>
                <a:gd fmla="*/ 286180 h 607286" name="connsiteY123"/>
                <a:gd fmla="*/ 572909 w 600898" name="connsiteX124"/>
                <a:gd fmla="*/ 293340 h 607286" name="connsiteY124"/>
                <a:gd fmla="*/ 27980 w 600898" name="connsiteX125"/>
                <a:gd fmla="*/ 293340 h 607286" name="connsiteY125"/>
                <a:gd fmla="*/ 20810 w 600898" name="connsiteX126"/>
                <a:gd fmla="*/ 286180 h 607286" name="connsiteY126"/>
                <a:gd fmla="*/ 20810 w 600898" name="connsiteX127"/>
                <a:gd fmla="*/ 7160 h 607286" name="connsiteY127"/>
                <a:gd fmla="*/ 27980 w 600898" name="connsiteX128"/>
                <a:gd fmla="*/ 0 h 607286" name="connsiteY1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</a:cxnLst>
              <a:rect b="b" l="l" r="r" t="t"/>
              <a:pathLst>
                <a:path h="607286" w="600898">
                  <a:moveTo>
                    <a:pt x="381250" y="502355"/>
                  </a:moveTo>
                  <a:lnTo>
                    <a:pt x="402857" y="523730"/>
                  </a:lnTo>
                  <a:lnTo>
                    <a:pt x="405314" y="523730"/>
                  </a:lnTo>
                  <a:lnTo>
                    <a:pt x="426921" y="502355"/>
                  </a:lnTo>
                  <a:lnTo>
                    <a:pt x="440335" y="513605"/>
                  </a:lnTo>
                  <a:lnTo>
                    <a:pt x="468187" y="526389"/>
                  </a:lnTo>
                  <a:cubicBezTo>
                    <a:pt x="472283" y="528128"/>
                    <a:pt x="476687" y="530889"/>
                    <a:pt x="478427" y="535184"/>
                  </a:cubicBezTo>
                  <a:cubicBezTo>
                    <a:pt x="478427" y="535184"/>
                    <a:pt x="508840" y="607286"/>
                    <a:pt x="492354" y="607286"/>
                  </a:cubicBezTo>
                  <a:lnTo>
                    <a:pt x="315817" y="607286"/>
                  </a:lnTo>
                  <a:cubicBezTo>
                    <a:pt x="299331" y="607286"/>
                    <a:pt x="329744" y="535184"/>
                    <a:pt x="329744" y="535184"/>
                  </a:cubicBezTo>
                  <a:cubicBezTo>
                    <a:pt x="331792" y="530684"/>
                    <a:pt x="335888" y="528128"/>
                    <a:pt x="339984" y="526389"/>
                  </a:cubicBezTo>
                  <a:lnTo>
                    <a:pt x="367836" y="513605"/>
                  </a:lnTo>
                  <a:close/>
                  <a:moveTo>
                    <a:pt x="174013" y="502355"/>
                  </a:moveTo>
                  <a:lnTo>
                    <a:pt x="195520" y="523730"/>
                  </a:lnTo>
                  <a:lnTo>
                    <a:pt x="197978" y="523730"/>
                  </a:lnTo>
                  <a:lnTo>
                    <a:pt x="198080" y="523730"/>
                  </a:lnTo>
                  <a:lnTo>
                    <a:pt x="219587" y="502355"/>
                  </a:lnTo>
                  <a:lnTo>
                    <a:pt x="233004" y="513605"/>
                  </a:lnTo>
                  <a:lnTo>
                    <a:pt x="260860" y="526389"/>
                  </a:lnTo>
                  <a:cubicBezTo>
                    <a:pt x="265059" y="528128"/>
                    <a:pt x="269361" y="530889"/>
                    <a:pt x="271204" y="535184"/>
                  </a:cubicBezTo>
                  <a:cubicBezTo>
                    <a:pt x="271204" y="535184"/>
                    <a:pt x="301519" y="607286"/>
                    <a:pt x="285030" y="607286"/>
                  </a:cubicBezTo>
                  <a:lnTo>
                    <a:pt x="108467" y="607286"/>
                  </a:lnTo>
                  <a:cubicBezTo>
                    <a:pt x="92081" y="607286"/>
                    <a:pt x="122396" y="535184"/>
                    <a:pt x="122396" y="535184"/>
                  </a:cubicBezTo>
                  <a:cubicBezTo>
                    <a:pt x="124444" y="530684"/>
                    <a:pt x="128541" y="528128"/>
                    <a:pt x="132637" y="526389"/>
                  </a:cubicBezTo>
                  <a:lnTo>
                    <a:pt x="160596" y="513605"/>
                  </a:lnTo>
                  <a:close/>
                  <a:moveTo>
                    <a:pt x="70368" y="425862"/>
                  </a:moveTo>
                  <a:lnTo>
                    <a:pt x="91879" y="447237"/>
                  </a:lnTo>
                  <a:lnTo>
                    <a:pt x="94440" y="447237"/>
                  </a:lnTo>
                  <a:lnTo>
                    <a:pt x="115952" y="425862"/>
                  </a:lnTo>
                  <a:lnTo>
                    <a:pt x="129371" y="437112"/>
                  </a:lnTo>
                  <a:lnTo>
                    <a:pt x="132956" y="438748"/>
                  </a:lnTo>
                  <a:cubicBezTo>
                    <a:pt x="133570" y="461862"/>
                    <a:pt x="140024" y="482214"/>
                    <a:pt x="151701" y="497452"/>
                  </a:cubicBezTo>
                  <a:cubicBezTo>
                    <a:pt x="152726" y="498680"/>
                    <a:pt x="153648" y="499805"/>
                    <a:pt x="154672" y="500930"/>
                  </a:cubicBezTo>
                  <a:lnTo>
                    <a:pt x="153238" y="502157"/>
                  </a:lnTo>
                  <a:lnTo>
                    <a:pt x="127219" y="514020"/>
                  </a:lnTo>
                  <a:cubicBezTo>
                    <a:pt x="119025" y="517498"/>
                    <a:pt x="113288" y="522714"/>
                    <a:pt x="110113" y="529566"/>
                  </a:cubicBezTo>
                  <a:lnTo>
                    <a:pt x="109908" y="529975"/>
                  </a:lnTo>
                  <a:cubicBezTo>
                    <a:pt x="109908" y="530077"/>
                    <a:pt x="109805" y="530384"/>
                    <a:pt x="109601" y="530793"/>
                  </a:cubicBezTo>
                  <a:lnTo>
                    <a:pt x="4912" y="530793"/>
                  </a:lnTo>
                  <a:cubicBezTo>
                    <a:pt x="-11580" y="530793"/>
                    <a:pt x="18741" y="458691"/>
                    <a:pt x="18741" y="458691"/>
                  </a:cubicBezTo>
                  <a:cubicBezTo>
                    <a:pt x="20789" y="454191"/>
                    <a:pt x="24887" y="451635"/>
                    <a:pt x="28984" y="449998"/>
                  </a:cubicBezTo>
                  <a:lnTo>
                    <a:pt x="56949" y="437112"/>
                  </a:lnTo>
                  <a:close/>
                  <a:moveTo>
                    <a:pt x="484877" y="425792"/>
                  </a:moveTo>
                  <a:lnTo>
                    <a:pt x="506495" y="447263"/>
                  </a:lnTo>
                  <a:lnTo>
                    <a:pt x="508954" y="447263"/>
                  </a:lnTo>
                  <a:lnTo>
                    <a:pt x="530469" y="425792"/>
                  </a:lnTo>
                  <a:lnTo>
                    <a:pt x="543890" y="437141"/>
                  </a:lnTo>
                  <a:lnTo>
                    <a:pt x="571859" y="450023"/>
                  </a:lnTo>
                  <a:cubicBezTo>
                    <a:pt x="575957" y="451659"/>
                    <a:pt x="580363" y="454419"/>
                    <a:pt x="582104" y="458713"/>
                  </a:cubicBezTo>
                  <a:cubicBezTo>
                    <a:pt x="582104" y="458713"/>
                    <a:pt x="612430" y="530793"/>
                    <a:pt x="596038" y="530793"/>
                  </a:cubicBezTo>
                  <a:lnTo>
                    <a:pt x="491332" y="530793"/>
                  </a:lnTo>
                  <a:cubicBezTo>
                    <a:pt x="491127" y="530384"/>
                    <a:pt x="490922" y="530077"/>
                    <a:pt x="490922" y="529975"/>
                  </a:cubicBezTo>
                  <a:cubicBezTo>
                    <a:pt x="488053" y="523125"/>
                    <a:pt x="482111" y="517604"/>
                    <a:pt x="473608" y="514026"/>
                  </a:cubicBezTo>
                  <a:lnTo>
                    <a:pt x="447585" y="502166"/>
                  </a:lnTo>
                  <a:lnTo>
                    <a:pt x="445331" y="500223"/>
                  </a:lnTo>
                  <a:cubicBezTo>
                    <a:pt x="446151" y="499405"/>
                    <a:pt x="446868" y="498587"/>
                    <a:pt x="447585" y="497667"/>
                  </a:cubicBezTo>
                  <a:cubicBezTo>
                    <a:pt x="460084" y="482127"/>
                    <a:pt x="467256" y="461269"/>
                    <a:pt x="467870" y="438777"/>
                  </a:cubicBezTo>
                  <a:lnTo>
                    <a:pt x="471456" y="437141"/>
                  </a:lnTo>
                  <a:close/>
                  <a:moveTo>
                    <a:pt x="277678" y="425792"/>
                  </a:moveTo>
                  <a:lnTo>
                    <a:pt x="299182" y="447263"/>
                  </a:lnTo>
                  <a:lnTo>
                    <a:pt x="301640" y="447263"/>
                  </a:lnTo>
                  <a:lnTo>
                    <a:pt x="323247" y="425792"/>
                  </a:lnTo>
                  <a:lnTo>
                    <a:pt x="336661" y="437141"/>
                  </a:lnTo>
                  <a:lnTo>
                    <a:pt x="340245" y="438777"/>
                  </a:lnTo>
                  <a:cubicBezTo>
                    <a:pt x="340757" y="461883"/>
                    <a:pt x="347209" y="482229"/>
                    <a:pt x="358985" y="497463"/>
                  </a:cubicBezTo>
                  <a:cubicBezTo>
                    <a:pt x="359906" y="498689"/>
                    <a:pt x="360930" y="499814"/>
                    <a:pt x="361852" y="500939"/>
                  </a:cubicBezTo>
                  <a:lnTo>
                    <a:pt x="360521" y="502166"/>
                  </a:lnTo>
                  <a:lnTo>
                    <a:pt x="334511" y="514026"/>
                  </a:lnTo>
                  <a:cubicBezTo>
                    <a:pt x="326319" y="517502"/>
                    <a:pt x="320584" y="522716"/>
                    <a:pt x="317410" y="529566"/>
                  </a:cubicBezTo>
                  <a:lnTo>
                    <a:pt x="317205" y="529975"/>
                  </a:lnTo>
                  <a:cubicBezTo>
                    <a:pt x="317205" y="530077"/>
                    <a:pt x="317000" y="530384"/>
                    <a:pt x="316795" y="530793"/>
                  </a:cubicBezTo>
                  <a:lnTo>
                    <a:pt x="284027" y="530793"/>
                  </a:lnTo>
                  <a:cubicBezTo>
                    <a:pt x="283822" y="530384"/>
                    <a:pt x="283720" y="530077"/>
                    <a:pt x="283617" y="529975"/>
                  </a:cubicBezTo>
                  <a:cubicBezTo>
                    <a:pt x="280750" y="523125"/>
                    <a:pt x="274811" y="517604"/>
                    <a:pt x="266311" y="514026"/>
                  </a:cubicBezTo>
                  <a:lnTo>
                    <a:pt x="240301" y="502166"/>
                  </a:lnTo>
                  <a:lnTo>
                    <a:pt x="238151" y="500223"/>
                  </a:lnTo>
                  <a:cubicBezTo>
                    <a:pt x="238868" y="499405"/>
                    <a:pt x="239585" y="498587"/>
                    <a:pt x="240301" y="497667"/>
                  </a:cubicBezTo>
                  <a:cubicBezTo>
                    <a:pt x="252897" y="482127"/>
                    <a:pt x="260065" y="461269"/>
                    <a:pt x="260577" y="438777"/>
                  </a:cubicBezTo>
                  <a:lnTo>
                    <a:pt x="264263" y="437141"/>
                  </a:lnTo>
                  <a:close/>
                  <a:moveTo>
                    <a:pt x="404085" y="387545"/>
                  </a:moveTo>
                  <a:cubicBezTo>
                    <a:pt x="440037" y="387545"/>
                    <a:pt x="454787" y="406048"/>
                    <a:pt x="454480" y="436921"/>
                  </a:cubicBezTo>
                  <a:cubicBezTo>
                    <a:pt x="453968" y="481492"/>
                    <a:pt x="425390" y="508071"/>
                    <a:pt x="404085" y="508071"/>
                  </a:cubicBezTo>
                  <a:cubicBezTo>
                    <a:pt x="379196" y="508071"/>
                    <a:pt x="354203" y="481492"/>
                    <a:pt x="353691" y="436921"/>
                  </a:cubicBezTo>
                  <a:cubicBezTo>
                    <a:pt x="353384" y="406048"/>
                    <a:pt x="368134" y="387545"/>
                    <a:pt x="404085" y="387545"/>
                  </a:cubicBezTo>
                  <a:close/>
                  <a:moveTo>
                    <a:pt x="196783" y="387545"/>
                  </a:moveTo>
                  <a:cubicBezTo>
                    <a:pt x="232721" y="387545"/>
                    <a:pt x="247465" y="406048"/>
                    <a:pt x="247158" y="436921"/>
                  </a:cubicBezTo>
                  <a:cubicBezTo>
                    <a:pt x="246646" y="481492"/>
                    <a:pt x="218080" y="508071"/>
                    <a:pt x="196783" y="508071"/>
                  </a:cubicBezTo>
                  <a:cubicBezTo>
                    <a:pt x="171903" y="508071"/>
                    <a:pt x="146921" y="481492"/>
                    <a:pt x="146511" y="436921"/>
                  </a:cubicBezTo>
                  <a:cubicBezTo>
                    <a:pt x="146204" y="406048"/>
                    <a:pt x="160948" y="387545"/>
                    <a:pt x="196783" y="387545"/>
                  </a:cubicBezTo>
                  <a:close/>
                  <a:moveTo>
                    <a:pt x="507727" y="311052"/>
                  </a:moveTo>
                  <a:cubicBezTo>
                    <a:pt x="543562" y="311052"/>
                    <a:pt x="558306" y="329555"/>
                    <a:pt x="557999" y="360428"/>
                  </a:cubicBezTo>
                  <a:cubicBezTo>
                    <a:pt x="557589" y="404999"/>
                    <a:pt x="529023" y="431578"/>
                    <a:pt x="507727" y="431578"/>
                  </a:cubicBezTo>
                  <a:cubicBezTo>
                    <a:pt x="482744" y="431578"/>
                    <a:pt x="457864" y="404999"/>
                    <a:pt x="457352" y="360428"/>
                  </a:cubicBezTo>
                  <a:cubicBezTo>
                    <a:pt x="457045" y="329555"/>
                    <a:pt x="471789" y="311052"/>
                    <a:pt x="507727" y="311052"/>
                  </a:cubicBezTo>
                  <a:close/>
                  <a:moveTo>
                    <a:pt x="300409" y="311052"/>
                  </a:moveTo>
                  <a:cubicBezTo>
                    <a:pt x="336372" y="311052"/>
                    <a:pt x="351126" y="329555"/>
                    <a:pt x="350819" y="360428"/>
                  </a:cubicBezTo>
                  <a:cubicBezTo>
                    <a:pt x="350306" y="404999"/>
                    <a:pt x="321720" y="431578"/>
                    <a:pt x="300409" y="431578"/>
                  </a:cubicBezTo>
                  <a:cubicBezTo>
                    <a:pt x="275511" y="431578"/>
                    <a:pt x="250511" y="404999"/>
                    <a:pt x="250101" y="360428"/>
                  </a:cubicBezTo>
                  <a:cubicBezTo>
                    <a:pt x="249794" y="329555"/>
                    <a:pt x="264548" y="311052"/>
                    <a:pt x="300409" y="311052"/>
                  </a:cubicBezTo>
                  <a:close/>
                  <a:moveTo>
                    <a:pt x="93123" y="311052"/>
                  </a:moveTo>
                  <a:cubicBezTo>
                    <a:pt x="129061" y="311052"/>
                    <a:pt x="143805" y="329555"/>
                    <a:pt x="143498" y="360428"/>
                  </a:cubicBezTo>
                  <a:cubicBezTo>
                    <a:pt x="142986" y="404999"/>
                    <a:pt x="114420" y="431578"/>
                    <a:pt x="93123" y="431578"/>
                  </a:cubicBezTo>
                  <a:cubicBezTo>
                    <a:pt x="68243" y="431578"/>
                    <a:pt x="43363" y="404999"/>
                    <a:pt x="42851" y="360428"/>
                  </a:cubicBezTo>
                  <a:cubicBezTo>
                    <a:pt x="42544" y="329555"/>
                    <a:pt x="57288" y="311052"/>
                    <a:pt x="93123" y="311052"/>
                  </a:cubicBezTo>
                  <a:close/>
                  <a:moveTo>
                    <a:pt x="283005" y="101444"/>
                  </a:moveTo>
                  <a:cubicBezTo>
                    <a:pt x="284747" y="100626"/>
                    <a:pt x="286898" y="100831"/>
                    <a:pt x="288434" y="101956"/>
                  </a:cubicBezTo>
                  <a:lnTo>
                    <a:pt x="341597" y="142574"/>
                  </a:lnTo>
                  <a:cubicBezTo>
                    <a:pt x="342929" y="143597"/>
                    <a:pt x="343646" y="145029"/>
                    <a:pt x="343646" y="146666"/>
                  </a:cubicBezTo>
                  <a:cubicBezTo>
                    <a:pt x="343646" y="148303"/>
                    <a:pt x="342929" y="149838"/>
                    <a:pt x="341597" y="150759"/>
                  </a:cubicBezTo>
                  <a:lnTo>
                    <a:pt x="288434" y="191377"/>
                  </a:lnTo>
                  <a:cubicBezTo>
                    <a:pt x="287512" y="192093"/>
                    <a:pt x="286385" y="192502"/>
                    <a:pt x="285259" y="192502"/>
                  </a:cubicBezTo>
                  <a:cubicBezTo>
                    <a:pt x="284542" y="192502"/>
                    <a:pt x="283722" y="192297"/>
                    <a:pt x="283005" y="191888"/>
                  </a:cubicBezTo>
                  <a:cubicBezTo>
                    <a:pt x="281264" y="191070"/>
                    <a:pt x="280137" y="189228"/>
                    <a:pt x="280137" y="187284"/>
                  </a:cubicBezTo>
                  <a:lnTo>
                    <a:pt x="280137" y="106049"/>
                  </a:lnTo>
                  <a:cubicBezTo>
                    <a:pt x="280137" y="104105"/>
                    <a:pt x="281264" y="102365"/>
                    <a:pt x="283005" y="101444"/>
                  </a:cubicBezTo>
                  <a:close/>
                  <a:moveTo>
                    <a:pt x="300445" y="63107"/>
                  </a:moveTo>
                  <a:cubicBezTo>
                    <a:pt x="254249" y="63107"/>
                    <a:pt x="216759" y="100542"/>
                    <a:pt x="216759" y="146670"/>
                  </a:cubicBezTo>
                  <a:cubicBezTo>
                    <a:pt x="216759" y="192901"/>
                    <a:pt x="254249" y="230335"/>
                    <a:pt x="300445" y="230335"/>
                  </a:cubicBezTo>
                  <a:cubicBezTo>
                    <a:pt x="346743" y="230335"/>
                    <a:pt x="384233" y="192901"/>
                    <a:pt x="384233" y="146670"/>
                  </a:cubicBezTo>
                  <a:cubicBezTo>
                    <a:pt x="384233" y="100542"/>
                    <a:pt x="346743" y="63107"/>
                    <a:pt x="300445" y="63107"/>
                  </a:cubicBezTo>
                  <a:close/>
                  <a:moveTo>
                    <a:pt x="27980" y="0"/>
                  </a:moveTo>
                  <a:lnTo>
                    <a:pt x="572909" y="0"/>
                  </a:lnTo>
                  <a:cubicBezTo>
                    <a:pt x="576904" y="0"/>
                    <a:pt x="580182" y="3171"/>
                    <a:pt x="580182" y="7160"/>
                  </a:cubicBezTo>
                  <a:lnTo>
                    <a:pt x="580182" y="286180"/>
                  </a:lnTo>
                  <a:cubicBezTo>
                    <a:pt x="580182" y="290169"/>
                    <a:pt x="576904" y="293340"/>
                    <a:pt x="572909" y="293340"/>
                  </a:cubicBezTo>
                  <a:lnTo>
                    <a:pt x="27980" y="293340"/>
                  </a:lnTo>
                  <a:cubicBezTo>
                    <a:pt x="23985" y="293340"/>
                    <a:pt x="20810" y="290169"/>
                    <a:pt x="20810" y="286180"/>
                  </a:cubicBezTo>
                  <a:lnTo>
                    <a:pt x="20810" y="7160"/>
                  </a:lnTo>
                  <a:cubicBezTo>
                    <a:pt x="20810" y="3171"/>
                    <a:pt x="23985" y="0"/>
                    <a:pt x="27980" y="0"/>
                  </a:cubicBezTo>
                  <a:close/>
                </a:path>
              </a:pathLst>
            </a:custGeom>
            <a:solidFill>
              <a:srgbClr val="FFD33F"/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74138060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90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911" id="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10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6" id="11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82" id="1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13" id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83" id="14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5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83" id="16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7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83" id="18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9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83" id="2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5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2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2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5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3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3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25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4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4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5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375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55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375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375" fill="hold" id="59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750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one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33A6E684-D522-4087-BCA0-187E7BE0CCB0}"/>
              </a:ext>
            </a:extLst>
          </p:cNvPr>
          <p:cNvGrpSpPr/>
          <p:nvPr/>
        </p:nvGrpSpPr>
        <p:grpSpPr>
          <a:xfrm>
            <a:off x="2063552" y="1684961"/>
            <a:ext cx="2769146" cy="3424690"/>
            <a:chOff x="2207568" y="1840514"/>
            <a:chExt cx="2769146" cy="3424690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9FC8FDCC-93A3-48C1-8974-818E174E012C}"/>
                </a:ext>
              </a:extLst>
            </p:cNvPr>
            <p:cNvGrpSpPr/>
            <p:nvPr/>
          </p:nvGrpSpPr>
          <p:grpSpPr>
            <a:xfrm>
              <a:off x="2207568" y="2708920"/>
              <a:ext cx="2304256" cy="2556284"/>
              <a:chOff x="2279576" y="2240868"/>
              <a:chExt cx="2304256" cy="2556284"/>
            </a:xfrm>
          </p:grpSpPr>
          <p:sp>
            <p:nvSpPr>
              <p:cNvPr id="4" name="流程图: 文档 3">
                <a:extLst>
                  <a:ext uri="{FF2B5EF4-FFF2-40B4-BE49-F238E27FC236}">
                    <a16:creationId xmlns:a16="http://schemas.microsoft.com/office/drawing/2014/main" id="{F81E2A23-AEE3-4A10-BCEF-0B27E8F44D03}"/>
                  </a:ext>
                </a:extLst>
              </p:cNvPr>
              <p:cNvSpPr/>
              <p:nvPr/>
            </p:nvSpPr>
            <p:spPr>
              <a:xfrm>
                <a:off x="2423592" y="2420888"/>
                <a:ext cx="2160240" cy="2376264"/>
              </a:xfrm>
              <a:prstGeom prst="flowChartDocument">
                <a:avLst/>
              </a:prstGeom>
              <a:solidFill>
                <a:srgbClr val="89BFCE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" name="流程图: 文档 1">
                <a:extLst>
                  <a:ext uri="{FF2B5EF4-FFF2-40B4-BE49-F238E27FC236}">
                    <a16:creationId xmlns:a16="http://schemas.microsoft.com/office/drawing/2014/main" id="{ACE0960B-9737-4E16-844F-17DAB9D56D7D}"/>
                  </a:ext>
                </a:extLst>
              </p:cNvPr>
              <p:cNvSpPr/>
              <p:nvPr/>
            </p:nvSpPr>
            <p:spPr>
              <a:xfrm>
                <a:off x="2279576" y="2240868"/>
                <a:ext cx="2160240" cy="2376264"/>
              </a:xfrm>
              <a:prstGeom prst="flowChartDocument">
                <a:avLst/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27944EA9-B738-4CDE-A7B2-623B8F9646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3419922" y="1840514"/>
              <a:ext cx="1556792" cy="1556792"/>
            </a:xfrm>
            <a:prstGeom prst="rect">
              <a:avLst/>
            </a:prstGeom>
          </p:spPr>
        </p:pic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643387EC-D5A8-4A5F-93A8-F851BB20CFCB}"/>
                </a:ext>
              </a:extLst>
            </p:cNvPr>
            <p:cNvSpPr txBox="1"/>
            <p:nvPr/>
          </p:nvSpPr>
          <p:spPr>
            <a:xfrm>
              <a:off x="2273288" y="3204554"/>
              <a:ext cx="2028800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FED5EBA4-6050-4F31-A92D-460831650638}"/>
              </a:ext>
            </a:extLst>
          </p:cNvPr>
          <p:cNvGrpSpPr/>
          <p:nvPr/>
        </p:nvGrpSpPr>
        <p:grpSpPr>
          <a:xfrm>
            <a:off x="4992738" y="2739684"/>
            <a:ext cx="2769146" cy="3424690"/>
            <a:chOff x="2207568" y="1840514"/>
            <a:chExt cx="2769146" cy="3424690"/>
          </a:xfrm>
        </p:grpSpPr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E1922E96-08FF-4F4A-955F-207FD86286DE}"/>
                </a:ext>
              </a:extLst>
            </p:cNvPr>
            <p:cNvGrpSpPr/>
            <p:nvPr/>
          </p:nvGrpSpPr>
          <p:grpSpPr>
            <a:xfrm>
              <a:off x="2207568" y="2708920"/>
              <a:ext cx="2304256" cy="2556284"/>
              <a:chOff x="2279576" y="2240868"/>
              <a:chExt cx="2304256" cy="2556284"/>
            </a:xfrm>
          </p:grpSpPr>
          <p:sp>
            <p:nvSpPr>
              <p:cNvPr id="14" name="流程图: 文档 13">
                <a:extLst>
                  <a:ext uri="{FF2B5EF4-FFF2-40B4-BE49-F238E27FC236}">
                    <a16:creationId xmlns:a16="http://schemas.microsoft.com/office/drawing/2014/main" id="{9F7DA8D2-7EA7-45CD-B35E-8DA6FD5E93AC}"/>
                  </a:ext>
                </a:extLst>
              </p:cNvPr>
              <p:cNvSpPr/>
              <p:nvPr/>
            </p:nvSpPr>
            <p:spPr>
              <a:xfrm>
                <a:off x="2423592" y="2420888"/>
                <a:ext cx="2160240" cy="2376264"/>
              </a:xfrm>
              <a:prstGeom prst="flowChartDocument">
                <a:avLst/>
              </a:prstGeom>
              <a:solidFill>
                <a:srgbClr val="89BFCE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流程图: 文档 14">
                <a:extLst>
                  <a:ext uri="{FF2B5EF4-FFF2-40B4-BE49-F238E27FC236}">
                    <a16:creationId xmlns:a16="http://schemas.microsoft.com/office/drawing/2014/main" id="{0A4425C5-E0A8-4D0E-A906-D18E623A9F59}"/>
                  </a:ext>
                </a:extLst>
              </p:cNvPr>
              <p:cNvSpPr/>
              <p:nvPr/>
            </p:nvSpPr>
            <p:spPr>
              <a:xfrm>
                <a:off x="2279576" y="2240868"/>
                <a:ext cx="2160240" cy="2376264"/>
              </a:xfrm>
              <a:prstGeom prst="flowChartDocument">
                <a:avLst/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02529B84-EEB8-449A-87E9-E6988453D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3419922" y="1840514"/>
              <a:ext cx="1556792" cy="1556792"/>
            </a:xfrm>
            <a:prstGeom prst="rect">
              <a:avLst/>
            </a:prstGeom>
          </p:spPr>
        </p:pic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C48A7DC8-B2C5-4918-A635-82F701AD7519}"/>
                </a:ext>
              </a:extLst>
            </p:cNvPr>
            <p:cNvSpPr txBox="1"/>
            <p:nvPr/>
          </p:nvSpPr>
          <p:spPr>
            <a:xfrm>
              <a:off x="2273288" y="3204554"/>
              <a:ext cx="2028800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EADE0E26-F745-4F86-9BB2-256C5C5198D3}"/>
              </a:ext>
            </a:extLst>
          </p:cNvPr>
          <p:cNvGrpSpPr/>
          <p:nvPr/>
        </p:nvGrpSpPr>
        <p:grpSpPr>
          <a:xfrm>
            <a:off x="8149544" y="1684961"/>
            <a:ext cx="2769146" cy="3424690"/>
            <a:chOff x="2207568" y="1840514"/>
            <a:chExt cx="2769146" cy="3424690"/>
          </a:xfrm>
        </p:grpSpPr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7E0BC8A1-1B06-4643-ADAA-027C1980C315}"/>
                </a:ext>
              </a:extLst>
            </p:cNvPr>
            <p:cNvGrpSpPr/>
            <p:nvPr/>
          </p:nvGrpSpPr>
          <p:grpSpPr>
            <a:xfrm>
              <a:off x="2207568" y="2708920"/>
              <a:ext cx="2304256" cy="2556284"/>
              <a:chOff x="2279576" y="2240868"/>
              <a:chExt cx="2304256" cy="2556284"/>
            </a:xfrm>
          </p:grpSpPr>
          <p:sp>
            <p:nvSpPr>
              <p:cNvPr id="20" name="流程图: 文档 19">
                <a:extLst>
                  <a:ext uri="{FF2B5EF4-FFF2-40B4-BE49-F238E27FC236}">
                    <a16:creationId xmlns:a16="http://schemas.microsoft.com/office/drawing/2014/main" id="{839783B7-8536-4570-B4CF-3DAD4E59AFE5}"/>
                  </a:ext>
                </a:extLst>
              </p:cNvPr>
              <p:cNvSpPr/>
              <p:nvPr/>
            </p:nvSpPr>
            <p:spPr>
              <a:xfrm>
                <a:off x="2423592" y="2420888"/>
                <a:ext cx="2160240" cy="2376264"/>
              </a:xfrm>
              <a:prstGeom prst="flowChartDocument">
                <a:avLst/>
              </a:prstGeom>
              <a:solidFill>
                <a:srgbClr val="89BFCE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" name="流程图: 文档 20">
                <a:extLst>
                  <a:ext uri="{FF2B5EF4-FFF2-40B4-BE49-F238E27FC236}">
                    <a16:creationId xmlns:a16="http://schemas.microsoft.com/office/drawing/2014/main" id="{843B65E6-62C2-4138-BD94-570DF9397DF9}"/>
                  </a:ext>
                </a:extLst>
              </p:cNvPr>
              <p:cNvSpPr/>
              <p:nvPr/>
            </p:nvSpPr>
            <p:spPr>
              <a:xfrm>
                <a:off x="2279576" y="2240868"/>
                <a:ext cx="2160240" cy="2376264"/>
              </a:xfrm>
              <a:prstGeom prst="flowChartDocument">
                <a:avLst/>
              </a:prstGeom>
              <a:solidFill>
                <a:srgbClr val="F8C9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AEEAA477-32C7-4A82-BDA0-F11D72B32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3419922" y="1840514"/>
              <a:ext cx="1556792" cy="1556792"/>
            </a:xfrm>
            <a:prstGeom prst="rect">
              <a:avLst/>
            </a:prstGeom>
          </p:spPr>
        </p:pic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1961CC3F-1BFE-4589-A0A7-245D8CEF6B01}"/>
                </a:ext>
              </a:extLst>
            </p:cNvPr>
            <p:cNvSpPr txBox="1"/>
            <p:nvPr/>
          </p:nvSpPr>
          <p:spPr>
            <a:xfrm>
              <a:off x="2273289" y="3204554"/>
              <a:ext cx="2028800" cy="13716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</p:grpSp>
    </p:spTree>
    <p:extLst>
      <p:ext uri="{BB962C8B-B14F-4D97-AF65-F5344CB8AC3E}">
        <p14:creationId val="1459242536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861AF9A7-C4E6-4BD6-A720-B7439B1C1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8000" t="8000"/>
          <a:stretch>
            <a:fillRect/>
          </a:stretch>
        </p:blipFill>
        <p:spPr>
          <a:xfrm>
            <a:off x="1343472" y="2204864"/>
            <a:ext cx="4437112" cy="372712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one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EE9B09A2-CC48-4D58-898F-63AC84B0551F}"/>
              </a:ext>
            </a:extLst>
          </p:cNvPr>
          <p:cNvGrpSpPr/>
          <p:nvPr/>
        </p:nvGrpSpPr>
        <p:grpSpPr>
          <a:xfrm>
            <a:off x="1941848" y="2842855"/>
            <a:ext cx="3240360" cy="1818869"/>
            <a:chOff x="2531604" y="2614034"/>
            <a:chExt cx="3240360" cy="1818869"/>
          </a:xfrm>
        </p:grpSpPr>
        <p:sp>
          <p:nvSpPr>
            <p:cNvPr id="4" name="文本框 10">
              <a:extLst>
                <a:ext uri="{FF2B5EF4-FFF2-40B4-BE49-F238E27FC236}">
                  <a16:creationId xmlns:a16="http://schemas.microsoft.com/office/drawing/2014/main" id="{BD32C784-D7C4-425C-A388-2A30A25B35A0}"/>
                </a:ext>
              </a:extLst>
            </p:cNvPr>
            <p:cNvSpPr txBox="1"/>
            <p:nvPr/>
          </p:nvSpPr>
          <p:spPr>
            <a:xfrm>
              <a:off x="2531604" y="3694238"/>
              <a:ext cx="3240360" cy="731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AE04C67A-BC6A-4B43-8CAF-681727E425EE}"/>
                </a:ext>
              </a:extLst>
            </p:cNvPr>
            <p:cNvSpPr/>
            <p:nvPr/>
          </p:nvSpPr>
          <p:spPr>
            <a:xfrm>
              <a:off x="3666728" y="2614034"/>
              <a:ext cx="972000" cy="972000"/>
            </a:xfrm>
            <a:prstGeom prst="ellipse">
              <a:avLst/>
            </a:prstGeom>
            <a:solidFill>
              <a:srgbClr val="89BFCE"/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TITLE HERE</a:t>
              </a: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007712E4-145F-47F6-889D-83EF8054F051}"/>
              </a:ext>
            </a:extLst>
          </p:cNvPr>
          <p:cNvGrpSpPr/>
          <p:nvPr/>
        </p:nvGrpSpPr>
        <p:grpSpPr>
          <a:xfrm>
            <a:off x="5784726" y="1988840"/>
            <a:ext cx="5556832" cy="595500"/>
            <a:chOff x="3342734" y="2844994"/>
            <a:chExt cx="5556832" cy="595500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83A220B4-4B9A-4279-A535-D4C3676F30E5}"/>
                </a:ext>
              </a:extLst>
            </p:cNvPr>
            <p:cNvSpPr txBox="1"/>
            <p:nvPr/>
          </p:nvSpPr>
          <p:spPr>
            <a:xfrm>
              <a:off x="4993525" y="2911911"/>
              <a:ext cx="390604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43CB9EBC-7ADE-4FAD-A2C6-CC6AED7185F9}"/>
                </a:ext>
              </a:extLst>
            </p:cNvPr>
            <p:cNvSpPr/>
            <p:nvPr/>
          </p:nvSpPr>
          <p:spPr>
            <a:xfrm>
              <a:off x="3342734" y="2844994"/>
              <a:ext cx="1618100" cy="595500"/>
            </a:xfrm>
            <a:prstGeom prst="roundRect">
              <a:avLst>
                <a:gd fmla="val 20058" name="adj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TITLE HERE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234408BB-6CFC-4535-A084-437746E5DE2E}"/>
              </a:ext>
            </a:extLst>
          </p:cNvPr>
          <p:cNvGrpSpPr/>
          <p:nvPr/>
        </p:nvGrpSpPr>
        <p:grpSpPr>
          <a:xfrm>
            <a:off x="5784726" y="3366038"/>
            <a:ext cx="5556832" cy="595500"/>
            <a:chOff x="3342734" y="2844994"/>
            <a:chExt cx="5556832" cy="595500"/>
          </a:xfrm>
        </p:grpSpPr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68E2EA53-B553-4AEB-ACBE-745533056DBF}"/>
                </a:ext>
              </a:extLst>
            </p:cNvPr>
            <p:cNvSpPr txBox="1"/>
            <p:nvPr/>
          </p:nvSpPr>
          <p:spPr>
            <a:xfrm>
              <a:off x="4993525" y="2911912"/>
              <a:ext cx="390604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4D22ECCE-DCE0-4672-9BA5-54478449393F}"/>
                </a:ext>
              </a:extLst>
            </p:cNvPr>
            <p:cNvSpPr/>
            <p:nvPr/>
          </p:nvSpPr>
          <p:spPr>
            <a:xfrm>
              <a:off x="3342734" y="2844994"/>
              <a:ext cx="1618100" cy="595500"/>
            </a:xfrm>
            <a:prstGeom prst="roundRect">
              <a:avLst>
                <a:gd fmla="val 20058" name="adj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TITLE HERE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BB395144-B7C7-4BA5-B925-C1F2B7BD8222}"/>
              </a:ext>
            </a:extLst>
          </p:cNvPr>
          <p:cNvGrpSpPr/>
          <p:nvPr/>
        </p:nvGrpSpPr>
        <p:grpSpPr>
          <a:xfrm>
            <a:off x="5784726" y="4743236"/>
            <a:ext cx="5556832" cy="595500"/>
            <a:chOff x="3342734" y="2844994"/>
            <a:chExt cx="5556832" cy="595500"/>
          </a:xfrm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EE09DC9F-FF56-41E8-BDD1-04F1CF1478B8}"/>
                </a:ext>
              </a:extLst>
            </p:cNvPr>
            <p:cNvSpPr txBox="1"/>
            <p:nvPr/>
          </p:nvSpPr>
          <p:spPr>
            <a:xfrm>
              <a:off x="4993525" y="2911910"/>
              <a:ext cx="390604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z="12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02D96DA-CF74-4A4A-B739-A799B6C30D7D}"/>
                </a:ext>
              </a:extLst>
            </p:cNvPr>
            <p:cNvSpPr/>
            <p:nvPr/>
          </p:nvSpPr>
          <p:spPr>
            <a:xfrm>
              <a:off x="3342734" y="2844994"/>
              <a:ext cx="1618100" cy="595500"/>
            </a:xfrm>
            <a:prstGeom prst="roundRect">
              <a:avLst>
                <a:gd fmla="val 20058" name="adj"/>
              </a:avLst>
            </a:prstGeom>
            <a:solidFill>
              <a:srgbClr val="F8C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TITLE HERE</a:t>
              </a:r>
            </a:p>
          </p:txBody>
        </p:sp>
      </p:grpSp>
    </p:spTree>
    <p:extLst>
      <p:ext uri="{BB962C8B-B14F-4D97-AF65-F5344CB8AC3E}">
        <p14:creationId val="1132024339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4" nodeType="withEffect" presetClass="entr" presetID="5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8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9" nodeType="withEffect" presetClass="entr" presetID="5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4" nodeType="withEffect" presetClass="entr" presetID="5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one</a:t>
            </a:r>
          </a:p>
        </p:txBody>
      </p:sp>
      <p:sp>
        <p:nvSpPr>
          <p:cNvPr id="19" name="iṩḻiḓé">
            <a:extLst>
              <a:ext uri="{FF2B5EF4-FFF2-40B4-BE49-F238E27FC236}">
                <a16:creationId xmlns:a16="http://schemas.microsoft.com/office/drawing/2014/main" id="{E4F705BD-F032-405E-8858-D26C2D2818C2}"/>
              </a:ext>
            </a:extLst>
          </p:cNvPr>
          <p:cNvSpPr/>
          <p:nvPr/>
        </p:nvSpPr>
        <p:spPr>
          <a:xfrm>
            <a:off x="4866879" y="2132856"/>
            <a:ext cx="3070286" cy="3070286"/>
          </a:xfrm>
          <a:prstGeom prst="arc">
            <a:avLst>
              <a:gd fmla="val 5414636" name="adj1"/>
              <a:gd fmla="val 2242487" name="adj2"/>
            </a:avLst>
          </a:prstGeom>
          <a:ln w="152400">
            <a:solidFill>
              <a:srgbClr val="89BFC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bIns="45720" lIns="91440" rIns="91440" rtlCol="0" tIns="45720" wrap="square">
            <a:normAutofit/>
          </a:bodyPr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</a:defRPr>
            </a:lvl9pPr>
          </a:lstStyle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21DB242-2736-45F3-8AEE-A913FB413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7871" l="7079" r="8489" t="7079"/>
          <a:stretch>
            <a:fillRect/>
          </a:stretch>
        </p:blipFill>
        <p:spPr>
          <a:xfrm>
            <a:off x="5105878" y="2348880"/>
            <a:ext cx="2592288" cy="2304256"/>
          </a:xfrm>
          <a:prstGeom prst="rect">
            <a:avLst/>
          </a:prstGeom>
        </p:spPr>
      </p:pic>
      <p:grpSp>
        <p:nvGrpSpPr>
          <p:cNvPr id="23" name="Group 19">
            <a:extLst>
              <a:ext uri="{FF2B5EF4-FFF2-40B4-BE49-F238E27FC236}">
                <a16:creationId xmlns:a16="http://schemas.microsoft.com/office/drawing/2014/main" id="{5A659EBA-C6B0-4FFA-AF9B-4E87ABD578A2}"/>
              </a:ext>
            </a:extLst>
          </p:cNvPr>
          <p:cNvGrpSpPr/>
          <p:nvPr/>
        </p:nvGrpSpPr>
        <p:grpSpPr>
          <a:xfrm>
            <a:off x="1559496" y="1705041"/>
            <a:ext cx="3001361" cy="1671501"/>
            <a:chOff x="5519936" y="1972942"/>
            <a:chExt cx="3001361" cy="1671501"/>
          </a:xfrm>
        </p:grpSpPr>
        <p:sp>
          <p:nvSpPr>
            <p:cNvPr id="24" name="文本框 20">
              <a:extLst>
                <a:ext uri="{FF2B5EF4-FFF2-40B4-BE49-F238E27FC236}">
                  <a16:creationId xmlns:a16="http://schemas.microsoft.com/office/drawing/2014/main" id="{2262054E-61BC-444C-A78B-B7B16C5B837A}"/>
                </a:ext>
              </a:extLst>
            </p:cNvPr>
            <p:cNvSpPr txBox="1"/>
            <p:nvPr/>
          </p:nvSpPr>
          <p:spPr>
            <a:xfrm>
              <a:off x="5519936" y="2690336"/>
              <a:ext cx="3001361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25" name="browser_156816">
              <a:extLst>
                <a:ext uri="{FF2B5EF4-FFF2-40B4-BE49-F238E27FC236}">
                  <a16:creationId xmlns:a16="http://schemas.microsoft.com/office/drawing/2014/main" id="{6BE32B16-C331-41B1-A154-FDA3A3F74C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72942"/>
              <a:ext cx="609685" cy="586530"/>
            </a:xfrm>
            <a:custGeom>
              <a:gdLst>
                <a:gd fmla="*/ 195114 w 608814" name="connsiteX0"/>
                <a:gd fmla="*/ 351627 h 585693" name="connsiteY0"/>
                <a:gd fmla="*/ 258290 w 608814" name="connsiteX1"/>
                <a:gd fmla="*/ 351627 h 585693" name="connsiteY1"/>
                <a:gd fmla="*/ 282731 w 608814" name="connsiteX2"/>
                <a:gd fmla="*/ 376018 h 585693" name="connsiteY2"/>
                <a:gd fmla="*/ 282731 w 608814" name="connsiteX3"/>
                <a:gd fmla="*/ 561210 h 585693" name="connsiteY3"/>
                <a:gd fmla="*/ 258290 w 608814" name="connsiteX4"/>
                <a:gd fmla="*/ 585693 h 585693" name="connsiteY4"/>
                <a:gd fmla="*/ 195114 w 608814" name="connsiteX5"/>
                <a:gd fmla="*/ 585693 h 585693" name="connsiteY5"/>
                <a:gd fmla="*/ 170673 w 608814" name="connsiteX6"/>
                <a:gd fmla="*/ 561210 h 585693" name="connsiteY6"/>
                <a:gd fmla="*/ 170673 w 608814" name="connsiteX7"/>
                <a:gd fmla="*/ 376018 h 585693" name="connsiteY7"/>
                <a:gd fmla="*/ 195114 w 608814" name="connsiteX8"/>
                <a:gd fmla="*/ 351627 h 585693" name="connsiteY8"/>
                <a:gd fmla="*/ 358100 w 608814" name="connsiteX9"/>
                <a:gd fmla="*/ 249872 h 585693" name="connsiteY9"/>
                <a:gd fmla="*/ 421316 w 608814" name="connsiteX10"/>
                <a:gd fmla="*/ 249872 h 585693" name="connsiteY10"/>
                <a:gd fmla="*/ 445737 w 608814" name="connsiteX11"/>
                <a:gd fmla="*/ 274267 h 585693" name="connsiteY11"/>
                <a:gd fmla="*/ 445737 w 608814" name="connsiteX12"/>
                <a:gd fmla="*/ 561206 h 585693" name="connsiteY12"/>
                <a:gd fmla="*/ 421316 w 608814" name="connsiteX13"/>
                <a:gd fmla="*/ 585693 h 585693" name="connsiteY13"/>
                <a:gd fmla="*/ 358100 w 608814" name="connsiteX14"/>
                <a:gd fmla="*/ 585693 h 585693" name="connsiteY14"/>
                <a:gd fmla="*/ 333679 w 608814" name="connsiteX15"/>
                <a:gd fmla="*/ 561206 h 585693" name="connsiteY15"/>
                <a:gd fmla="*/ 333679 w 608814" name="connsiteX16"/>
                <a:gd fmla="*/ 274267 h 585693" name="connsiteY16"/>
                <a:gd fmla="*/ 358100 w 608814" name="connsiteX17"/>
                <a:gd fmla="*/ 249872 h 585693" name="connsiteY17"/>
                <a:gd fmla="*/ 140260 w 608814" name="connsiteX18"/>
                <a:gd fmla="*/ 224680 h 585693" name="connsiteY18"/>
                <a:gd fmla="*/ 191844 w 608814" name="connsiteX19"/>
                <a:gd fmla="*/ 276122 h 585693" name="connsiteY19"/>
                <a:gd fmla="*/ 140260 w 608814" name="connsiteX20"/>
                <a:gd fmla="*/ 327564 h 585693" name="connsiteY20"/>
                <a:gd fmla="*/ 88676 w 608814" name="connsiteX21"/>
                <a:gd fmla="*/ 276122 h 585693" name="connsiteY21"/>
                <a:gd fmla="*/ 140260 w 608814" name="connsiteX22"/>
                <a:gd fmla="*/ 224680 h 585693" name="connsiteY22"/>
                <a:gd fmla="*/ 521177 w 608814" name="connsiteX23"/>
                <a:gd fmla="*/ 148117 h 585693" name="connsiteY23"/>
                <a:gd fmla="*/ 584301 w 608814" name="connsiteX24"/>
                <a:gd fmla="*/ 148117 h 585693" name="connsiteY24"/>
                <a:gd fmla="*/ 608814 w 608814" name="connsiteX25"/>
                <a:gd fmla="*/ 172601 h 585693" name="connsiteY25"/>
                <a:gd fmla="*/ 608814 w 608814" name="connsiteX26"/>
                <a:gd fmla="*/ 561209 h 585693" name="connsiteY26"/>
                <a:gd fmla="*/ 584301 w 608814" name="connsiteX27"/>
                <a:gd fmla="*/ 585693 h 585693" name="connsiteY27"/>
                <a:gd fmla="*/ 521177 w 608814" name="connsiteX28"/>
                <a:gd fmla="*/ 585693 h 585693" name="connsiteY28"/>
                <a:gd fmla="*/ 496756 w 608814" name="connsiteX29"/>
                <a:gd fmla="*/ 561209 h 585693" name="connsiteY29"/>
                <a:gd fmla="*/ 496756 w 608814" name="connsiteX30"/>
                <a:gd fmla="*/ 172601 h 585693" name="connsiteY30"/>
                <a:gd fmla="*/ 521177 w 608814" name="connsiteX31"/>
                <a:gd fmla="*/ 148117 h 585693" name="connsiteY31"/>
                <a:gd fmla="*/ 116229 w 608814" name="connsiteX32"/>
                <a:gd fmla="*/ 131322 h 585693" name="connsiteY32"/>
                <a:gd fmla="*/ 164246 w 608814" name="connsiteX33"/>
                <a:gd fmla="*/ 131322 h 585693" name="connsiteY33"/>
                <a:gd fmla="*/ 184061 w 608814" name="connsiteX34"/>
                <a:gd fmla="*/ 151113 h 585693" name="connsiteY34"/>
                <a:gd fmla="*/ 184061 w 608814" name="connsiteX35"/>
                <a:gd fmla="*/ 171457 h 585693" name="connsiteY35"/>
                <a:gd fmla="*/ 208669 w 608814" name="connsiteX36"/>
                <a:gd fmla="*/ 186094 h 585693" name="connsiteY36"/>
                <a:gd fmla="*/ 226641 w 608814" name="connsiteX37"/>
                <a:gd fmla="*/ 175692 h 585693" name="connsiteY37"/>
                <a:gd fmla="*/ 253737 w 608814" name="connsiteX38"/>
                <a:gd fmla="*/ 182964 h 585693" name="connsiteY38"/>
                <a:gd fmla="*/ 277792 w 608814" name="connsiteX39"/>
                <a:gd fmla="*/ 224572 h 585693" name="connsiteY39"/>
                <a:gd fmla="*/ 279727 w 608814" name="connsiteX40"/>
                <a:gd fmla="*/ 239577 h 585693" name="connsiteY40"/>
                <a:gd fmla="*/ 270511 w 608814" name="connsiteX41"/>
                <a:gd fmla="*/ 251544 h 585693" name="connsiteY41"/>
                <a:gd fmla="*/ 252355 w 608814" name="connsiteX42"/>
                <a:gd fmla="*/ 262038 h 585693" name="connsiteY42"/>
                <a:gd fmla="*/ 253829 w 608814" name="connsiteX43"/>
                <a:gd fmla="*/ 276122 h 585693" name="connsiteY43"/>
                <a:gd fmla="*/ 252355 w 608814" name="connsiteX44"/>
                <a:gd fmla="*/ 290206 h 585693" name="connsiteY44"/>
                <a:gd fmla="*/ 270511 w 608814" name="connsiteX45"/>
                <a:gd fmla="*/ 300700 h 585693" name="connsiteY45"/>
                <a:gd fmla="*/ 278714 w 608814" name="connsiteX46"/>
                <a:gd fmla="*/ 325094 h 585693" name="connsiteY46"/>
                <a:gd fmla="*/ 258253 w 608814" name="connsiteX47"/>
                <a:gd fmla="*/ 321136 h 585693" name="connsiteY47"/>
                <a:gd fmla="*/ 195858 w 608814" name="connsiteX48"/>
                <a:gd fmla="*/ 321136 h 585693" name="connsiteY48"/>
                <a:gd fmla="*/ 212171 w 608814" name="connsiteX49"/>
                <a:gd fmla="*/ 276122 h 585693" name="connsiteY49"/>
                <a:gd fmla="*/ 140191 w 608814" name="connsiteX50"/>
                <a:gd fmla="*/ 204320 h 585693" name="connsiteY50"/>
                <a:gd fmla="*/ 68304 w 608814" name="connsiteX51"/>
                <a:gd fmla="*/ 276122 h 585693" name="connsiteY51"/>
                <a:gd fmla="*/ 140191 w 608814" name="connsiteX52"/>
                <a:gd fmla="*/ 348016 h 585693" name="connsiteY52"/>
                <a:gd fmla="*/ 148486 w 608814" name="connsiteX53"/>
                <a:gd fmla="*/ 347095 h 585693" name="connsiteY53"/>
                <a:gd fmla="*/ 140099 w 608814" name="connsiteX54"/>
                <a:gd fmla="*/ 376000 h 585693" name="connsiteY54"/>
                <a:gd fmla="*/ 140099 w 608814" name="connsiteX55"/>
                <a:gd fmla="*/ 420922 h 585693" name="connsiteY55"/>
                <a:gd fmla="*/ 116229 w 608814" name="connsiteX56"/>
                <a:gd fmla="*/ 420922 h 585693" name="connsiteY56"/>
                <a:gd fmla="*/ 96413 w 608814" name="connsiteX57"/>
                <a:gd fmla="*/ 401131 h 585693" name="connsiteY57"/>
                <a:gd fmla="*/ 96413 w 608814" name="connsiteX58"/>
                <a:gd fmla="*/ 380787 h 585693" name="connsiteY58"/>
                <a:gd fmla="*/ 71806 w 608814" name="connsiteX59"/>
                <a:gd fmla="*/ 366150 h 585693" name="connsiteY59"/>
                <a:gd fmla="*/ 53742 w 608814" name="connsiteX60"/>
                <a:gd fmla="*/ 376552 h 585693" name="connsiteY60"/>
                <a:gd fmla="*/ 38719 w 608814" name="connsiteX61"/>
                <a:gd fmla="*/ 378577 h 585693" name="connsiteY61"/>
                <a:gd fmla="*/ 26738 w 608814" name="connsiteX62"/>
                <a:gd fmla="*/ 369372 h 585693" name="connsiteY62"/>
                <a:gd fmla="*/ 2683 w 608814" name="connsiteX63"/>
                <a:gd fmla="*/ 327764 h 585693" name="connsiteY63"/>
                <a:gd fmla="*/ 9872 w 608814" name="connsiteX64"/>
                <a:gd fmla="*/ 300700 h 585693" name="connsiteY64"/>
                <a:gd fmla="*/ 28120 w 608814" name="connsiteX65"/>
                <a:gd fmla="*/ 290206 h 585693" name="connsiteY65"/>
                <a:gd fmla="*/ 26645 w 608814" name="connsiteX66"/>
                <a:gd fmla="*/ 276122 h 585693" name="connsiteY66"/>
                <a:gd fmla="*/ 28120 w 608814" name="connsiteX67"/>
                <a:gd fmla="*/ 262038 h 585693" name="connsiteY67"/>
                <a:gd fmla="*/ 9872 w 608814" name="connsiteX68"/>
                <a:gd fmla="*/ 251544 h 585693" name="connsiteY68"/>
                <a:gd fmla="*/ 2683 w 608814" name="connsiteX69"/>
                <a:gd fmla="*/ 224572 h 585693" name="connsiteY69"/>
                <a:gd fmla="*/ 26738 w 608814" name="connsiteX70"/>
                <a:gd fmla="*/ 182964 h 585693" name="connsiteY70"/>
                <a:gd fmla="*/ 38719 w 608814" name="connsiteX71"/>
                <a:gd fmla="*/ 173759 h 585693" name="connsiteY71"/>
                <a:gd fmla="*/ 53742 w 608814" name="connsiteX72"/>
                <a:gd fmla="*/ 175692 h 585693" name="connsiteY72"/>
                <a:gd fmla="*/ 71806 w 608814" name="connsiteX73"/>
                <a:gd fmla="*/ 186094 h 585693" name="connsiteY73"/>
                <a:gd fmla="*/ 96413 w 608814" name="connsiteX74"/>
                <a:gd fmla="*/ 171457 h 585693" name="connsiteY74"/>
                <a:gd fmla="*/ 96413 w 608814" name="connsiteX75"/>
                <a:gd fmla="*/ 151113 h 585693" name="connsiteY75"/>
                <a:gd fmla="*/ 116229 w 608814" name="connsiteX76"/>
                <a:gd fmla="*/ 131322 h 585693" name="connsiteY76"/>
                <a:gd fmla="*/ 445756 w 608814" name="connsiteX77"/>
                <a:gd fmla="*/ 83476 h 585693" name="connsiteY77"/>
                <a:gd fmla="*/ 414140 w 608814" name="connsiteX78"/>
                <a:gd fmla="*/ 115044 h 585693" name="connsiteY78"/>
                <a:gd fmla="*/ 445756 w 608814" name="connsiteX79"/>
                <a:gd fmla="*/ 146520 h 585693" name="connsiteY79"/>
                <a:gd fmla="*/ 477371 w 608814" name="connsiteX80"/>
                <a:gd fmla="*/ 115044 h 585693" name="connsiteY80"/>
                <a:gd fmla="*/ 445756 w 608814" name="connsiteX81"/>
                <a:gd fmla="*/ 83476 h 585693" name="connsiteY81"/>
                <a:gd fmla="*/ 426676 w 608814" name="connsiteX82"/>
                <a:gd fmla="*/ 0 h 585693" name="connsiteY82"/>
                <a:gd fmla="*/ 464835 w 608814" name="connsiteX83"/>
                <a:gd fmla="*/ 0 h 585693" name="connsiteY83"/>
                <a:gd fmla="*/ 480597 w 608814" name="connsiteX84"/>
                <a:gd fmla="*/ 15738 h 585693" name="connsiteY84"/>
                <a:gd fmla="*/ 480597 w 608814" name="connsiteX85"/>
                <a:gd fmla="*/ 31936 h 585693" name="connsiteY85"/>
                <a:gd fmla="*/ 500138 w 608814" name="connsiteX86"/>
                <a:gd fmla="*/ 43533 h 585693" name="connsiteY86"/>
                <a:gd fmla="*/ 514425 w 608814" name="connsiteX87"/>
                <a:gd fmla="*/ 35249 h 585693" name="connsiteY87"/>
                <a:gd fmla="*/ 535901 w 608814" name="connsiteX88"/>
                <a:gd fmla="*/ 40956 h 585693" name="connsiteY88"/>
                <a:gd fmla="*/ 554981 w 608814" name="connsiteX89"/>
                <a:gd fmla="*/ 73996 h 585693" name="connsiteY89"/>
                <a:gd fmla="*/ 556640 w 608814" name="connsiteX90"/>
                <a:gd fmla="*/ 85961 h 585693" name="connsiteY90"/>
                <a:gd fmla="*/ 549266 w 608814" name="connsiteX91"/>
                <a:gd fmla="*/ 95440 h 585693" name="connsiteY91"/>
                <a:gd fmla="*/ 534887 w 608814" name="connsiteX92"/>
                <a:gd fmla="*/ 103815 h 585693" name="connsiteY92"/>
                <a:gd fmla="*/ 535993 w 608814" name="connsiteX93"/>
                <a:gd fmla="*/ 115044 h 585693" name="connsiteY93"/>
                <a:gd fmla="*/ 535717 w 608814" name="connsiteX94"/>
                <a:gd fmla="*/ 117621 h 585693" name="connsiteY94"/>
                <a:gd fmla="*/ 521153 w 608814" name="connsiteX95"/>
                <a:gd fmla="*/ 117621 h 585693" name="connsiteY95"/>
                <a:gd fmla="*/ 466126 w 608814" name="connsiteX96"/>
                <a:gd fmla="*/ 172565 h 585693" name="connsiteY96"/>
                <a:gd fmla="*/ 466126 w 608814" name="connsiteX97"/>
                <a:gd fmla="*/ 229719 h 585693" name="connsiteY97"/>
                <a:gd fmla="*/ 466126 w 608814" name="connsiteX98"/>
                <a:gd fmla="*/ 242604 h 585693" name="connsiteY98"/>
                <a:gd fmla="*/ 453590 w 608814" name="connsiteX99"/>
                <a:gd fmla="*/ 229995 h 585693" name="connsiteY99"/>
                <a:gd fmla="*/ 421330 w 608814" name="connsiteX100"/>
                <a:gd fmla="*/ 219319 h 585693" name="connsiteY100"/>
                <a:gd fmla="*/ 411928 w 608814" name="connsiteX101"/>
                <a:gd fmla="*/ 219319 h 585693" name="connsiteY101"/>
                <a:gd fmla="*/ 410914 w 608814" name="connsiteX102"/>
                <a:gd fmla="*/ 214257 h 585693" name="connsiteY102"/>
                <a:gd fmla="*/ 410914 w 608814" name="connsiteX103"/>
                <a:gd fmla="*/ 198059 h 585693" name="connsiteY103"/>
                <a:gd fmla="*/ 391373 w 608814" name="connsiteX104"/>
                <a:gd fmla="*/ 186463 h 585693" name="connsiteY104"/>
                <a:gd fmla="*/ 377086 w 608814" name="connsiteX105"/>
                <a:gd fmla="*/ 194746 h 585693" name="connsiteY105"/>
                <a:gd fmla="*/ 365104 w 608814" name="connsiteX106"/>
                <a:gd fmla="*/ 196310 h 585693" name="connsiteY106"/>
                <a:gd fmla="*/ 355610 w 608814" name="connsiteX107"/>
                <a:gd fmla="*/ 189040 h 585693" name="connsiteY107"/>
                <a:gd fmla="*/ 336530 w 608814" name="connsiteX108"/>
                <a:gd fmla="*/ 155999 h 585693" name="connsiteY108"/>
                <a:gd fmla="*/ 342245 w 608814" name="connsiteX109"/>
                <a:gd fmla="*/ 134463 h 585693" name="connsiteY109"/>
                <a:gd fmla="*/ 356716 w 608814" name="connsiteX110"/>
                <a:gd fmla="*/ 126180 h 585693" name="connsiteY110"/>
                <a:gd fmla="*/ 355518 w 608814" name="connsiteX111"/>
                <a:gd fmla="*/ 115044 h 585693" name="connsiteY111"/>
                <a:gd fmla="*/ 356716 w 608814" name="connsiteX112"/>
                <a:gd fmla="*/ 103815 h 585693" name="connsiteY112"/>
                <a:gd fmla="*/ 342245 w 608814" name="connsiteX113"/>
                <a:gd fmla="*/ 95440 h 585693" name="connsiteY113"/>
                <a:gd fmla="*/ 336530 w 608814" name="connsiteX114"/>
                <a:gd fmla="*/ 73996 h 585693" name="connsiteY114"/>
                <a:gd fmla="*/ 355610 w 608814" name="connsiteX115"/>
                <a:gd fmla="*/ 40956 h 585693" name="connsiteY115"/>
                <a:gd fmla="*/ 365104 w 608814" name="connsiteX116"/>
                <a:gd fmla="*/ 33685 h 585693" name="connsiteY116"/>
                <a:gd fmla="*/ 377086 w 608814" name="connsiteX117"/>
                <a:gd fmla="*/ 35249 h 585693" name="connsiteY117"/>
                <a:gd fmla="*/ 391373 w 608814" name="connsiteX118"/>
                <a:gd fmla="*/ 43533 h 585693" name="connsiteY118"/>
                <a:gd fmla="*/ 410914 w 608814" name="connsiteX119"/>
                <a:gd fmla="*/ 31936 h 585693" name="connsiteY119"/>
                <a:gd fmla="*/ 410914 w 608814" name="connsiteX120"/>
                <a:gd fmla="*/ 15738 h 585693" name="connsiteY120"/>
                <a:gd fmla="*/ 426676 w 608814" name="connsiteX121"/>
                <a:gd fmla="*/ 0 h 585693" name="connsiteY1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b="b" l="l" r="r" t="t"/>
              <a:pathLst>
                <a:path h="585693" w="608814">
                  <a:moveTo>
                    <a:pt x="195114" y="351627"/>
                  </a:moveTo>
                  <a:lnTo>
                    <a:pt x="258290" y="351627"/>
                  </a:lnTo>
                  <a:cubicBezTo>
                    <a:pt x="271848" y="351627"/>
                    <a:pt x="282731" y="362580"/>
                    <a:pt x="282731" y="376018"/>
                  </a:cubicBezTo>
                  <a:lnTo>
                    <a:pt x="282731" y="561210"/>
                  </a:lnTo>
                  <a:cubicBezTo>
                    <a:pt x="282731" y="574740"/>
                    <a:pt x="271848" y="585693"/>
                    <a:pt x="258290" y="585693"/>
                  </a:cubicBezTo>
                  <a:lnTo>
                    <a:pt x="195114" y="585693"/>
                  </a:lnTo>
                  <a:cubicBezTo>
                    <a:pt x="181556" y="585693"/>
                    <a:pt x="170673" y="574740"/>
                    <a:pt x="170673" y="561210"/>
                  </a:cubicBezTo>
                  <a:lnTo>
                    <a:pt x="170673" y="376018"/>
                  </a:lnTo>
                  <a:cubicBezTo>
                    <a:pt x="170673" y="362580"/>
                    <a:pt x="181556" y="351627"/>
                    <a:pt x="195114" y="351627"/>
                  </a:cubicBezTo>
                  <a:close/>
                  <a:moveTo>
                    <a:pt x="358100" y="249872"/>
                  </a:moveTo>
                  <a:lnTo>
                    <a:pt x="421316" y="249872"/>
                  </a:lnTo>
                  <a:cubicBezTo>
                    <a:pt x="434771" y="249872"/>
                    <a:pt x="445737" y="260735"/>
                    <a:pt x="445737" y="274267"/>
                  </a:cubicBezTo>
                  <a:lnTo>
                    <a:pt x="445737" y="561206"/>
                  </a:lnTo>
                  <a:cubicBezTo>
                    <a:pt x="445737" y="574738"/>
                    <a:pt x="434771" y="585693"/>
                    <a:pt x="421316" y="585693"/>
                  </a:cubicBezTo>
                  <a:lnTo>
                    <a:pt x="358100" y="585693"/>
                  </a:lnTo>
                  <a:cubicBezTo>
                    <a:pt x="344645" y="585693"/>
                    <a:pt x="333679" y="574738"/>
                    <a:pt x="333679" y="561206"/>
                  </a:cubicBezTo>
                  <a:lnTo>
                    <a:pt x="333679" y="274267"/>
                  </a:lnTo>
                  <a:cubicBezTo>
                    <a:pt x="333679" y="260735"/>
                    <a:pt x="344645" y="249872"/>
                    <a:pt x="358100" y="249872"/>
                  </a:cubicBezTo>
                  <a:close/>
                  <a:moveTo>
                    <a:pt x="140260" y="224680"/>
                  </a:moveTo>
                  <a:cubicBezTo>
                    <a:pt x="168749" y="224680"/>
                    <a:pt x="191844" y="247711"/>
                    <a:pt x="191844" y="276122"/>
                  </a:cubicBezTo>
                  <a:cubicBezTo>
                    <a:pt x="191844" y="304533"/>
                    <a:pt x="168749" y="327564"/>
                    <a:pt x="140260" y="327564"/>
                  </a:cubicBezTo>
                  <a:cubicBezTo>
                    <a:pt x="111771" y="327564"/>
                    <a:pt x="88676" y="304533"/>
                    <a:pt x="88676" y="276122"/>
                  </a:cubicBezTo>
                  <a:cubicBezTo>
                    <a:pt x="88676" y="247711"/>
                    <a:pt x="111771" y="224680"/>
                    <a:pt x="140260" y="224680"/>
                  </a:cubicBezTo>
                  <a:close/>
                  <a:moveTo>
                    <a:pt x="521177" y="148117"/>
                  </a:moveTo>
                  <a:lnTo>
                    <a:pt x="584301" y="148117"/>
                  </a:lnTo>
                  <a:cubicBezTo>
                    <a:pt x="597848" y="148117"/>
                    <a:pt x="608814" y="159070"/>
                    <a:pt x="608814" y="172601"/>
                  </a:cubicBezTo>
                  <a:lnTo>
                    <a:pt x="608814" y="561209"/>
                  </a:lnTo>
                  <a:cubicBezTo>
                    <a:pt x="608814" y="574740"/>
                    <a:pt x="597848" y="585693"/>
                    <a:pt x="584301" y="585693"/>
                  </a:cubicBezTo>
                  <a:lnTo>
                    <a:pt x="521177" y="585693"/>
                  </a:lnTo>
                  <a:cubicBezTo>
                    <a:pt x="507722" y="585693"/>
                    <a:pt x="496756" y="574740"/>
                    <a:pt x="496756" y="561209"/>
                  </a:cubicBezTo>
                  <a:lnTo>
                    <a:pt x="496756" y="172601"/>
                  </a:lnTo>
                  <a:cubicBezTo>
                    <a:pt x="496756" y="159070"/>
                    <a:pt x="507722" y="148117"/>
                    <a:pt x="521177" y="148117"/>
                  </a:cubicBezTo>
                  <a:close/>
                  <a:moveTo>
                    <a:pt x="116229" y="131322"/>
                  </a:moveTo>
                  <a:lnTo>
                    <a:pt x="164246" y="131322"/>
                  </a:lnTo>
                  <a:cubicBezTo>
                    <a:pt x="175214" y="131322"/>
                    <a:pt x="184061" y="140159"/>
                    <a:pt x="184061" y="151113"/>
                  </a:cubicBezTo>
                  <a:lnTo>
                    <a:pt x="184061" y="171457"/>
                  </a:lnTo>
                  <a:cubicBezTo>
                    <a:pt x="193001" y="175231"/>
                    <a:pt x="201019" y="180386"/>
                    <a:pt x="208669" y="186094"/>
                  </a:cubicBezTo>
                  <a:lnTo>
                    <a:pt x="226641" y="175692"/>
                  </a:lnTo>
                  <a:cubicBezTo>
                    <a:pt x="236134" y="170261"/>
                    <a:pt x="248300" y="173482"/>
                    <a:pt x="253737" y="182964"/>
                  </a:cubicBezTo>
                  <a:lnTo>
                    <a:pt x="277792" y="224572"/>
                  </a:lnTo>
                  <a:cubicBezTo>
                    <a:pt x="280465" y="229083"/>
                    <a:pt x="281110" y="234514"/>
                    <a:pt x="279727" y="239577"/>
                  </a:cubicBezTo>
                  <a:cubicBezTo>
                    <a:pt x="278437" y="244640"/>
                    <a:pt x="275119" y="248966"/>
                    <a:pt x="270511" y="251544"/>
                  </a:cubicBezTo>
                  <a:lnTo>
                    <a:pt x="252355" y="262038"/>
                  </a:lnTo>
                  <a:cubicBezTo>
                    <a:pt x="253000" y="266733"/>
                    <a:pt x="253829" y="271335"/>
                    <a:pt x="253829" y="276122"/>
                  </a:cubicBezTo>
                  <a:cubicBezTo>
                    <a:pt x="253829" y="281001"/>
                    <a:pt x="253000" y="285604"/>
                    <a:pt x="252355" y="290206"/>
                  </a:cubicBezTo>
                  <a:lnTo>
                    <a:pt x="270511" y="300700"/>
                  </a:lnTo>
                  <a:cubicBezTo>
                    <a:pt x="279174" y="305671"/>
                    <a:pt x="282308" y="316165"/>
                    <a:pt x="278714" y="325094"/>
                  </a:cubicBezTo>
                  <a:cubicBezTo>
                    <a:pt x="272354" y="322609"/>
                    <a:pt x="265442" y="321136"/>
                    <a:pt x="258253" y="321136"/>
                  </a:cubicBezTo>
                  <a:lnTo>
                    <a:pt x="195858" y="321136"/>
                  </a:lnTo>
                  <a:cubicBezTo>
                    <a:pt x="205904" y="308709"/>
                    <a:pt x="212171" y="293244"/>
                    <a:pt x="212171" y="276122"/>
                  </a:cubicBezTo>
                  <a:cubicBezTo>
                    <a:pt x="212171" y="236539"/>
                    <a:pt x="179914" y="204320"/>
                    <a:pt x="140191" y="204320"/>
                  </a:cubicBezTo>
                  <a:cubicBezTo>
                    <a:pt x="100561" y="204320"/>
                    <a:pt x="68304" y="236539"/>
                    <a:pt x="68304" y="276122"/>
                  </a:cubicBezTo>
                  <a:cubicBezTo>
                    <a:pt x="68304" y="315797"/>
                    <a:pt x="100561" y="348016"/>
                    <a:pt x="140191" y="348016"/>
                  </a:cubicBezTo>
                  <a:cubicBezTo>
                    <a:pt x="143048" y="348016"/>
                    <a:pt x="145721" y="347463"/>
                    <a:pt x="148486" y="347095"/>
                  </a:cubicBezTo>
                  <a:cubicBezTo>
                    <a:pt x="143233" y="355564"/>
                    <a:pt x="140099" y="365414"/>
                    <a:pt x="140099" y="376000"/>
                  </a:cubicBezTo>
                  <a:lnTo>
                    <a:pt x="140099" y="420922"/>
                  </a:lnTo>
                  <a:lnTo>
                    <a:pt x="116229" y="420922"/>
                  </a:lnTo>
                  <a:cubicBezTo>
                    <a:pt x="105261" y="420922"/>
                    <a:pt x="96413" y="412085"/>
                    <a:pt x="96413" y="401131"/>
                  </a:cubicBezTo>
                  <a:lnTo>
                    <a:pt x="96413" y="380787"/>
                  </a:lnTo>
                  <a:cubicBezTo>
                    <a:pt x="87474" y="377013"/>
                    <a:pt x="79455" y="371950"/>
                    <a:pt x="71806" y="366150"/>
                  </a:cubicBezTo>
                  <a:lnTo>
                    <a:pt x="53742" y="376552"/>
                  </a:lnTo>
                  <a:cubicBezTo>
                    <a:pt x="49226" y="379222"/>
                    <a:pt x="43788" y="379866"/>
                    <a:pt x="38719" y="378577"/>
                  </a:cubicBezTo>
                  <a:cubicBezTo>
                    <a:pt x="33650" y="377197"/>
                    <a:pt x="29318" y="373883"/>
                    <a:pt x="26738" y="369372"/>
                  </a:cubicBezTo>
                  <a:lnTo>
                    <a:pt x="2683" y="327764"/>
                  </a:lnTo>
                  <a:cubicBezTo>
                    <a:pt x="-2847" y="318282"/>
                    <a:pt x="471" y="306131"/>
                    <a:pt x="9872" y="300700"/>
                  </a:cubicBezTo>
                  <a:lnTo>
                    <a:pt x="28120" y="290206"/>
                  </a:lnTo>
                  <a:cubicBezTo>
                    <a:pt x="27475" y="285604"/>
                    <a:pt x="26645" y="281001"/>
                    <a:pt x="26645" y="276122"/>
                  </a:cubicBezTo>
                  <a:cubicBezTo>
                    <a:pt x="26645" y="271335"/>
                    <a:pt x="27475" y="266733"/>
                    <a:pt x="28120" y="262038"/>
                  </a:cubicBezTo>
                  <a:lnTo>
                    <a:pt x="9872" y="251544"/>
                  </a:lnTo>
                  <a:cubicBezTo>
                    <a:pt x="471" y="246113"/>
                    <a:pt x="-2847" y="233962"/>
                    <a:pt x="2683" y="224572"/>
                  </a:cubicBezTo>
                  <a:lnTo>
                    <a:pt x="26738" y="182964"/>
                  </a:lnTo>
                  <a:cubicBezTo>
                    <a:pt x="29318" y="178361"/>
                    <a:pt x="33650" y="175139"/>
                    <a:pt x="38719" y="173759"/>
                  </a:cubicBezTo>
                  <a:cubicBezTo>
                    <a:pt x="43788" y="172378"/>
                    <a:pt x="49226" y="173114"/>
                    <a:pt x="53742" y="175692"/>
                  </a:cubicBezTo>
                  <a:lnTo>
                    <a:pt x="71806" y="186094"/>
                  </a:lnTo>
                  <a:cubicBezTo>
                    <a:pt x="79455" y="180386"/>
                    <a:pt x="87474" y="175231"/>
                    <a:pt x="96413" y="171457"/>
                  </a:cubicBezTo>
                  <a:lnTo>
                    <a:pt x="96413" y="151113"/>
                  </a:lnTo>
                  <a:cubicBezTo>
                    <a:pt x="96413" y="140159"/>
                    <a:pt x="105261" y="131322"/>
                    <a:pt x="116229" y="131322"/>
                  </a:cubicBezTo>
                  <a:close/>
                  <a:moveTo>
                    <a:pt x="445756" y="83476"/>
                  </a:moveTo>
                  <a:cubicBezTo>
                    <a:pt x="428335" y="83476"/>
                    <a:pt x="414140" y="97557"/>
                    <a:pt x="414140" y="115044"/>
                  </a:cubicBezTo>
                  <a:cubicBezTo>
                    <a:pt x="414140" y="132438"/>
                    <a:pt x="428335" y="146520"/>
                    <a:pt x="445756" y="146520"/>
                  </a:cubicBezTo>
                  <a:cubicBezTo>
                    <a:pt x="463176" y="146520"/>
                    <a:pt x="477371" y="132438"/>
                    <a:pt x="477371" y="115044"/>
                  </a:cubicBezTo>
                  <a:cubicBezTo>
                    <a:pt x="477371" y="97557"/>
                    <a:pt x="463176" y="83476"/>
                    <a:pt x="445756" y="83476"/>
                  </a:cubicBezTo>
                  <a:close/>
                  <a:moveTo>
                    <a:pt x="426676" y="0"/>
                  </a:moveTo>
                  <a:lnTo>
                    <a:pt x="464835" y="0"/>
                  </a:lnTo>
                  <a:cubicBezTo>
                    <a:pt x="473500" y="0"/>
                    <a:pt x="480597" y="7087"/>
                    <a:pt x="480597" y="15738"/>
                  </a:cubicBezTo>
                  <a:lnTo>
                    <a:pt x="480597" y="31936"/>
                  </a:lnTo>
                  <a:cubicBezTo>
                    <a:pt x="487694" y="34881"/>
                    <a:pt x="494054" y="38931"/>
                    <a:pt x="500138" y="43533"/>
                  </a:cubicBezTo>
                  <a:lnTo>
                    <a:pt x="514425" y="35249"/>
                  </a:lnTo>
                  <a:cubicBezTo>
                    <a:pt x="521983" y="30924"/>
                    <a:pt x="531569" y="33501"/>
                    <a:pt x="535901" y="40956"/>
                  </a:cubicBezTo>
                  <a:lnTo>
                    <a:pt x="554981" y="73996"/>
                  </a:lnTo>
                  <a:cubicBezTo>
                    <a:pt x="557101" y="77585"/>
                    <a:pt x="557654" y="81911"/>
                    <a:pt x="556640" y="85961"/>
                  </a:cubicBezTo>
                  <a:cubicBezTo>
                    <a:pt x="555534" y="89918"/>
                    <a:pt x="552861" y="93415"/>
                    <a:pt x="549266" y="95440"/>
                  </a:cubicBezTo>
                  <a:lnTo>
                    <a:pt x="534887" y="103815"/>
                  </a:lnTo>
                  <a:cubicBezTo>
                    <a:pt x="535348" y="107497"/>
                    <a:pt x="535993" y="111178"/>
                    <a:pt x="535993" y="115044"/>
                  </a:cubicBezTo>
                  <a:cubicBezTo>
                    <a:pt x="535993" y="115872"/>
                    <a:pt x="535809" y="116700"/>
                    <a:pt x="535717" y="117621"/>
                  </a:cubicBezTo>
                  <a:lnTo>
                    <a:pt x="521153" y="117621"/>
                  </a:lnTo>
                  <a:cubicBezTo>
                    <a:pt x="490828" y="117621"/>
                    <a:pt x="466126" y="142286"/>
                    <a:pt x="466126" y="172565"/>
                  </a:cubicBezTo>
                  <a:lnTo>
                    <a:pt x="466126" y="229719"/>
                  </a:lnTo>
                  <a:lnTo>
                    <a:pt x="466126" y="242604"/>
                  </a:lnTo>
                  <a:cubicBezTo>
                    <a:pt x="462715" y="237726"/>
                    <a:pt x="458383" y="233493"/>
                    <a:pt x="453590" y="229995"/>
                  </a:cubicBezTo>
                  <a:cubicBezTo>
                    <a:pt x="444465" y="223369"/>
                    <a:pt x="433404" y="219319"/>
                    <a:pt x="421330" y="219319"/>
                  </a:cubicBezTo>
                  <a:lnTo>
                    <a:pt x="411928" y="219319"/>
                  </a:lnTo>
                  <a:cubicBezTo>
                    <a:pt x="411375" y="217755"/>
                    <a:pt x="410914" y="216098"/>
                    <a:pt x="410914" y="214257"/>
                  </a:cubicBezTo>
                  <a:lnTo>
                    <a:pt x="410914" y="198059"/>
                  </a:lnTo>
                  <a:cubicBezTo>
                    <a:pt x="403817" y="195114"/>
                    <a:pt x="397457" y="191064"/>
                    <a:pt x="391373" y="186463"/>
                  </a:cubicBezTo>
                  <a:lnTo>
                    <a:pt x="377086" y="194746"/>
                  </a:lnTo>
                  <a:cubicBezTo>
                    <a:pt x="373492" y="196863"/>
                    <a:pt x="369160" y="197415"/>
                    <a:pt x="365104" y="196310"/>
                  </a:cubicBezTo>
                  <a:cubicBezTo>
                    <a:pt x="361140" y="195206"/>
                    <a:pt x="357638" y="192629"/>
                    <a:pt x="355610" y="189040"/>
                  </a:cubicBezTo>
                  <a:lnTo>
                    <a:pt x="336530" y="155999"/>
                  </a:lnTo>
                  <a:cubicBezTo>
                    <a:pt x="332198" y="148452"/>
                    <a:pt x="334687" y="138881"/>
                    <a:pt x="342245" y="134463"/>
                  </a:cubicBezTo>
                  <a:lnTo>
                    <a:pt x="356716" y="126180"/>
                  </a:lnTo>
                  <a:cubicBezTo>
                    <a:pt x="356163" y="122498"/>
                    <a:pt x="355518" y="118817"/>
                    <a:pt x="355518" y="115044"/>
                  </a:cubicBezTo>
                  <a:cubicBezTo>
                    <a:pt x="355518" y="111178"/>
                    <a:pt x="356163" y="107497"/>
                    <a:pt x="356716" y="103815"/>
                  </a:cubicBezTo>
                  <a:lnTo>
                    <a:pt x="342245" y="95440"/>
                  </a:lnTo>
                  <a:cubicBezTo>
                    <a:pt x="334687" y="91115"/>
                    <a:pt x="332198" y="81543"/>
                    <a:pt x="336530" y="73996"/>
                  </a:cubicBezTo>
                  <a:lnTo>
                    <a:pt x="355610" y="40956"/>
                  </a:lnTo>
                  <a:cubicBezTo>
                    <a:pt x="357638" y="37366"/>
                    <a:pt x="361140" y="34789"/>
                    <a:pt x="365104" y="33685"/>
                  </a:cubicBezTo>
                  <a:cubicBezTo>
                    <a:pt x="369160" y="32580"/>
                    <a:pt x="373492" y="33133"/>
                    <a:pt x="377086" y="35249"/>
                  </a:cubicBezTo>
                  <a:lnTo>
                    <a:pt x="391373" y="43533"/>
                  </a:lnTo>
                  <a:cubicBezTo>
                    <a:pt x="397457" y="38931"/>
                    <a:pt x="403817" y="34881"/>
                    <a:pt x="410914" y="31936"/>
                  </a:cubicBezTo>
                  <a:lnTo>
                    <a:pt x="410914" y="15738"/>
                  </a:lnTo>
                  <a:cubicBezTo>
                    <a:pt x="410914" y="7087"/>
                    <a:pt x="418011" y="0"/>
                    <a:pt x="426676" y="0"/>
                  </a:cubicBez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9" name="Group 19">
            <a:extLst>
              <a:ext uri="{FF2B5EF4-FFF2-40B4-BE49-F238E27FC236}">
                <a16:creationId xmlns:a16="http://schemas.microsoft.com/office/drawing/2014/main" id="{F1215831-A531-4477-A6E8-AC146B79D17C}"/>
              </a:ext>
            </a:extLst>
          </p:cNvPr>
          <p:cNvGrpSpPr/>
          <p:nvPr/>
        </p:nvGrpSpPr>
        <p:grpSpPr>
          <a:xfrm>
            <a:off x="1559496" y="3950113"/>
            <a:ext cx="3001361" cy="1677036"/>
            <a:chOff x="5519936" y="1967407"/>
            <a:chExt cx="3001361" cy="1677036"/>
          </a:xfrm>
        </p:grpSpPr>
        <p:sp>
          <p:nvSpPr>
            <p:cNvPr id="30" name="文本框 20">
              <a:extLst>
                <a:ext uri="{FF2B5EF4-FFF2-40B4-BE49-F238E27FC236}">
                  <a16:creationId xmlns:a16="http://schemas.microsoft.com/office/drawing/2014/main" id="{35A3DED7-F45E-4463-BDDB-C1E6501EBCEE}"/>
                </a:ext>
              </a:extLst>
            </p:cNvPr>
            <p:cNvSpPr txBox="1"/>
            <p:nvPr/>
          </p:nvSpPr>
          <p:spPr>
            <a:xfrm>
              <a:off x="5519936" y="2690335"/>
              <a:ext cx="3001361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31" name="browser_156816">
              <a:extLst>
                <a:ext uri="{FF2B5EF4-FFF2-40B4-BE49-F238E27FC236}">
                  <a16:creationId xmlns:a16="http://schemas.microsoft.com/office/drawing/2014/main" id="{D7D50DDA-1ED7-4352-8821-31B598A843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67407"/>
              <a:ext cx="609685" cy="597599"/>
            </a:xfrm>
            <a:custGeom>
              <a:gdLst>
                <a:gd fmla="*/ 3439 w 8160" name="T0"/>
                <a:gd fmla="*/ 4406 h 8010" name="T1"/>
                <a:gd fmla="*/ 3020 w 8160" name="T2"/>
                <a:gd fmla="*/ 4825 h 8010" name="T3"/>
                <a:gd fmla="*/ 2601 w 8160" name="T4"/>
                <a:gd fmla="*/ 4406 h 8010" name="T5"/>
                <a:gd fmla="*/ 3020 w 8160" name="T6"/>
                <a:gd fmla="*/ 3987 h 8010" name="T7"/>
                <a:gd fmla="*/ 3439 w 8160" name="T8"/>
                <a:gd fmla="*/ 4406 h 8010" name="T9"/>
                <a:gd fmla="*/ 5140 w 8160" name="T10"/>
                <a:gd fmla="*/ 3987 h 8010" name="T11"/>
                <a:gd fmla="*/ 4721 w 8160" name="T12"/>
                <a:gd fmla="*/ 4406 h 8010" name="T13"/>
                <a:gd fmla="*/ 5140 w 8160" name="T14"/>
                <a:gd fmla="*/ 4825 h 8010" name="T15"/>
                <a:gd fmla="*/ 5559 w 8160" name="T16"/>
                <a:gd fmla="*/ 4406 h 8010" name="T17"/>
                <a:gd fmla="*/ 5140 w 8160" name="T18"/>
                <a:gd fmla="*/ 3987 h 8010" name="T19"/>
                <a:gd fmla="*/ 8160 w 8160" name="T20"/>
                <a:gd fmla="*/ 4172 h 8010" name="T21"/>
                <a:gd fmla="*/ 8160 w 8160" name="T22"/>
                <a:gd fmla="*/ 4969 h 8010" name="T23"/>
                <a:gd fmla="*/ 7436 w 8160" name="T24"/>
                <a:gd fmla="*/ 5693 h 8010" name="T25"/>
                <a:gd fmla="*/ 6911 w 8160" name="T26"/>
                <a:gd fmla="*/ 5693 h 8010" name="T27"/>
                <a:gd fmla="*/ 4080 w 8160" name="T28"/>
                <a:gd fmla="*/ 8010 h 8010" name="T29"/>
                <a:gd fmla="*/ 1249 w 8160" name="T30"/>
                <a:gd fmla="*/ 5692 h 8010" name="T31"/>
                <a:gd fmla="*/ 724 w 8160" name="T32"/>
                <a:gd fmla="*/ 5692 h 8010" name="T33"/>
                <a:gd fmla="*/ 0 w 8160" name="T34"/>
                <a:gd fmla="*/ 4969 h 8010" name="T35"/>
                <a:gd fmla="*/ 0 w 8160" name="T36"/>
                <a:gd fmla="*/ 4172 h 8010" name="T37"/>
                <a:gd fmla="*/ 379 w 8160" name="T38"/>
                <a:gd fmla="*/ 3536 h 8010" name="T39"/>
                <a:gd fmla="*/ 1360 w 8160" name="T40"/>
                <a:gd fmla="*/ 912 h 8010" name="T41"/>
                <a:gd fmla="*/ 4080 w 8160" name="T42"/>
                <a:gd fmla="*/ 0 h 8010" name="T43"/>
                <a:gd fmla="*/ 6800 w 8160" name="T44"/>
                <a:gd fmla="*/ 912 h 8010" name="T45"/>
                <a:gd fmla="*/ 7781 w 8160" name="T46"/>
                <a:gd fmla="*/ 3536 h 8010" name="T47"/>
                <a:gd fmla="*/ 8160 w 8160" name="T48"/>
                <a:gd fmla="*/ 4172 h 8010" name="T49"/>
                <a:gd fmla="*/ 6628 w 8160" name="T50"/>
                <a:gd fmla="*/ 4409 h 8010" name="T51"/>
                <a:gd fmla="*/ 6604 w 8160" name="T52"/>
                <a:gd fmla="*/ 3878 h 8010" name="T53"/>
                <a:gd fmla="*/ 4964 w 8160" name="T54"/>
                <a:gd fmla="*/ 3278 h 8010" name="T55"/>
                <a:gd fmla="*/ 5195 w 8160" name="T56"/>
                <a:gd fmla="*/ 3718 h 8010" name="T57"/>
                <a:gd fmla="*/ 3190 w 8160" name="T58"/>
                <a:gd fmla="*/ 2652 h 8010" name="T59"/>
                <a:gd fmla="*/ 3089 w 8160" name="T60"/>
                <a:gd fmla="*/ 2527 h 8010" name="T61"/>
                <a:gd fmla="*/ 3088 w 8160" name="T62"/>
                <a:gd fmla="*/ 2526 h 8010" name="T63"/>
                <a:gd fmla="*/ 3088 w 8160" name="T64"/>
                <a:gd fmla="*/ 2526 h 8010" name="T65"/>
                <a:gd fmla="*/ 2926 w 8160" name="T66"/>
                <a:gd fmla="*/ 2375 h 8010" name="T67"/>
                <a:gd fmla="*/ 1540 w 8160" name="T68"/>
                <a:gd fmla="*/ 4101 h 8010" name="T69"/>
                <a:gd fmla="*/ 1532 w 8160" name="T70"/>
                <a:gd fmla="*/ 4409 h 8010" name="T71"/>
                <a:gd fmla="*/ 1702 w 8160" name="T72"/>
                <a:gd fmla="*/ 5464 h 8010" name="T73"/>
                <a:gd fmla="*/ 3363 w 8160" name="T74"/>
                <a:gd fmla="*/ 6125 h 8010" name="T75"/>
                <a:gd fmla="*/ 4005 w 8160" name="T76"/>
                <a:gd fmla="*/ 5829 h 8010" name="T77"/>
                <a:gd fmla="*/ 4708 w 8160" name="T78"/>
                <a:gd fmla="*/ 6328 h 8010" name="T79"/>
                <a:gd fmla="*/ 4005 w 8160" name="T80"/>
                <a:gd fmla="*/ 6827 h 8010" name="T81"/>
                <a:gd fmla="*/ 3350 w 8160" name="T82"/>
                <a:gd fmla="*/ 6508 h 8010" name="T83"/>
                <a:gd fmla="*/ 2080 w 8160" name="T84"/>
                <a:gd fmla="*/ 6223 h 8010" name="T85"/>
                <a:gd fmla="*/ 4080 w 8160" name="T86"/>
                <a:gd fmla="*/ 7504 h 8010" name="T87"/>
                <a:gd fmla="*/ 6628 w 8160" name="T88"/>
                <a:gd fmla="*/ 4409 h 8010" name="T89"/>
                <a:gd fmla="*/ 7345 w 8160" name="T90"/>
                <a:gd fmla="*/ 3449 h 8010" name="T91"/>
                <a:gd fmla="*/ 4080 w 8160" name="T92"/>
                <a:gd fmla="*/ 434 h 8010" name="T93"/>
                <a:gd fmla="*/ 815 w 8160" name="T94"/>
                <a:gd fmla="*/ 3449 h 8010" name="T95"/>
                <a:gd fmla="*/ 1094 w 8160" name="T96"/>
                <a:gd fmla="*/ 3449 h 8010" name="T97"/>
                <a:gd fmla="*/ 1738 w 8160" name="T98"/>
                <a:gd fmla="*/ 1816 h 8010" name="T99"/>
                <a:gd fmla="*/ 4080 w 8160" name="T100"/>
                <a:gd fmla="*/ 807 h 8010" name="T101"/>
                <a:gd fmla="*/ 6422 w 8160" name="T102"/>
                <a:gd fmla="*/ 1816 h 8010" name="T103"/>
                <a:gd fmla="*/ 7066 w 8160" name="T104"/>
                <a:gd fmla="*/ 3449 h 8010" name="T105"/>
                <a:gd fmla="*/ 7345 w 8160" name="T106"/>
                <a:gd fmla="*/ 3449 h 8010" name="T107"/>
                <a:gd fmla="*/ 7345 w 8160" name="T108"/>
                <a:gd fmla="*/ 3449 h 8010" name="T10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b="b" l="0" r="r" t="0"/>
              <a:pathLst>
                <a:path h="8010" w="8160">
                  <a:moveTo>
                    <a:pt x="3439" y="4406"/>
                  </a:moveTo>
                  <a:cubicBezTo>
                    <a:pt x="3439" y="4637"/>
                    <a:pt x="3252" y="4825"/>
                    <a:pt x="3020" y="4825"/>
                  </a:cubicBezTo>
                  <a:cubicBezTo>
                    <a:pt x="2789" y="4825"/>
                    <a:pt x="2601" y="4637"/>
                    <a:pt x="2601" y="4406"/>
                  </a:cubicBezTo>
                  <a:cubicBezTo>
                    <a:pt x="2601" y="4175"/>
                    <a:pt x="2789" y="3987"/>
                    <a:pt x="3020" y="3987"/>
                  </a:cubicBezTo>
                  <a:cubicBezTo>
                    <a:pt x="3252" y="3987"/>
                    <a:pt x="3439" y="4175"/>
                    <a:pt x="3439" y="4406"/>
                  </a:cubicBezTo>
                  <a:close/>
                  <a:moveTo>
                    <a:pt x="5140" y="3987"/>
                  </a:moveTo>
                  <a:cubicBezTo>
                    <a:pt x="4908" y="3987"/>
                    <a:pt x="4721" y="4175"/>
                    <a:pt x="4721" y="4406"/>
                  </a:cubicBezTo>
                  <a:cubicBezTo>
                    <a:pt x="4721" y="4637"/>
                    <a:pt x="4908" y="4825"/>
                    <a:pt x="5140" y="4825"/>
                  </a:cubicBezTo>
                  <a:cubicBezTo>
                    <a:pt x="5371" y="4825"/>
                    <a:pt x="5559" y="4637"/>
                    <a:pt x="5559" y="4406"/>
                  </a:cubicBezTo>
                  <a:cubicBezTo>
                    <a:pt x="5559" y="4175"/>
                    <a:pt x="5371" y="3987"/>
                    <a:pt x="5140" y="3987"/>
                  </a:cubicBezTo>
                  <a:close/>
                  <a:moveTo>
                    <a:pt x="8160" y="4172"/>
                  </a:moveTo>
                  <a:lnTo>
                    <a:pt x="8160" y="4969"/>
                  </a:lnTo>
                  <a:cubicBezTo>
                    <a:pt x="8160" y="5368"/>
                    <a:pt x="7836" y="5693"/>
                    <a:pt x="7436" y="5693"/>
                  </a:cubicBezTo>
                  <a:lnTo>
                    <a:pt x="6911" y="5693"/>
                  </a:lnTo>
                  <a:cubicBezTo>
                    <a:pt x="6390" y="7138"/>
                    <a:pt x="5061" y="8010"/>
                    <a:pt x="4080" y="8010"/>
                  </a:cubicBezTo>
                  <a:cubicBezTo>
                    <a:pt x="3099" y="8010"/>
                    <a:pt x="1770" y="7138"/>
                    <a:pt x="1249" y="5692"/>
                  </a:cubicBezTo>
                  <a:lnTo>
                    <a:pt x="724" y="5692"/>
                  </a:lnTo>
                  <a:cubicBezTo>
                    <a:pt x="324" y="5692"/>
                    <a:pt x="0" y="5368"/>
                    <a:pt x="0" y="4969"/>
                  </a:cubicBezTo>
                  <a:lnTo>
                    <a:pt x="0" y="4172"/>
                  </a:lnTo>
                  <a:cubicBezTo>
                    <a:pt x="0" y="3897"/>
                    <a:pt x="153" y="3658"/>
                    <a:pt x="379" y="3536"/>
                  </a:cubicBezTo>
                  <a:cubicBezTo>
                    <a:pt x="387" y="2405"/>
                    <a:pt x="717" y="1522"/>
                    <a:pt x="1360" y="912"/>
                  </a:cubicBezTo>
                  <a:cubicBezTo>
                    <a:pt x="1999" y="307"/>
                    <a:pt x="2914" y="0"/>
                    <a:pt x="4080" y="0"/>
                  </a:cubicBezTo>
                  <a:cubicBezTo>
                    <a:pt x="5246" y="0"/>
                    <a:pt x="6161" y="307"/>
                    <a:pt x="6800" y="912"/>
                  </a:cubicBezTo>
                  <a:cubicBezTo>
                    <a:pt x="7443" y="1522"/>
                    <a:pt x="7773" y="2405"/>
                    <a:pt x="7781" y="3536"/>
                  </a:cubicBezTo>
                  <a:cubicBezTo>
                    <a:pt x="8007" y="3658"/>
                    <a:pt x="8160" y="3897"/>
                    <a:pt x="8160" y="4172"/>
                  </a:cubicBezTo>
                  <a:close/>
                  <a:moveTo>
                    <a:pt x="6628" y="4409"/>
                  </a:moveTo>
                  <a:cubicBezTo>
                    <a:pt x="6628" y="4222"/>
                    <a:pt x="6618" y="4047"/>
                    <a:pt x="6604" y="3878"/>
                  </a:cubicBezTo>
                  <a:cubicBezTo>
                    <a:pt x="6283" y="3584"/>
                    <a:pt x="5700" y="3361"/>
                    <a:pt x="4964" y="3278"/>
                  </a:cubicBezTo>
                  <a:cubicBezTo>
                    <a:pt x="5061" y="3387"/>
                    <a:pt x="5144" y="3530"/>
                    <a:pt x="5195" y="3718"/>
                  </a:cubicBezTo>
                  <a:cubicBezTo>
                    <a:pt x="4744" y="3363"/>
                    <a:pt x="3859" y="3447"/>
                    <a:pt x="3190" y="2652"/>
                  </a:cubicBezTo>
                  <a:cubicBezTo>
                    <a:pt x="3151" y="2608"/>
                    <a:pt x="3118" y="2566"/>
                    <a:pt x="3089" y="2527"/>
                  </a:cubicBezTo>
                  <a:cubicBezTo>
                    <a:pt x="3089" y="2526"/>
                    <a:pt x="3089" y="2526"/>
                    <a:pt x="3088" y="2526"/>
                  </a:cubicBezTo>
                  <a:lnTo>
                    <a:pt x="3088" y="2526"/>
                  </a:lnTo>
                  <a:cubicBezTo>
                    <a:pt x="2969" y="2365"/>
                    <a:pt x="2929" y="2269"/>
                    <a:pt x="2926" y="2375"/>
                  </a:cubicBezTo>
                  <a:cubicBezTo>
                    <a:pt x="2907" y="3288"/>
                    <a:pt x="2259" y="4000"/>
                    <a:pt x="1540" y="4101"/>
                  </a:cubicBezTo>
                  <a:cubicBezTo>
                    <a:pt x="1536" y="4201"/>
                    <a:pt x="1532" y="4303"/>
                    <a:pt x="1532" y="4409"/>
                  </a:cubicBezTo>
                  <a:cubicBezTo>
                    <a:pt x="1532" y="4795"/>
                    <a:pt x="1595" y="5147"/>
                    <a:pt x="1702" y="5464"/>
                  </a:cubicBezTo>
                  <a:cubicBezTo>
                    <a:pt x="2106" y="5951"/>
                    <a:pt x="2773" y="6089"/>
                    <a:pt x="3363" y="6125"/>
                  </a:cubicBezTo>
                  <a:cubicBezTo>
                    <a:pt x="3473" y="5951"/>
                    <a:pt x="3719" y="5829"/>
                    <a:pt x="4005" y="5829"/>
                  </a:cubicBezTo>
                  <a:cubicBezTo>
                    <a:pt x="4393" y="5829"/>
                    <a:pt x="4708" y="6052"/>
                    <a:pt x="4708" y="6328"/>
                  </a:cubicBezTo>
                  <a:cubicBezTo>
                    <a:pt x="4708" y="6603"/>
                    <a:pt x="4393" y="6827"/>
                    <a:pt x="4005" y="6827"/>
                  </a:cubicBezTo>
                  <a:cubicBezTo>
                    <a:pt x="3707" y="6827"/>
                    <a:pt x="3452" y="6694"/>
                    <a:pt x="3350" y="6508"/>
                  </a:cubicBezTo>
                  <a:cubicBezTo>
                    <a:pt x="2938" y="6484"/>
                    <a:pt x="2484" y="6414"/>
                    <a:pt x="2080" y="6223"/>
                  </a:cubicBezTo>
                  <a:cubicBezTo>
                    <a:pt x="2648" y="7061"/>
                    <a:pt x="3530" y="7504"/>
                    <a:pt x="4080" y="7504"/>
                  </a:cubicBezTo>
                  <a:cubicBezTo>
                    <a:pt x="4945" y="7504"/>
                    <a:pt x="6628" y="6411"/>
                    <a:pt x="6628" y="4409"/>
                  </a:cubicBezTo>
                  <a:close/>
                  <a:moveTo>
                    <a:pt x="7345" y="3449"/>
                  </a:moveTo>
                  <a:cubicBezTo>
                    <a:pt x="7299" y="1476"/>
                    <a:pt x="6173" y="434"/>
                    <a:pt x="4080" y="434"/>
                  </a:cubicBezTo>
                  <a:cubicBezTo>
                    <a:pt x="1987" y="434"/>
                    <a:pt x="861" y="1476"/>
                    <a:pt x="815" y="3449"/>
                  </a:cubicBezTo>
                  <a:lnTo>
                    <a:pt x="1094" y="3449"/>
                  </a:lnTo>
                  <a:cubicBezTo>
                    <a:pt x="1196" y="2784"/>
                    <a:pt x="1411" y="2237"/>
                    <a:pt x="1738" y="1816"/>
                  </a:cubicBezTo>
                  <a:cubicBezTo>
                    <a:pt x="2258" y="1146"/>
                    <a:pt x="3046" y="807"/>
                    <a:pt x="4080" y="807"/>
                  </a:cubicBezTo>
                  <a:cubicBezTo>
                    <a:pt x="5114" y="807"/>
                    <a:pt x="5902" y="1146"/>
                    <a:pt x="6422" y="1816"/>
                  </a:cubicBezTo>
                  <a:cubicBezTo>
                    <a:pt x="6749" y="2237"/>
                    <a:pt x="6964" y="2784"/>
                    <a:pt x="7066" y="3449"/>
                  </a:cubicBezTo>
                  <a:lnTo>
                    <a:pt x="7345" y="3449"/>
                  </a:lnTo>
                  <a:lnTo>
                    <a:pt x="7345" y="3449"/>
                  </a:ln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38" name="Group 19">
            <a:extLst>
              <a:ext uri="{FF2B5EF4-FFF2-40B4-BE49-F238E27FC236}">
                <a16:creationId xmlns:a16="http://schemas.microsoft.com/office/drawing/2014/main" id="{11CCB104-0E1C-40E0-A682-39728CB2B9FE}"/>
              </a:ext>
            </a:extLst>
          </p:cNvPr>
          <p:cNvGrpSpPr/>
          <p:nvPr/>
        </p:nvGrpSpPr>
        <p:grpSpPr>
          <a:xfrm>
            <a:off x="8268339" y="1702624"/>
            <a:ext cx="3001361" cy="1676336"/>
            <a:chOff x="5519936" y="1968107"/>
            <a:chExt cx="3001361" cy="1676336"/>
          </a:xfrm>
        </p:grpSpPr>
        <p:sp>
          <p:nvSpPr>
            <p:cNvPr id="39" name="文本框 20">
              <a:extLst>
                <a:ext uri="{FF2B5EF4-FFF2-40B4-BE49-F238E27FC236}">
                  <a16:creationId xmlns:a16="http://schemas.microsoft.com/office/drawing/2014/main" id="{5CF93FC0-66E5-4688-8D8C-FEA99A6DC2C4}"/>
                </a:ext>
              </a:extLst>
            </p:cNvPr>
            <p:cNvSpPr txBox="1"/>
            <p:nvPr/>
          </p:nvSpPr>
          <p:spPr>
            <a:xfrm>
              <a:off x="5519935" y="2690336"/>
              <a:ext cx="3001361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40" name="browser_156816">
              <a:extLst>
                <a:ext uri="{FF2B5EF4-FFF2-40B4-BE49-F238E27FC236}">
                  <a16:creationId xmlns:a16="http://schemas.microsoft.com/office/drawing/2014/main" id="{3C9C419A-D2E7-4730-A730-8BC978A5B2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1968107"/>
              <a:ext cx="609685" cy="596199"/>
            </a:xfrm>
            <a:custGeom>
              <a:gdLst>
                <a:gd fmla="*/ 454143 w 606157" name="connsiteX0"/>
                <a:gd fmla="*/ 386956 h 592750" name="connsiteY0"/>
                <a:gd fmla="*/ 454143 w 606157" name="connsiteX1"/>
                <a:gd fmla="*/ 559114 h 592750" name="connsiteY1"/>
                <a:gd fmla="*/ 456800 w 606157" name="connsiteX2"/>
                <a:gd fmla="*/ 561957 h 592750" name="connsiteY2"/>
                <a:gd fmla="*/ 466005 w 606157" name="connsiteX3"/>
                <a:gd fmla="*/ 561957 h 592750" name="connsiteY3"/>
                <a:gd fmla="*/ 467997 w 606157" name="connsiteX4"/>
                <a:gd fmla="*/ 559114 h 592750" name="connsiteY4"/>
                <a:gd fmla="*/ 467997 w 606157" name="connsiteX5"/>
                <a:gd fmla="*/ 386956 h 592750" name="connsiteY5"/>
                <a:gd fmla="*/ 242918 w 606157" name="connsiteX6"/>
                <a:gd fmla="*/ 134357 h 592750" name="connsiteY6"/>
                <a:gd fmla="*/ 256203 w 606157" name="connsiteX7"/>
                <a:gd fmla="*/ 141463 h 592750" name="connsiteY7"/>
                <a:gd fmla="*/ 323764 w 606157" name="connsiteX8"/>
                <a:gd fmla="*/ 230906 h 592750" name="connsiteY8"/>
                <a:gd fmla="*/ 326327 w 606157" name="connsiteX9"/>
                <a:gd fmla="*/ 244644 h 592750" name="connsiteY9"/>
                <a:gd fmla="*/ 313801 w 606157" name="connsiteX10"/>
                <a:gd fmla="*/ 250803 h 592750" name="connsiteY10"/>
                <a:gd fmla="*/ 286757 w 606157" name="connsiteX11"/>
                <a:gd fmla="*/ 250803 h 592750" name="connsiteY11"/>
                <a:gd fmla="*/ 286757 w 606157" name="connsiteX12"/>
                <a:gd fmla="*/ 561957 h 592750" name="connsiteY12"/>
                <a:gd fmla="*/ 386202 w 606157" name="connsiteX13"/>
                <a:gd fmla="*/ 561957 h 592750" name="connsiteY13"/>
                <a:gd fmla="*/ 389144 w 606157" name="connsiteX14"/>
                <a:gd fmla="*/ 559114 h 592750" name="connsiteY14"/>
                <a:gd fmla="*/ 389144 w 606157" name="connsiteX15"/>
                <a:gd fmla="*/ 332760 h 592750" name="connsiteY15"/>
                <a:gd fmla="*/ 389144 w 606157" name="connsiteX16"/>
                <a:gd fmla="*/ 306799 h 592750" name="connsiteY16"/>
                <a:gd fmla="*/ 378136 w 606157" name="connsiteX17"/>
                <a:gd fmla="*/ 332192 h 592750" name="connsiteY17"/>
                <a:gd fmla="*/ 350998 w 606157" name="connsiteX18"/>
                <a:gd fmla="*/ 350004 h 592750" name="connsiteY18"/>
                <a:gd fmla="*/ 339232 w 606157" name="connsiteX19"/>
                <a:gd fmla="*/ 347541 h 592750" name="connsiteY19"/>
                <a:gd fmla="*/ 323575 w 606157" name="connsiteX20"/>
                <a:gd fmla="*/ 331339 h 592750" name="connsiteY20"/>
                <a:gd fmla="*/ 323859 w 606157" name="connsiteX21"/>
                <a:gd fmla="*/ 308789 h 592750" name="connsiteY21"/>
                <a:gd fmla="*/ 380793 w 606157" name="connsiteX22"/>
                <a:gd fmla="*/ 177278 h 592750" name="connsiteY22"/>
                <a:gd fmla="*/ 404041 w 606157" name="connsiteX23"/>
                <a:gd fmla="*/ 159750 h 592750" name="connsiteY23"/>
                <a:gd fmla="*/ 514683 w 606157" name="connsiteX24"/>
                <a:gd fmla="*/ 159465 h 592750" name="connsiteY24"/>
                <a:gd fmla="*/ 542296 w 606157" name="connsiteX25"/>
                <a:gd fmla="*/ 177278 h 592750" name="connsiteY25"/>
                <a:gd fmla="*/ 599230 w 606157" name="connsiteX26"/>
                <a:gd fmla="*/ 308789 h 592750" name="connsiteY26"/>
                <a:gd fmla="*/ 599610 w 606157" name="connsiteX27"/>
                <a:gd fmla="*/ 331339 h 592750" name="connsiteY27"/>
                <a:gd fmla="*/ 583858 w 606157" name="connsiteX28"/>
                <a:gd fmla="*/ 347541 h 592750" name="connsiteY28"/>
                <a:gd fmla="*/ 572092 w 606157" name="connsiteX29"/>
                <a:gd fmla="*/ 350004 h 592750" name="connsiteY29"/>
                <a:gd fmla="*/ 544953 w 606157" name="connsiteX30"/>
                <a:gd fmla="*/ 332192 h 592750" name="connsiteY30"/>
                <a:gd fmla="*/ 532997 w 606157" name="connsiteX31"/>
                <a:gd fmla="*/ 304525 h 592750" name="connsiteY31"/>
                <a:gd fmla="*/ 532997 w 606157" name="connsiteX32"/>
                <a:gd fmla="*/ 332760 h 592750" name="connsiteY32"/>
                <a:gd fmla="*/ 532997 w 606157" name="connsiteX33"/>
                <a:gd fmla="*/ 559114 h 592750" name="connsiteY33"/>
                <a:gd fmla="*/ 536887 w 606157" name="connsiteX34"/>
                <a:gd fmla="*/ 561957 h 592750" name="connsiteY34"/>
                <a:gd fmla="*/ 590785 w 606157" name="connsiteX35"/>
                <a:gd fmla="*/ 561957 h 592750" name="connsiteY35"/>
                <a:gd fmla="*/ 606157 w 606157" name="connsiteX36"/>
                <a:gd fmla="*/ 577401 h 592750" name="connsiteY36"/>
                <a:gd fmla="*/ 590785 w 606157" name="connsiteX37"/>
                <a:gd fmla="*/ 592750 h 592750" name="connsiteY37"/>
                <a:gd fmla="*/ 15372 w 606157" name="connsiteX38"/>
                <a:gd fmla="*/ 592750 h 592750" name="connsiteY38"/>
                <a:gd fmla="*/ 0 w 606157" name="connsiteX39"/>
                <a:gd fmla="*/ 577401 h 592750" name="connsiteY39"/>
                <a:gd fmla="*/ 15372 w 606157" name="connsiteX40"/>
                <a:gd fmla="*/ 561957 h 592750" name="connsiteY40"/>
                <a:gd fmla="*/ 50766 w 606157" name="connsiteX41"/>
                <a:gd fmla="*/ 561957 h 592750" name="connsiteY41"/>
                <a:gd fmla="*/ 50766 w 606157" name="connsiteX42"/>
                <a:gd fmla="*/ 369617 h 592750" name="connsiteY42"/>
                <a:gd fmla="*/ 23628 w 606157" name="connsiteX43"/>
                <a:gd fmla="*/ 369617 h 592750" name="connsiteY43"/>
                <a:gd fmla="*/ 11102 w 606157" name="connsiteX44"/>
                <a:gd fmla="*/ 363459 h 592750" name="connsiteY44"/>
                <a:gd fmla="*/ 13759 w 606157" name="connsiteX45"/>
                <a:gd fmla="*/ 349720 h 592750" name="connsiteY45"/>
                <a:gd fmla="*/ 81226 w 606157" name="connsiteX46"/>
                <a:gd fmla="*/ 260278 h 592750" name="connsiteY46"/>
                <a:gd fmla="*/ 94605 w 606157" name="connsiteX47"/>
                <a:gd fmla="*/ 253172 h 592750" name="connsiteY47"/>
                <a:gd fmla="*/ 107890 w 606157" name="connsiteX48"/>
                <a:gd fmla="*/ 260278 h 592750" name="connsiteY48"/>
                <a:gd fmla="*/ 175452 w 606157" name="connsiteX49"/>
                <a:gd fmla="*/ 349720 h 592750" name="connsiteY49"/>
                <a:gd fmla="*/ 178014 w 606157" name="connsiteX50"/>
                <a:gd fmla="*/ 363459 h 592750" name="connsiteY50"/>
                <a:gd fmla="*/ 165488 w 606157" name="connsiteX51"/>
                <a:gd fmla="*/ 369617 h 592750" name="connsiteY51"/>
                <a:gd fmla="*/ 138350 w 606157" name="connsiteX52"/>
                <a:gd fmla="*/ 369617 h 592750" name="connsiteY52"/>
                <a:gd fmla="*/ 138350 w 606157" name="connsiteX53"/>
                <a:gd fmla="*/ 561957 h 592750" name="connsiteY53"/>
                <a:gd fmla="*/ 199079 w 606157" name="connsiteX54"/>
                <a:gd fmla="*/ 561957 h 592750" name="connsiteY54"/>
                <a:gd fmla="*/ 199079 w 606157" name="connsiteX55"/>
                <a:gd fmla="*/ 250803 h 592750" name="connsiteY55"/>
                <a:gd fmla="*/ 172035 w 606157" name="connsiteX56"/>
                <a:gd fmla="*/ 250803 h 592750" name="connsiteY56"/>
                <a:gd fmla="*/ 159510 w 606157" name="connsiteX57"/>
                <a:gd fmla="*/ 244644 h 592750" name="connsiteY57"/>
                <a:gd fmla="*/ 162072 w 606157" name="connsiteX58"/>
                <a:gd fmla="*/ 230906 h 592750" name="connsiteY58"/>
                <a:gd fmla="*/ 229539 w 606157" name="connsiteX59"/>
                <a:gd fmla="*/ 141463 h 592750" name="connsiteY59"/>
                <a:gd fmla="*/ 242918 w 606157" name="connsiteX60"/>
                <a:gd fmla="*/ 134357 h 592750" name="connsiteY60"/>
                <a:gd fmla="*/ 458182 w 606157" name="connsiteX61"/>
                <a:gd fmla="*/ 0 h 592750" name="connsiteY61"/>
                <a:gd fmla="*/ 532629 w 606157" name="connsiteX62"/>
                <a:gd fmla="*/ 74306 h 592750" name="connsiteY62"/>
                <a:gd fmla="*/ 458182 w 606157" name="connsiteX63"/>
                <a:gd fmla="*/ 148612 h 592750" name="connsiteY63"/>
                <a:gd fmla="*/ 383735 w 606157" name="connsiteX64"/>
                <a:gd fmla="*/ 74306 h 592750" name="connsiteY64"/>
                <a:gd fmla="*/ 458182 w 606157" name="connsiteX65"/>
                <a:gd fmla="*/ 0 h 592750" name="connsiteY6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b="b" l="l" r="r" t="t"/>
              <a:pathLst>
                <a:path h="592750" w="606157">
                  <a:moveTo>
                    <a:pt x="454143" y="386956"/>
                  </a:moveTo>
                  <a:lnTo>
                    <a:pt x="454143" y="559114"/>
                  </a:lnTo>
                  <a:cubicBezTo>
                    <a:pt x="454143" y="560062"/>
                    <a:pt x="454048" y="561957"/>
                    <a:pt x="456800" y="561957"/>
                  </a:cubicBezTo>
                  <a:lnTo>
                    <a:pt x="466005" y="561957"/>
                  </a:lnTo>
                  <a:cubicBezTo>
                    <a:pt x="468282" y="561957"/>
                    <a:pt x="467997" y="560062"/>
                    <a:pt x="467997" y="559114"/>
                  </a:cubicBezTo>
                  <a:lnTo>
                    <a:pt x="467997" y="386956"/>
                  </a:lnTo>
                  <a:close/>
                  <a:moveTo>
                    <a:pt x="242918" y="134357"/>
                  </a:moveTo>
                  <a:cubicBezTo>
                    <a:pt x="247947" y="134357"/>
                    <a:pt x="252787" y="136915"/>
                    <a:pt x="256203" y="141463"/>
                  </a:cubicBezTo>
                  <a:lnTo>
                    <a:pt x="323764" y="230906"/>
                  </a:lnTo>
                  <a:cubicBezTo>
                    <a:pt x="328699" y="237443"/>
                    <a:pt x="327465" y="242275"/>
                    <a:pt x="326327" y="244644"/>
                  </a:cubicBezTo>
                  <a:cubicBezTo>
                    <a:pt x="325188" y="246918"/>
                    <a:pt x="322056" y="250803"/>
                    <a:pt x="313801" y="250803"/>
                  </a:cubicBezTo>
                  <a:lnTo>
                    <a:pt x="286757" y="250803"/>
                  </a:lnTo>
                  <a:lnTo>
                    <a:pt x="286757" y="561957"/>
                  </a:lnTo>
                  <a:lnTo>
                    <a:pt x="386202" y="561957"/>
                  </a:lnTo>
                  <a:cubicBezTo>
                    <a:pt x="389713" y="561957"/>
                    <a:pt x="389144" y="560062"/>
                    <a:pt x="389144" y="559114"/>
                  </a:cubicBezTo>
                  <a:lnTo>
                    <a:pt x="389144" y="332760"/>
                  </a:lnTo>
                  <a:lnTo>
                    <a:pt x="389144" y="306799"/>
                  </a:lnTo>
                  <a:lnTo>
                    <a:pt x="378136" y="332192"/>
                  </a:lnTo>
                  <a:cubicBezTo>
                    <a:pt x="373392" y="342993"/>
                    <a:pt x="362764" y="350004"/>
                    <a:pt x="350998" y="350004"/>
                  </a:cubicBezTo>
                  <a:cubicBezTo>
                    <a:pt x="346918" y="350004"/>
                    <a:pt x="343027" y="349152"/>
                    <a:pt x="339232" y="347541"/>
                  </a:cubicBezTo>
                  <a:cubicBezTo>
                    <a:pt x="332020" y="344414"/>
                    <a:pt x="326421" y="338635"/>
                    <a:pt x="323575" y="331339"/>
                  </a:cubicBezTo>
                  <a:cubicBezTo>
                    <a:pt x="320633" y="324043"/>
                    <a:pt x="320728" y="315990"/>
                    <a:pt x="323859" y="308789"/>
                  </a:cubicBezTo>
                  <a:lnTo>
                    <a:pt x="380793" y="177278"/>
                  </a:lnTo>
                  <a:cubicBezTo>
                    <a:pt x="384969" y="167708"/>
                    <a:pt x="393224" y="159750"/>
                    <a:pt x="404041" y="159750"/>
                  </a:cubicBezTo>
                  <a:cubicBezTo>
                    <a:pt x="404990" y="159750"/>
                    <a:pt x="514304" y="159465"/>
                    <a:pt x="514683" y="159465"/>
                  </a:cubicBezTo>
                  <a:cubicBezTo>
                    <a:pt x="526544" y="159465"/>
                    <a:pt x="537552" y="166477"/>
                    <a:pt x="542296" y="177278"/>
                  </a:cubicBezTo>
                  <a:lnTo>
                    <a:pt x="599230" y="308789"/>
                  </a:lnTo>
                  <a:cubicBezTo>
                    <a:pt x="602361" y="315990"/>
                    <a:pt x="602456" y="324043"/>
                    <a:pt x="599610" y="331339"/>
                  </a:cubicBezTo>
                  <a:cubicBezTo>
                    <a:pt x="596668" y="338635"/>
                    <a:pt x="591070" y="344414"/>
                    <a:pt x="583858" y="347541"/>
                  </a:cubicBezTo>
                  <a:cubicBezTo>
                    <a:pt x="580062" y="349152"/>
                    <a:pt x="576172" y="350004"/>
                    <a:pt x="572092" y="350004"/>
                  </a:cubicBezTo>
                  <a:cubicBezTo>
                    <a:pt x="560325" y="350004"/>
                    <a:pt x="549698" y="342993"/>
                    <a:pt x="544953" y="332192"/>
                  </a:cubicBezTo>
                  <a:lnTo>
                    <a:pt x="532997" y="304525"/>
                  </a:lnTo>
                  <a:lnTo>
                    <a:pt x="532997" y="332760"/>
                  </a:lnTo>
                  <a:lnTo>
                    <a:pt x="532997" y="559114"/>
                  </a:lnTo>
                  <a:cubicBezTo>
                    <a:pt x="532997" y="560062"/>
                    <a:pt x="533282" y="561957"/>
                    <a:pt x="536887" y="561957"/>
                  </a:cubicBezTo>
                  <a:lnTo>
                    <a:pt x="590785" y="561957"/>
                  </a:lnTo>
                  <a:cubicBezTo>
                    <a:pt x="599230" y="561957"/>
                    <a:pt x="606157" y="568873"/>
                    <a:pt x="606157" y="577401"/>
                  </a:cubicBezTo>
                  <a:cubicBezTo>
                    <a:pt x="606157" y="585928"/>
                    <a:pt x="599230" y="592750"/>
                    <a:pt x="590785" y="592750"/>
                  </a:cubicBezTo>
                  <a:lnTo>
                    <a:pt x="15372" y="592750"/>
                  </a:lnTo>
                  <a:cubicBezTo>
                    <a:pt x="6927" y="592750"/>
                    <a:pt x="0" y="585833"/>
                    <a:pt x="0" y="577401"/>
                  </a:cubicBezTo>
                  <a:cubicBezTo>
                    <a:pt x="0" y="568873"/>
                    <a:pt x="6927" y="561957"/>
                    <a:pt x="15372" y="561957"/>
                  </a:cubicBezTo>
                  <a:lnTo>
                    <a:pt x="50766" y="561957"/>
                  </a:lnTo>
                  <a:lnTo>
                    <a:pt x="50766" y="369617"/>
                  </a:lnTo>
                  <a:lnTo>
                    <a:pt x="23628" y="369617"/>
                  </a:lnTo>
                  <a:cubicBezTo>
                    <a:pt x="15467" y="369617"/>
                    <a:pt x="12336" y="365733"/>
                    <a:pt x="11102" y="363459"/>
                  </a:cubicBezTo>
                  <a:cubicBezTo>
                    <a:pt x="9963" y="361090"/>
                    <a:pt x="8825" y="356258"/>
                    <a:pt x="13759" y="349720"/>
                  </a:cubicBezTo>
                  <a:lnTo>
                    <a:pt x="81226" y="260278"/>
                  </a:lnTo>
                  <a:cubicBezTo>
                    <a:pt x="84642" y="255730"/>
                    <a:pt x="89481" y="253172"/>
                    <a:pt x="94605" y="253172"/>
                  </a:cubicBezTo>
                  <a:cubicBezTo>
                    <a:pt x="99634" y="253172"/>
                    <a:pt x="104474" y="255730"/>
                    <a:pt x="107890" y="260278"/>
                  </a:cubicBezTo>
                  <a:lnTo>
                    <a:pt x="175452" y="349720"/>
                  </a:lnTo>
                  <a:cubicBezTo>
                    <a:pt x="180386" y="356258"/>
                    <a:pt x="179152" y="361090"/>
                    <a:pt x="178014" y="363459"/>
                  </a:cubicBezTo>
                  <a:cubicBezTo>
                    <a:pt x="176875" y="365733"/>
                    <a:pt x="173649" y="369617"/>
                    <a:pt x="165488" y="369617"/>
                  </a:cubicBezTo>
                  <a:lnTo>
                    <a:pt x="138350" y="369617"/>
                  </a:lnTo>
                  <a:lnTo>
                    <a:pt x="138350" y="561957"/>
                  </a:lnTo>
                  <a:lnTo>
                    <a:pt x="199079" y="561957"/>
                  </a:lnTo>
                  <a:lnTo>
                    <a:pt x="199079" y="250803"/>
                  </a:lnTo>
                  <a:lnTo>
                    <a:pt x="172035" y="250803"/>
                  </a:lnTo>
                  <a:cubicBezTo>
                    <a:pt x="163780" y="250803"/>
                    <a:pt x="160649" y="246918"/>
                    <a:pt x="159510" y="244644"/>
                  </a:cubicBezTo>
                  <a:cubicBezTo>
                    <a:pt x="158276" y="242275"/>
                    <a:pt x="157138" y="237443"/>
                    <a:pt x="162072" y="230906"/>
                  </a:cubicBezTo>
                  <a:lnTo>
                    <a:pt x="229539" y="141463"/>
                  </a:lnTo>
                  <a:cubicBezTo>
                    <a:pt x="232955" y="136915"/>
                    <a:pt x="237889" y="134357"/>
                    <a:pt x="242918" y="134357"/>
                  </a:cubicBezTo>
                  <a:close/>
                  <a:moveTo>
                    <a:pt x="458182" y="0"/>
                  </a:moveTo>
                  <a:cubicBezTo>
                    <a:pt x="499298" y="0"/>
                    <a:pt x="532629" y="33268"/>
                    <a:pt x="532629" y="74306"/>
                  </a:cubicBezTo>
                  <a:cubicBezTo>
                    <a:pt x="532629" y="115344"/>
                    <a:pt x="499298" y="148612"/>
                    <a:pt x="458182" y="148612"/>
                  </a:cubicBezTo>
                  <a:cubicBezTo>
                    <a:pt x="417066" y="148612"/>
                    <a:pt x="383735" y="115344"/>
                    <a:pt x="383735" y="74306"/>
                  </a:cubicBezTo>
                  <a:cubicBezTo>
                    <a:pt x="383735" y="33268"/>
                    <a:pt x="417066" y="0"/>
                    <a:pt x="458182" y="0"/>
                  </a:cubicBez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41" name="Group 19">
            <a:extLst>
              <a:ext uri="{FF2B5EF4-FFF2-40B4-BE49-F238E27FC236}">
                <a16:creationId xmlns:a16="http://schemas.microsoft.com/office/drawing/2014/main" id="{F5214784-0E68-4DF4-9C40-2FCA4E2E334C}"/>
              </a:ext>
            </a:extLst>
          </p:cNvPr>
          <p:cNvGrpSpPr/>
          <p:nvPr/>
        </p:nvGrpSpPr>
        <p:grpSpPr>
          <a:xfrm>
            <a:off x="8268339" y="3986313"/>
            <a:ext cx="3001361" cy="1604635"/>
            <a:chOff x="5519936" y="2039808"/>
            <a:chExt cx="3001361" cy="1604635"/>
          </a:xfrm>
        </p:grpSpPr>
        <p:sp>
          <p:nvSpPr>
            <p:cNvPr id="42" name="文本框 20">
              <a:extLst>
                <a:ext uri="{FF2B5EF4-FFF2-40B4-BE49-F238E27FC236}">
                  <a16:creationId xmlns:a16="http://schemas.microsoft.com/office/drawing/2014/main" id="{680880FE-4479-42B7-B7E0-0F4E519D7355}"/>
                </a:ext>
              </a:extLst>
            </p:cNvPr>
            <p:cNvSpPr txBox="1"/>
            <p:nvPr/>
          </p:nvSpPr>
          <p:spPr>
            <a:xfrm>
              <a:off x="5519935" y="2690336"/>
              <a:ext cx="3001361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Lorem ipsum dolor sit amet, consectetuer adipiscing elit. Maecenas porttitor congue massa.</a:t>
              </a:r>
            </a:p>
          </p:txBody>
        </p:sp>
        <p:sp>
          <p:nvSpPr>
            <p:cNvPr id="43" name="browser_156816">
              <a:extLst>
                <a:ext uri="{FF2B5EF4-FFF2-40B4-BE49-F238E27FC236}">
                  <a16:creationId xmlns:a16="http://schemas.microsoft.com/office/drawing/2014/main" id="{AEF0B01D-D64E-472A-A918-787001D8AC1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816080" y="2039808"/>
              <a:ext cx="609685" cy="452795"/>
            </a:xfrm>
            <a:custGeom>
              <a:gdLst>
                <a:gd fmla="*/ 87166 w 569431" name="connsiteX0"/>
                <a:gd fmla="*/ 225085 h 422900" name="connsiteY0"/>
                <a:gd fmla="*/ 94699 w 569431" name="connsiteX1"/>
                <a:gd fmla="*/ 226160 h 422900" name="connsiteY1"/>
                <a:gd fmla="*/ 138820 w 569431" name="connsiteX2"/>
                <a:gd fmla="*/ 285290 h 422900" name="connsiteY2"/>
                <a:gd fmla="*/ 171103 w 569431" name="connsiteX3"/>
                <a:gd fmla="*/ 258413 h 422900" name="connsiteY3"/>
                <a:gd fmla="*/ 172179 w 569431" name="connsiteX4"/>
                <a:gd fmla="*/ 258413 h 422900" name="connsiteY4"/>
                <a:gd fmla="*/ 204463 w 569431" name="connsiteX5"/>
                <a:gd fmla="*/ 285290 h 422900" name="connsiteY5"/>
                <a:gd fmla="*/ 248584 w 569431" name="connsiteX6"/>
                <a:gd fmla="*/ 226160 h 422900" name="connsiteY6"/>
                <a:gd fmla="*/ 256117 w 569431" name="connsiteX7"/>
                <a:gd fmla="*/ 225085 h 422900" name="connsiteY7"/>
                <a:gd fmla="*/ 343283 w 569431" name="connsiteX8"/>
                <a:gd fmla="*/ 422900 h 422900" name="connsiteY8"/>
                <a:gd fmla="*/ 172179 w 569431" name="connsiteX9"/>
                <a:gd fmla="*/ 422900 h 422900" name="connsiteY9"/>
                <a:gd fmla="*/ 0 w 569431" name="connsiteX10"/>
                <a:gd fmla="*/ 422900 h 422900" name="connsiteY10"/>
                <a:gd fmla="*/ 87166 w 569431" name="connsiteX11"/>
                <a:gd fmla="*/ 225085 h 422900" name="connsiteY11"/>
                <a:gd fmla="*/ 498370 w 569431" name="connsiteX12"/>
                <a:gd fmla="*/ 207981 h 422900" name="connsiteY12"/>
                <a:gd fmla="*/ 569431 w 569431" name="connsiteX13"/>
                <a:gd fmla="*/ 368095 h 422900" name="connsiteY13"/>
                <a:gd fmla="*/ 429463 w 569431" name="connsiteX14"/>
                <a:gd fmla="*/ 369170 h 422900" name="connsiteY14"/>
                <a:gd fmla="*/ 351942 w 569431" name="connsiteX15"/>
                <a:gd fmla="*/ 369170 h 422900" name="connsiteY15"/>
                <a:gd fmla="*/ 336868 w 569431" name="connsiteX16"/>
                <a:gd fmla="*/ 298247 h 422900" name="connsiteY16"/>
                <a:gd fmla="*/ 314258 w 569431" name="connsiteX17"/>
                <a:gd fmla="*/ 253114 h 422900" name="connsiteY17"/>
                <a:gd fmla="*/ 361632 w 569431" name="connsiteX18"/>
                <a:gd fmla="*/ 209056 h 422900" name="connsiteY18"/>
                <a:gd fmla="*/ 367015 w 569431" name="connsiteX19"/>
                <a:gd fmla="*/ 209056 h 422900" name="connsiteY19"/>
                <a:gd fmla="*/ 402546 w 569431" name="connsiteX20"/>
                <a:gd fmla="*/ 257412 h 422900" name="connsiteY20"/>
                <a:gd fmla="*/ 429463 w 569431" name="connsiteX21"/>
                <a:gd fmla="*/ 235920 h 422900" name="connsiteY21"/>
                <a:gd fmla="*/ 456380 w 569431" name="connsiteX22"/>
                <a:gd fmla="*/ 256338 h 422900" name="connsiteY22"/>
                <a:gd fmla="*/ 491910 w 569431" name="connsiteX23"/>
                <a:gd fmla="*/ 209056 h 422900" name="connsiteY23"/>
                <a:gd fmla="*/ 498370 w 569431" name="connsiteX24"/>
                <a:gd fmla="*/ 207981 h 422900" name="connsiteY24"/>
                <a:gd fmla="*/ 411120 w 569431" name="connsiteX25"/>
                <a:gd fmla="*/ 87617 h 422900" name="connsiteY25"/>
                <a:gd fmla="*/ 352955 w 569431" name="connsiteX26"/>
                <a:gd fmla="*/ 115563 h 422900" name="connsiteY26"/>
                <a:gd fmla="*/ 352955 w 569431" name="connsiteX27"/>
                <a:gd fmla="*/ 122013 h 422900" name="connsiteY27"/>
                <a:gd fmla="*/ 430508 w 569431" name="connsiteX28"/>
                <a:gd fmla="*/ 210152 h 422900" name="connsiteY28"/>
                <a:gd fmla="*/ 509138 w 569431" name="connsiteX29"/>
                <a:gd fmla="*/ 122013 h 422900" name="connsiteY29"/>
                <a:gd fmla="*/ 509138 w 569431" name="connsiteX30"/>
                <a:gd fmla="*/ 116638 h 422900" name="connsiteY30"/>
                <a:gd fmla="*/ 411120 w 569431" name="connsiteX31"/>
                <a:gd fmla="*/ 87617 h 422900" name="connsiteY31"/>
                <a:gd fmla="*/ 148561 w 569431" name="connsiteX32"/>
                <a:gd fmla="*/ 76776 h 422900" name="connsiteY32"/>
                <a:gd fmla="*/ 77567 w 569431" name="connsiteX33"/>
                <a:gd fmla="*/ 111183 h 422900" name="connsiteY33"/>
                <a:gd fmla="*/ 77567 w 569431" name="connsiteX34"/>
                <a:gd fmla="*/ 118710 h 422900" name="connsiteY34"/>
                <a:gd fmla="*/ 172226 w 569431" name="connsiteX35"/>
                <a:gd fmla="*/ 227308 h 422900" name="connsiteY35"/>
                <a:gd fmla="*/ 269037 w 569431" name="connsiteX36"/>
                <a:gd fmla="*/ 118710 h 422900" name="connsiteY36"/>
                <a:gd fmla="*/ 269037 w 569431" name="connsiteX37"/>
                <a:gd fmla="*/ 112258 h 422900" name="connsiteY37"/>
                <a:gd fmla="*/ 148561 w 569431" name="connsiteX38"/>
                <a:gd fmla="*/ 76776 h 422900" name="connsiteY38"/>
                <a:gd fmla="*/ 444241 w 569431" name="connsiteX39"/>
                <a:gd fmla="*/ 25677 h 422900" name="connsiteY39"/>
                <a:gd fmla="*/ 485441 w 569431" name="connsiteX40"/>
                <a:gd fmla="*/ 36023 h 422900" name="connsiteY40"/>
                <a:gd fmla="*/ 520986 w 569431" name="connsiteX41"/>
                <a:gd fmla="*/ 112339 h 422900" name="connsiteY41"/>
                <a:gd fmla="*/ 520986 w 569431" name="connsiteX42"/>
                <a:gd fmla="*/ 114488 h 422900" name="connsiteY42"/>
                <a:gd fmla="*/ 526372 w 569431" name="connsiteX43"/>
                <a:gd fmla="*/ 124162 h 422900" name="connsiteY43"/>
                <a:gd fmla="*/ 525295 w 569431" name="connsiteX44"/>
                <a:gd fmla="*/ 139211 h 422900" name="connsiteY44"/>
                <a:gd fmla="*/ 517755 w 569431" name="connsiteX45"/>
                <a:gd fmla="*/ 146735 h 422900" name="connsiteY45"/>
                <a:gd fmla="*/ 430508 w 569431" name="connsiteX46"/>
                <a:gd fmla="*/ 221976 h 422900" name="connsiteY46"/>
                <a:gd fmla="*/ 344338 w 569431" name="connsiteX47"/>
                <a:gd fmla="*/ 146735 h 422900" name="connsiteY47"/>
                <a:gd fmla="*/ 335721 w 569431" name="connsiteX48"/>
                <a:gd fmla="*/ 139211 h 422900" name="connsiteY48"/>
                <a:gd fmla="*/ 334644 w 569431" name="connsiteX49"/>
                <a:gd fmla="*/ 123087 h 422900" name="connsiteY49"/>
                <a:gd fmla="*/ 341107 w 569431" name="connsiteX50"/>
                <a:gd fmla="*/ 114488 h 422900" name="connsiteY50"/>
                <a:gd fmla="*/ 341107 w 569431" name="connsiteX51"/>
                <a:gd fmla="*/ 112339 h 422900" name="connsiteY51"/>
                <a:gd fmla="*/ 393886 w 569431" name="connsiteX52"/>
                <a:gd fmla="*/ 36023 h 422900" name="connsiteY52"/>
                <a:gd fmla="*/ 404657 w 569431" name="connsiteX53"/>
                <a:gd fmla="*/ 36023 h 422900" name="connsiteY53"/>
                <a:gd fmla="*/ 411120 w 569431" name="connsiteX54"/>
                <a:gd fmla="*/ 30648 h 422900" name="connsiteY54"/>
                <a:gd fmla="*/ 444241 w 569431" name="connsiteX55"/>
                <a:gd fmla="*/ 25677 h 422900" name="connsiteY55"/>
                <a:gd fmla="*/ 189437 w 569431" name="connsiteX56"/>
                <a:gd fmla="*/ 166 h 422900" name="connsiteY56"/>
                <a:gd fmla="*/ 239994 w 569431" name="connsiteX57"/>
                <a:gd fmla="*/ 12262 h 422900" name="connsiteY57"/>
                <a:gd fmla="*/ 283020 w 569431" name="connsiteX58"/>
                <a:gd fmla="*/ 106882 h 422900" name="connsiteY58"/>
                <a:gd fmla="*/ 284096 w 569431" name="connsiteX59"/>
                <a:gd fmla="*/ 110108 h 422900" name="connsiteY59"/>
                <a:gd fmla="*/ 290550 w 569431" name="connsiteX60"/>
                <a:gd fmla="*/ 120860 h 422900" name="connsiteY60"/>
                <a:gd fmla="*/ 289475 w 569431" name="connsiteX61"/>
                <a:gd fmla="*/ 140214 h 422900" name="connsiteY61"/>
                <a:gd fmla="*/ 279793 w 569431" name="connsiteX62"/>
                <a:gd fmla="*/ 149891 h 422900" name="connsiteY62"/>
                <a:gd fmla="*/ 172226 w 569431" name="connsiteX63"/>
                <a:gd fmla="*/ 242361 h 422900" name="connsiteY63"/>
                <a:gd fmla="*/ 66810 w 569431" name="connsiteX64"/>
                <a:gd fmla="*/ 148816 h 422900" name="connsiteY64"/>
                <a:gd fmla="*/ 56053 w 569431" name="connsiteX65"/>
                <a:gd fmla="*/ 139139 h 422900" name="connsiteY65"/>
                <a:gd fmla="*/ 54978 w 569431" name="connsiteX66"/>
                <a:gd fmla="*/ 120860 h 422900" name="connsiteY66"/>
                <a:gd fmla="*/ 62507 w 569431" name="connsiteX67"/>
                <a:gd fmla="*/ 109033 h 422900" name="connsiteY67"/>
                <a:gd fmla="*/ 62507 w 569431" name="connsiteX68"/>
                <a:gd fmla="*/ 105807 h 422900" name="connsiteY68"/>
                <a:gd fmla="*/ 128123 w 569431" name="connsiteX69"/>
                <a:gd fmla="*/ 12262 h 422900" name="connsiteY69"/>
                <a:gd fmla="*/ 141031 w 569431" name="connsiteX70"/>
                <a:gd fmla="*/ 13337 h 422900" name="connsiteY70"/>
                <a:gd fmla="*/ 148561 w 569431" name="connsiteX71"/>
                <a:gd fmla="*/ 5811 h 422900" name="connsiteY71"/>
                <a:gd fmla="*/ 189437 w 569431" name="connsiteX72"/>
                <a:gd fmla="*/ 166 h 422900" name="connsiteY7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b="b" l="l" r="r" t="t"/>
              <a:pathLst>
                <a:path h="422900" w="569431">
                  <a:moveTo>
                    <a:pt x="87166" y="225085"/>
                  </a:moveTo>
                  <a:cubicBezTo>
                    <a:pt x="90394" y="225085"/>
                    <a:pt x="92546" y="225085"/>
                    <a:pt x="94699" y="226160"/>
                  </a:cubicBezTo>
                  <a:lnTo>
                    <a:pt x="138820" y="285290"/>
                  </a:lnTo>
                  <a:lnTo>
                    <a:pt x="171103" y="258413"/>
                  </a:lnTo>
                  <a:lnTo>
                    <a:pt x="172179" y="258413"/>
                  </a:lnTo>
                  <a:lnTo>
                    <a:pt x="204463" y="285290"/>
                  </a:lnTo>
                  <a:lnTo>
                    <a:pt x="248584" y="226160"/>
                  </a:lnTo>
                  <a:cubicBezTo>
                    <a:pt x="250736" y="225085"/>
                    <a:pt x="252889" y="225085"/>
                    <a:pt x="256117" y="225085"/>
                  </a:cubicBezTo>
                  <a:cubicBezTo>
                    <a:pt x="337903" y="236911"/>
                    <a:pt x="343283" y="422900"/>
                    <a:pt x="343283" y="422900"/>
                  </a:cubicBezTo>
                  <a:lnTo>
                    <a:pt x="172179" y="422900"/>
                  </a:lnTo>
                  <a:lnTo>
                    <a:pt x="0" y="422900"/>
                  </a:lnTo>
                  <a:cubicBezTo>
                    <a:pt x="0" y="422900"/>
                    <a:pt x="5380" y="236911"/>
                    <a:pt x="87166" y="225085"/>
                  </a:cubicBezTo>
                  <a:close/>
                  <a:moveTo>
                    <a:pt x="498370" y="207981"/>
                  </a:moveTo>
                  <a:cubicBezTo>
                    <a:pt x="565124" y="217652"/>
                    <a:pt x="569431" y="368095"/>
                    <a:pt x="569431" y="368095"/>
                  </a:cubicBezTo>
                  <a:lnTo>
                    <a:pt x="429463" y="369170"/>
                  </a:lnTo>
                  <a:lnTo>
                    <a:pt x="351942" y="369170"/>
                  </a:lnTo>
                  <a:cubicBezTo>
                    <a:pt x="348712" y="345529"/>
                    <a:pt x="344405" y="317590"/>
                    <a:pt x="336868" y="298247"/>
                  </a:cubicBezTo>
                  <a:cubicBezTo>
                    <a:pt x="329332" y="277830"/>
                    <a:pt x="320718" y="262785"/>
                    <a:pt x="314258" y="253114"/>
                  </a:cubicBezTo>
                  <a:cubicBezTo>
                    <a:pt x="325025" y="229473"/>
                    <a:pt x="340098" y="211205"/>
                    <a:pt x="361632" y="209056"/>
                  </a:cubicBezTo>
                  <a:cubicBezTo>
                    <a:pt x="363785" y="207981"/>
                    <a:pt x="365939" y="209056"/>
                    <a:pt x="367015" y="209056"/>
                  </a:cubicBezTo>
                  <a:lnTo>
                    <a:pt x="402546" y="257412"/>
                  </a:lnTo>
                  <a:lnTo>
                    <a:pt x="429463" y="235920"/>
                  </a:lnTo>
                  <a:lnTo>
                    <a:pt x="456380" y="256338"/>
                  </a:lnTo>
                  <a:lnTo>
                    <a:pt x="491910" y="209056"/>
                  </a:lnTo>
                  <a:cubicBezTo>
                    <a:pt x="494064" y="207981"/>
                    <a:pt x="496217" y="207981"/>
                    <a:pt x="498370" y="207981"/>
                  </a:cubicBezTo>
                  <a:close/>
                  <a:moveTo>
                    <a:pt x="411120" y="87617"/>
                  </a:moveTo>
                  <a:cubicBezTo>
                    <a:pt x="406811" y="95141"/>
                    <a:pt x="371266" y="109114"/>
                    <a:pt x="352955" y="115563"/>
                  </a:cubicBezTo>
                  <a:cubicBezTo>
                    <a:pt x="352955" y="117713"/>
                    <a:pt x="352955" y="119863"/>
                    <a:pt x="352955" y="122013"/>
                  </a:cubicBezTo>
                  <a:cubicBezTo>
                    <a:pt x="352955" y="163933"/>
                    <a:pt x="386346" y="210152"/>
                    <a:pt x="430508" y="210152"/>
                  </a:cubicBezTo>
                  <a:cubicBezTo>
                    <a:pt x="474670" y="210152"/>
                    <a:pt x="509138" y="162858"/>
                    <a:pt x="509138" y="122013"/>
                  </a:cubicBezTo>
                  <a:cubicBezTo>
                    <a:pt x="509138" y="119863"/>
                    <a:pt x="509138" y="118788"/>
                    <a:pt x="509138" y="116638"/>
                  </a:cubicBezTo>
                  <a:cubicBezTo>
                    <a:pt x="484364" y="113414"/>
                    <a:pt x="427277" y="104815"/>
                    <a:pt x="411120" y="87617"/>
                  </a:cubicBezTo>
                  <a:close/>
                  <a:moveTo>
                    <a:pt x="148561" y="76776"/>
                  </a:moveTo>
                  <a:cubicBezTo>
                    <a:pt x="143183" y="85378"/>
                    <a:pt x="100156" y="102581"/>
                    <a:pt x="77567" y="111183"/>
                  </a:cubicBezTo>
                  <a:cubicBezTo>
                    <a:pt x="77567" y="113334"/>
                    <a:pt x="76491" y="116559"/>
                    <a:pt x="77567" y="118710"/>
                  </a:cubicBezTo>
                  <a:cubicBezTo>
                    <a:pt x="77567" y="170321"/>
                    <a:pt x="117367" y="227308"/>
                    <a:pt x="172226" y="227308"/>
                  </a:cubicBezTo>
                  <a:cubicBezTo>
                    <a:pt x="227085" y="227308"/>
                    <a:pt x="269037" y="169245"/>
                    <a:pt x="269037" y="118710"/>
                  </a:cubicBezTo>
                  <a:cubicBezTo>
                    <a:pt x="269037" y="116559"/>
                    <a:pt x="269037" y="114409"/>
                    <a:pt x="269037" y="112258"/>
                  </a:cubicBezTo>
                  <a:cubicBezTo>
                    <a:pt x="237842" y="109033"/>
                    <a:pt x="167923" y="97205"/>
                    <a:pt x="148561" y="76776"/>
                  </a:cubicBezTo>
                  <a:close/>
                  <a:moveTo>
                    <a:pt x="444241" y="25677"/>
                  </a:moveTo>
                  <a:cubicBezTo>
                    <a:pt x="456898" y="26349"/>
                    <a:pt x="470900" y="29574"/>
                    <a:pt x="485441" y="36023"/>
                  </a:cubicBezTo>
                  <a:cubicBezTo>
                    <a:pt x="513447" y="47846"/>
                    <a:pt x="519909" y="76868"/>
                    <a:pt x="520986" y="112339"/>
                  </a:cubicBezTo>
                  <a:cubicBezTo>
                    <a:pt x="520986" y="113414"/>
                    <a:pt x="520986" y="114488"/>
                    <a:pt x="520986" y="114488"/>
                  </a:cubicBezTo>
                  <a:cubicBezTo>
                    <a:pt x="524218" y="116638"/>
                    <a:pt x="527449" y="119863"/>
                    <a:pt x="526372" y="124162"/>
                  </a:cubicBezTo>
                  <a:lnTo>
                    <a:pt x="525295" y="139211"/>
                  </a:lnTo>
                  <a:cubicBezTo>
                    <a:pt x="525295" y="143510"/>
                    <a:pt x="522064" y="146735"/>
                    <a:pt x="517755" y="146735"/>
                  </a:cubicBezTo>
                  <a:cubicBezTo>
                    <a:pt x="506984" y="186505"/>
                    <a:pt x="473593" y="221976"/>
                    <a:pt x="430508" y="221976"/>
                  </a:cubicBezTo>
                  <a:cubicBezTo>
                    <a:pt x="388500" y="221976"/>
                    <a:pt x="355109" y="186505"/>
                    <a:pt x="344338" y="146735"/>
                  </a:cubicBezTo>
                  <a:cubicBezTo>
                    <a:pt x="340030" y="146735"/>
                    <a:pt x="336798" y="143510"/>
                    <a:pt x="335721" y="139211"/>
                  </a:cubicBezTo>
                  <a:lnTo>
                    <a:pt x="334644" y="123087"/>
                  </a:lnTo>
                  <a:cubicBezTo>
                    <a:pt x="334644" y="118788"/>
                    <a:pt x="336798" y="115563"/>
                    <a:pt x="341107" y="114488"/>
                  </a:cubicBezTo>
                  <a:cubicBezTo>
                    <a:pt x="341107" y="113414"/>
                    <a:pt x="341107" y="112339"/>
                    <a:pt x="341107" y="112339"/>
                  </a:cubicBezTo>
                  <a:cubicBezTo>
                    <a:pt x="338953" y="81167"/>
                    <a:pt x="351878" y="41397"/>
                    <a:pt x="393886" y="36023"/>
                  </a:cubicBezTo>
                  <a:cubicBezTo>
                    <a:pt x="397117" y="34948"/>
                    <a:pt x="403580" y="37097"/>
                    <a:pt x="404657" y="36023"/>
                  </a:cubicBezTo>
                  <a:cubicBezTo>
                    <a:pt x="405734" y="36023"/>
                    <a:pt x="408966" y="31723"/>
                    <a:pt x="411120" y="30648"/>
                  </a:cubicBezTo>
                  <a:cubicBezTo>
                    <a:pt x="420275" y="26886"/>
                    <a:pt x="431585" y="25005"/>
                    <a:pt x="444241" y="25677"/>
                  </a:cubicBezTo>
                  <a:close/>
                  <a:moveTo>
                    <a:pt x="189437" y="166"/>
                  </a:moveTo>
                  <a:cubicBezTo>
                    <a:pt x="204765" y="972"/>
                    <a:pt x="221707" y="4736"/>
                    <a:pt x="239994" y="12262"/>
                  </a:cubicBezTo>
                  <a:cubicBezTo>
                    <a:pt x="274415" y="27315"/>
                    <a:pt x="283020" y="62798"/>
                    <a:pt x="283020" y="106882"/>
                  </a:cubicBezTo>
                  <a:cubicBezTo>
                    <a:pt x="284096" y="107957"/>
                    <a:pt x="284096" y="109033"/>
                    <a:pt x="284096" y="110108"/>
                  </a:cubicBezTo>
                  <a:cubicBezTo>
                    <a:pt x="288399" y="111183"/>
                    <a:pt x="291626" y="115484"/>
                    <a:pt x="290550" y="120860"/>
                  </a:cubicBezTo>
                  <a:lnTo>
                    <a:pt x="289475" y="140214"/>
                  </a:lnTo>
                  <a:cubicBezTo>
                    <a:pt x="288399" y="145590"/>
                    <a:pt x="285172" y="148816"/>
                    <a:pt x="279793" y="149891"/>
                  </a:cubicBezTo>
                  <a:cubicBezTo>
                    <a:pt x="266885" y="198277"/>
                    <a:pt x="224934" y="242361"/>
                    <a:pt x="172226" y="242361"/>
                  </a:cubicBezTo>
                  <a:cubicBezTo>
                    <a:pt x="120594" y="242361"/>
                    <a:pt x="78642" y="198277"/>
                    <a:pt x="66810" y="148816"/>
                  </a:cubicBezTo>
                  <a:cubicBezTo>
                    <a:pt x="61432" y="148816"/>
                    <a:pt x="57129" y="145590"/>
                    <a:pt x="56053" y="139139"/>
                  </a:cubicBezTo>
                  <a:lnTo>
                    <a:pt x="54978" y="120860"/>
                  </a:lnTo>
                  <a:cubicBezTo>
                    <a:pt x="53902" y="115484"/>
                    <a:pt x="57129" y="110108"/>
                    <a:pt x="62507" y="109033"/>
                  </a:cubicBezTo>
                  <a:cubicBezTo>
                    <a:pt x="62507" y="107957"/>
                    <a:pt x="62507" y="106882"/>
                    <a:pt x="62507" y="105807"/>
                  </a:cubicBezTo>
                  <a:cubicBezTo>
                    <a:pt x="59280" y="68174"/>
                    <a:pt x="76491" y="19789"/>
                    <a:pt x="128123" y="12262"/>
                  </a:cubicBezTo>
                  <a:cubicBezTo>
                    <a:pt x="131350" y="11187"/>
                    <a:pt x="139956" y="14413"/>
                    <a:pt x="141031" y="13337"/>
                  </a:cubicBezTo>
                  <a:cubicBezTo>
                    <a:pt x="142107" y="12262"/>
                    <a:pt x="146410" y="6886"/>
                    <a:pt x="148561" y="5811"/>
                  </a:cubicBezTo>
                  <a:cubicBezTo>
                    <a:pt x="160394" y="1510"/>
                    <a:pt x="174109" y="-640"/>
                    <a:pt x="189437" y="166"/>
                  </a:cubicBezTo>
                  <a:close/>
                </a:path>
              </a:pathLst>
            </a:custGeom>
            <a:solidFill>
              <a:srgbClr val="F8C9C5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</p:spTree>
    <p:extLst>
      <p:ext uri="{BB962C8B-B14F-4D97-AF65-F5344CB8AC3E}">
        <p14:creationId val="1159193615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13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1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2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id="3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2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B8FD978-C601-4500-A9AD-A596BB0ECC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9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8DECEEAB-1A5A-4753-8954-D47AD9F6B719}"/>
              </a:ext>
            </a:extLst>
          </p:cNvPr>
          <p:cNvSpPr/>
          <p:nvPr/>
        </p:nvSpPr>
        <p:spPr>
          <a:xfrm>
            <a:off x="659396" y="463579"/>
            <a:ext cx="10873207" cy="5930841"/>
          </a:xfrm>
          <a:custGeom>
            <a:gdLst>
              <a:gd fmla="*/ 565211 w 10873207" name="connsiteX0"/>
              <a:gd fmla="*/ 4761492 h 5930841" name="connsiteY0"/>
              <a:gd fmla="*/ 252027 w 10873207" name="connsiteX1"/>
              <a:gd fmla="*/ 5074676 h 5930841" name="connsiteY1"/>
              <a:gd fmla="*/ 565211 w 10873207" name="connsiteX2"/>
              <a:gd fmla="*/ 5387860 h 5930841" name="connsiteY2"/>
              <a:gd fmla="*/ 878395 w 10873207" name="connsiteX3"/>
              <a:gd fmla="*/ 5074676 h 5930841" name="connsiteY3"/>
              <a:gd fmla="*/ 565211 w 10873207" name="connsiteX4"/>
              <a:gd fmla="*/ 4761492 h 5930841" name="connsiteY4"/>
              <a:gd fmla="*/ 565211 w 10873207" name="connsiteX5"/>
              <a:gd fmla="*/ 3736411 h 5930841" name="connsiteY5"/>
              <a:gd fmla="*/ 252027 w 10873207" name="connsiteX6"/>
              <a:gd fmla="*/ 4049595 h 5930841" name="connsiteY6"/>
              <a:gd fmla="*/ 565211 w 10873207" name="connsiteX7"/>
              <a:gd fmla="*/ 4362779 h 5930841" name="connsiteY7"/>
              <a:gd fmla="*/ 878395 w 10873207" name="connsiteX8"/>
              <a:gd fmla="*/ 4049595 h 5930841" name="connsiteY8"/>
              <a:gd fmla="*/ 565211 w 10873207" name="connsiteX9"/>
              <a:gd fmla="*/ 3736411 h 5930841" name="connsiteY9"/>
              <a:gd fmla="*/ 565212 w 10873207" name="connsiteX10"/>
              <a:gd fmla="*/ 2711330 h 5930841" name="connsiteY10"/>
              <a:gd fmla="*/ 252028 w 10873207" name="connsiteX11"/>
              <a:gd fmla="*/ 3024513 h 5930841" name="connsiteY11"/>
              <a:gd fmla="*/ 565212 w 10873207" name="connsiteX12"/>
              <a:gd fmla="*/ 3337697 h 5930841" name="connsiteY12"/>
              <a:gd fmla="*/ 878396 w 10873207" name="connsiteX13"/>
              <a:gd fmla="*/ 3024513 h 5930841" name="connsiteY13"/>
              <a:gd fmla="*/ 565212 w 10873207" name="connsiteX14"/>
              <a:gd fmla="*/ 2711330 h 5930841" name="connsiteY14"/>
              <a:gd fmla="*/ 565212 w 10873207" name="connsiteX15"/>
              <a:gd fmla="*/ 1686247 h 5930841" name="connsiteY15"/>
              <a:gd fmla="*/ 252028 w 10873207" name="connsiteX16"/>
              <a:gd fmla="*/ 1999431 h 5930841" name="connsiteY16"/>
              <a:gd fmla="*/ 565212 w 10873207" name="connsiteX17"/>
              <a:gd fmla="*/ 2312615 h 5930841" name="connsiteY17"/>
              <a:gd fmla="*/ 878396 w 10873207" name="connsiteX18"/>
              <a:gd fmla="*/ 1999431 h 5930841" name="connsiteY18"/>
              <a:gd fmla="*/ 565212 w 10873207" name="connsiteX19"/>
              <a:gd fmla="*/ 1686247 h 5930841" name="connsiteY19"/>
              <a:gd fmla="*/ 565212 w 10873207" name="connsiteX20"/>
              <a:gd fmla="*/ 661165 h 5930841" name="connsiteY20"/>
              <a:gd fmla="*/ 252028 w 10873207" name="connsiteX21"/>
              <a:gd fmla="*/ 974350 h 5930841" name="connsiteY21"/>
              <a:gd fmla="*/ 565212 w 10873207" name="connsiteX22"/>
              <a:gd fmla="*/ 1287534 h 5930841" name="connsiteY22"/>
              <a:gd fmla="*/ 878396 w 10873207" name="connsiteX23"/>
              <a:gd fmla="*/ 974350 h 5930841" name="connsiteY23"/>
              <a:gd fmla="*/ 565212 w 10873207" name="connsiteX24"/>
              <a:gd fmla="*/ 661165 h 5930841" name="connsiteY24"/>
              <a:gd fmla="*/ 573394 w 10873207" name="connsiteX25"/>
              <a:gd fmla="*/ 0 h 5930841" name="connsiteY25"/>
              <a:gd fmla="*/ 10299813 w 10873207" name="connsiteX26"/>
              <a:gd fmla="*/ 0 h 5930841" name="connsiteY26"/>
              <a:gd fmla="*/ 10873207 w 10873207" name="connsiteX27"/>
              <a:gd fmla="*/ 573394 h 5930841" name="connsiteY27"/>
              <a:gd fmla="*/ 10873207 w 10873207" name="connsiteX28"/>
              <a:gd fmla="*/ 5357447 h 5930841" name="connsiteY28"/>
              <a:gd fmla="*/ 10299813 w 10873207" name="connsiteX29"/>
              <a:gd fmla="*/ 5930841 h 5930841" name="connsiteY29"/>
              <a:gd fmla="*/ 573394 w 10873207" name="connsiteX30"/>
              <a:gd fmla="*/ 5930841 h 5930841" name="connsiteY30"/>
              <a:gd fmla="*/ 0 w 10873207" name="connsiteX31"/>
              <a:gd fmla="*/ 5357447 h 5930841" name="connsiteY31"/>
              <a:gd fmla="*/ 0 w 10873207" name="connsiteX32"/>
              <a:gd fmla="*/ 573394 h 5930841" name="connsiteY32"/>
              <a:gd fmla="*/ 573394 w 10873207" name="connsiteX33"/>
              <a:gd fmla="*/ 0 h 5930841" name="connsiteY3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b="b" l="l" r="r" t="t"/>
            <a:pathLst>
              <a:path h="5930841" w="10873207">
                <a:moveTo>
                  <a:pt x="565211" y="4761492"/>
                </a:moveTo>
                <a:cubicBezTo>
                  <a:pt x="392244" y="4761492"/>
                  <a:pt x="252027" y="4901709"/>
                  <a:pt x="252027" y="5074676"/>
                </a:cubicBezTo>
                <a:cubicBezTo>
                  <a:pt x="252027" y="5247643"/>
                  <a:pt x="392244" y="5387860"/>
                  <a:pt x="565211" y="5387860"/>
                </a:cubicBezTo>
                <a:cubicBezTo>
                  <a:pt x="738178" y="5387860"/>
                  <a:pt x="878395" y="5247643"/>
                  <a:pt x="878395" y="5074676"/>
                </a:cubicBezTo>
                <a:cubicBezTo>
                  <a:pt x="878395" y="4901709"/>
                  <a:pt x="738178" y="4761492"/>
                  <a:pt x="565211" y="4761492"/>
                </a:cubicBezTo>
                <a:close/>
                <a:moveTo>
                  <a:pt x="565211" y="3736411"/>
                </a:moveTo>
                <a:cubicBezTo>
                  <a:pt x="392244" y="3736411"/>
                  <a:pt x="252027" y="3876628"/>
                  <a:pt x="252027" y="4049595"/>
                </a:cubicBezTo>
                <a:cubicBezTo>
                  <a:pt x="252027" y="4222562"/>
                  <a:pt x="392244" y="4362779"/>
                  <a:pt x="565211" y="4362779"/>
                </a:cubicBezTo>
                <a:cubicBezTo>
                  <a:pt x="738178" y="4362779"/>
                  <a:pt x="878395" y="4222562"/>
                  <a:pt x="878395" y="4049595"/>
                </a:cubicBezTo>
                <a:cubicBezTo>
                  <a:pt x="878395" y="3876628"/>
                  <a:pt x="738178" y="3736411"/>
                  <a:pt x="565211" y="3736411"/>
                </a:cubicBezTo>
                <a:close/>
                <a:moveTo>
                  <a:pt x="565212" y="2711330"/>
                </a:moveTo>
                <a:cubicBezTo>
                  <a:pt x="392245" y="2711330"/>
                  <a:pt x="252028" y="2851546"/>
                  <a:pt x="252028" y="3024513"/>
                </a:cubicBezTo>
                <a:cubicBezTo>
                  <a:pt x="252028" y="3197480"/>
                  <a:pt x="392245" y="3337697"/>
                  <a:pt x="565212" y="3337697"/>
                </a:cubicBezTo>
                <a:cubicBezTo>
                  <a:pt x="738178" y="3337697"/>
                  <a:pt x="878396" y="3197480"/>
                  <a:pt x="878396" y="3024513"/>
                </a:cubicBezTo>
                <a:cubicBezTo>
                  <a:pt x="878396" y="2851546"/>
                  <a:pt x="738178" y="2711330"/>
                  <a:pt x="565212" y="2711330"/>
                </a:cubicBezTo>
                <a:close/>
                <a:moveTo>
                  <a:pt x="565212" y="1686247"/>
                </a:moveTo>
                <a:cubicBezTo>
                  <a:pt x="392245" y="1686247"/>
                  <a:pt x="252028" y="1826464"/>
                  <a:pt x="252028" y="1999431"/>
                </a:cubicBezTo>
                <a:cubicBezTo>
                  <a:pt x="252028" y="2172398"/>
                  <a:pt x="392245" y="2312615"/>
                  <a:pt x="565212" y="2312615"/>
                </a:cubicBezTo>
                <a:cubicBezTo>
                  <a:pt x="738179" y="2312615"/>
                  <a:pt x="878396" y="2172398"/>
                  <a:pt x="878396" y="1999431"/>
                </a:cubicBezTo>
                <a:cubicBezTo>
                  <a:pt x="878396" y="1826464"/>
                  <a:pt x="738179" y="1686247"/>
                  <a:pt x="565212" y="1686247"/>
                </a:cubicBezTo>
                <a:close/>
                <a:moveTo>
                  <a:pt x="565212" y="661165"/>
                </a:moveTo>
                <a:cubicBezTo>
                  <a:pt x="392245" y="661165"/>
                  <a:pt x="252028" y="801383"/>
                  <a:pt x="252028" y="974350"/>
                </a:cubicBezTo>
                <a:cubicBezTo>
                  <a:pt x="252028" y="1147316"/>
                  <a:pt x="392245" y="1287534"/>
                  <a:pt x="565212" y="1287534"/>
                </a:cubicBezTo>
                <a:cubicBezTo>
                  <a:pt x="738179" y="1287534"/>
                  <a:pt x="878396" y="1147316"/>
                  <a:pt x="878396" y="974350"/>
                </a:cubicBezTo>
                <a:cubicBezTo>
                  <a:pt x="878396" y="801383"/>
                  <a:pt x="738179" y="661165"/>
                  <a:pt x="565212" y="661165"/>
                </a:cubicBezTo>
                <a:close/>
                <a:moveTo>
                  <a:pt x="573394" y="0"/>
                </a:moveTo>
                <a:lnTo>
                  <a:pt x="10299813" y="0"/>
                </a:lnTo>
                <a:cubicBezTo>
                  <a:pt x="10616490" y="0"/>
                  <a:pt x="10873207" y="256717"/>
                  <a:pt x="10873207" y="573394"/>
                </a:cubicBezTo>
                <a:lnTo>
                  <a:pt x="10873207" y="5357447"/>
                </a:lnTo>
                <a:cubicBezTo>
                  <a:pt x="10873207" y="5674124"/>
                  <a:pt x="10616490" y="5930841"/>
                  <a:pt x="10299813" y="5930841"/>
                </a:cubicBezTo>
                <a:lnTo>
                  <a:pt x="573394" y="5930841"/>
                </a:lnTo>
                <a:cubicBezTo>
                  <a:pt x="256717" y="5930841"/>
                  <a:pt x="0" y="5674124"/>
                  <a:pt x="0" y="5357447"/>
                </a:cubicBezTo>
                <a:lnTo>
                  <a:pt x="0" y="573394"/>
                </a:lnTo>
                <a:cubicBezTo>
                  <a:pt x="0" y="256717"/>
                  <a:pt x="256717" y="0"/>
                  <a:pt x="5733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algn="ctr" blurRad="63500" rotWithShape="0" sx="101000" sy="10100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CCFF44FE-4A13-44F5-9FC5-B281C67DDE4C}"/>
              </a:ext>
            </a:extLst>
          </p:cNvPr>
          <p:cNvGrpSpPr/>
          <p:nvPr/>
        </p:nvGrpSpPr>
        <p:grpSpPr>
          <a:xfrm>
            <a:off x="5287493" y="1151385"/>
            <a:ext cx="2127851" cy="1938992"/>
            <a:chOff x="3550810" y="1200779"/>
            <a:chExt cx="2377739" cy="1938992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C4145C11-16A3-4D65-86DF-F21EAE51ABC4}"/>
                </a:ext>
              </a:extLst>
            </p:cNvPr>
            <p:cNvSpPr txBox="1"/>
            <p:nvPr/>
          </p:nvSpPr>
          <p:spPr>
            <a:xfrm>
              <a:off x="3550810" y="1200779"/>
              <a:ext cx="2377739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ln w="311150">
                    <a:solidFill>
                      <a:srgbClr val="FFD33F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02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E1141547-FB7B-4B35-888E-70DCD1561A5C}"/>
                </a:ext>
              </a:extLst>
            </p:cNvPr>
            <p:cNvSpPr txBox="1"/>
            <p:nvPr/>
          </p:nvSpPr>
          <p:spPr>
            <a:xfrm>
              <a:off x="3550810" y="1200779"/>
              <a:ext cx="2099887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0">
                  <a:solidFill>
                    <a:schemeClr val="bg1"/>
                  </a:solidFill>
                  <a:latin charset="-122" panose="02010601030101010101" pitchFamily="2" typeface="字体视界-遇见字体"/>
                  <a:ea charset="-122" panose="02010601030101010101" pitchFamily="2" typeface="字体视界-遇见字体"/>
                </a:rPr>
                <a:t>02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AA2BBF1C-6543-416F-A07D-97542274A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560852">
            <a:off x="1188090" y="4018541"/>
            <a:ext cx="2787942" cy="278794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4ABA28A-68E2-4E83-A61E-CCAAD57E4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96162" y="116881"/>
            <a:ext cx="2144432" cy="151439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6A757E4-F636-4907-884F-EFCA87AC5071}"/>
              </a:ext>
            </a:extLst>
          </p:cNvPr>
          <p:cNvSpPr txBox="1"/>
          <p:nvPr/>
        </p:nvSpPr>
        <p:spPr>
          <a:xfrm>
            <a:off x="2739704" y="3263726"/>
            <a:ext cx="671258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4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two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47F52142-5161-4F2E-AE3F-0C67AE7AB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12779" y="2764055"/>
            <a:ext cx="4583516" cy="4583516"/>
          </a:xfrm>
          <a:prstGeom prst="rect">
            <a:avLst/>
          </a:prstGeom>
        </p:spPr>
      </p:pic>
    </p:spTree>
    <p:extLst>
      <p:ext uri="{BB962C8B-B14F-4D97-AF65-F5344CB8AC3E}">
        <p14:creationId val="3012739740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5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ccel="50000" decel="50000" fill="hold" id="27" nodeType="withEffect" presetClass="path" presetID="49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06 3.7037E-06 L 0.20925 0.34444" pathEditMode="relative" ptsTypes="AA" rAng="0">
                                      <p:cBhvr>
                                        <p:cTn dur="1000" fill="hold" id="28" spd="-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6" y="1722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15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2F45442-F419-49BC-BEC8-52A0C1CA30CA}"/>
              </a:ext>
            </a:extLst>
          </p:cNvPr>
          <p:cNvSpPr txBox="1"/>
          <p:nvPr/>
        </p:nvSpPr>
        <p:spPr>
          <a:xfrm>
            <a:off x="3359696" y="548680"/>
            <a:ext cx="48245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en-US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10601030101010101" pitchFamily="2" typeface="字体视界-遇见字体"/>
                <a:ea charset="-122" panose="02010601030101010101" pitchFamily="2" typeface="字体视界-遇见字体"/>
              </a:rPr>
              <a:t>The title of the part two</a:t>
            </a:r>
          </a:p>
        </p:txBody>
      </p:sp>
      <p:grpSp>
        <p:nvGrpSpPr>
          <p:cNvPr id="55" name="Group 18">
            <a:extLst>
              <a:ext uri="{FF2B5EF4-FFF2-40B4-BE49-F238E27FC236}">
                <a16:creationId xmlns:a16="http://schemas.microsoft.com/office/drawing/2014/main" id="{FFA2FA7E-B975-40FA-8BA9-21E8D9281E7D}"/>
              </a:ext>
            </a:extLst>
          </p:cNvPr>
          <p:cNvGrpSpPr/>
          <p:nvPr/>
        </p:nvGrpSpPr>
        <p:grpSpPr>
          <a:xfrm>
            <a:off x="4761383" y="1554134"/>
            <a:ext cx="3001361" cy="3671962"/>
            <a:chOff x="1569877" y="1507351"/>
            <a:chExt cx="3001361" cy="3671962"/>
          </a:xfrm>
        </p:grpSpPr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ABF95C32-61AC-494A-96FB-0EEBAAB5ACF6}"/>
                </a:ext>
              </a:extLst>
            </p:cNvPr>
            <p:cNvGrpSpPr/>
            <p:nvPr/>
          </p:nvGrpSpPr>
          <p:grpSpPr>
            <a:xfrm>
              <a:off x="1744206" y="1507351"/>
              <a:ext cx="2652706" cy="3671962"/>
              <a:chOff x="666750" y="2007039"/>
              <a:chExt cx="2652706" cy="3671962"/>
            </a:xfrm>
            <a:effectLst>
              <a:outerShdw algn="tl" blurRad="50800" dir="2700000" dist="38100" rotWithShape="0">
                <a:prstClr val="black">
                  <a:alpha val="28000"/>
                </a:prstClr>
              </a:outerShdw>
            </a:effectLst>
          </p:grpSpPr>
          <p:grpSp>
            <p:nvGrpSpPr>
              <p:cNvPr id="60" name="íṣliḑè">
                <a:extLst>
                  <a:ext uri="{FF2B5EF4-FFF2-40B4-BE49-F238E27FC236}">
                    <a16:creationId xmlns:a16="http://schemas.microsoft.com/office/drawing/2014/main" id="{740AB96E-E922-4A17-B98D-6BD21DF54E7F}"/>
                  </a:ext>
                </a:extLst>
              </p:cNvPr>
              <p:cNvGrpSpPr/>
              <p:nvPr/>
            </p:nvGrpSpPr>
            <p:grpSpPr>
              <a:xfrm>
                <a:off x="666750" y="2007039"/>
                <a:ext cx="2652706" cy="3671962"/>
                <a:chOff x="660400" y="1652554"/>
                <a:chExt cx="1758123" cy="3671962"/>
              </a:xfrm>
            </p:grpSpPr>
            <p:sp>
              <p:nvSpPr>
                <p:cNvPr id="62" name="işļiḋê">
                  <a:extLst>
                    <a:ext uri="{FF2B5EF4-FFF2-40B4-BE49-F238E27FC236}">
                      <a16:creationId xmlns:a16="http://schemas.microsoft.com/office/drawing/2014/main" id="{F8107A3B-BC62-4317-A6AB-167C038FFCDF}"/>
                    </a:ext>
                  </a:extLst>
                </p:cNvPr>
                <p:cNvSpPr/>
                <p:nvPr/>
              </p:nvSpPr>
              <p:spPr>
                <a:xfrm>
                  <a:off x="660400" y="1652554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63" name="îsľíḍe">
                  <a:extLst>
                    <a:ext uri="{FF2B5EF4-FFF2-40B4-BE49-F238E27FC236}">
                      <a16:creationId xmlns:a16="http://schemas.microsoft.com/office/drawing/2014/main" id="{FAD26B6B-381C-4EDB-883E-CC6FF92F763B}"/>
                    </a:ext>
                  </a:extLst>
                </p:cNvPr>
                <p:cNvSpPr/>
                <p:nvPr/>
              </p:nvSpPr>
              <p:spPr>
                <a:xfrm>
                  <a:off x="660400" y="5131629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</p:grpSp>
          <p:sp>
            <p:nvSpPr>
              <p:cNvPr id="61" name="í$1ïdè">
                <a:extLst>
                  <a:ext uri="{FF2B5EF4-FFF2-40B4-BE49-F238E27FC236}">
                    <a16:creationId xmlns:a16="http://schemas.microsoft.com/office/drawing/2014/main" id="{FA19AC7D-459C-42E7-93EB-8AA3FA4BCAC0}"/>
                  </a:ext>
                </a:extLst>
              </p:cNvPr>
              <p:cNvSpPr/>
              <p:nvPr/>
            </p:nvSpPr>
            <p:spPr>
              <a:xfrm>
                <a:off x="1566115" y="2561180"/>
                <a:ext cx="853974" cy="853974"/>
              </a:xfrm>
              <a:prstGeom prst="ellipse">
                <a:avLst/>
              </a:prstGeom>
              <a:solidFill>
                <a:srgbClr val="89BFCE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9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grpSp>
          <p:nvGrpSpPr>
            <p:cNvPr id="57" name="Group 19">
              <a:extLst>
                <a:ext uri="{FF2B5EF4-FFF2-40B4-BE49-F238E27FC236}">
                  <a16:creationId xmlns:a16="http://schemas.microsoft.com/office/drawing/2014/main" id="{8C955FC6-482C-4E9A-87F4-1488ED171EE3}"/>
                </a:ext>
              </a:extLst>
            </p:cNvPr>
            <p:cNvGrpSpPr/>
            <p:nvPr/>
          </p:nvGrpSpPr>
          <p:grpSpPr>
            <a:xfrm>
              <a:off x="1569877" y="2183636"/>
              <a:ext cx="3001361" cy="2235952"/>
              <a:chOff x="5620239" y="1829298"/>
              <a:chExt cx="3001361" cy="2235952"/>
            </a:xfrm>
          </p:grpSpPr>
          <p:sp>
            <p:nvSpPr>
              <p:cNvPr id="58" name="文本框 20">
                <a:extLst>
                  <a:ext uri="{FF2B5EF4-FFF2-40B4-BE49-F238E27FC236}">
                    <a16:creationId xmlns:a16="http://schemas.microsoft.com/office/drawing/2014/main" id="{BC07776C-2DB6-4F2F-B035-8C0DAC2EEF95}"/>
                  </a:ext>
                </a:extLst>
              </p:cNvPr>
              <p:cNvSpPr txBox="1"/>
              <p:nvPr/>
            </p:nvSpPr>
            <p:spPr>
              <a:xfrm>
                <a:off x="5620239" y="3111144"/>
                <a:ext cx="3001361" cy="9448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Lorem ipsum dolor sit amet, consectetuer adipiscing elit. Maecenas porttitor congue massa.</a:t>
                </a:r>
              </a:p>
            </p:txBody>
          </p:sp>
          <p:sp>
            <p:nvSpPr>
              <p:cNvPr id="59" name="browser_156816">
                <a:extLst>
                  <a:ext uri="{FF2B5EF4-FFF2-40B4-BE49-F238E27FC236}">
                    <a16:creationId xmlns:a16="http://schemas.microsoft.com/office/drawing/2014/main" id="{8F4982DF-8700-4FA7-B127-C76E42669F4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886373" y="1829298"/>
                <a:ext cx="430144" cy="609684"/>
              </a:xfrm>
              <a:custGeom>
                <a:gdLst>
                  <a:gd fmla="*/ 213778 w 427556" name="connsiteX0"/>
                  <a:gd fmla="*/ 182841 h 606016" name="connsiteY0"/>
                  <a:gd fmla="*/ 164894 w 427556" name="connsiteX1"/>
                  <a:gd fmla="*/ 231666 h 606016" name="connsiteY1"/>
                  <a:gd fmla="*/ 213778 w 427556" name="connsiteX2"/>
                  <a:gd fmla="*/ 280492 h 606016" name="connsiteY2"/>
                  <a:gd fmla="*/ 262662 w 427556" name="connsiteX3"/>
                  <a:gd fmla="*/ 231666 h 606016" name="connsiteY3"/>
                  <a:gd fmla="*/ 213778 w 427556" name="connsiteX4"/>
                  <a:gd fmla="*/ 182841 h 606016" name="connsiteY4"/>
                  <a:gd fmla="*/ 213778 w 427556" name="connsiteX5"/>
                  <a:gd fmla="*/ 144024 h 606016" name="connsiteY5"/>
                  <a:gd fmla="*/ 301526 w 427556" name="connsiteX6"/>
                  <a:gd fmla="*/ 231666 h 606016" name="connsiteY6"/>
                  <a:gd fmla="*/ 213778 w 427556" name="connsiteX7"/>
                  <a:gd fmla="*/ 319309 h 606016" name="connsiteY7"/>
                  <a:gd fmla="*/ 126030 w 427556" name="connsiteX8"/>
                  <a:gd fmla="*/ 231666 h 606016" name="connsiteY8"/>
                  <a:gd fmla="*/ 213778 w 427556" name="connsiteX9"/>
                  <a:gd fmla="*/ 144024 h 606016" name="connsiteY9"/>
                  <a:gd fmla="*/ 213778 w 427556" name="connsiteX10"/>
                  <a:gd fmla="*/ 47911 h 606016" name="connsiteY10"/>
                  <a:gd fmla="*/ 47979 w 427556" name="connsiteX11"/>
                  <a:gd fmla="*/ 213478 h 606016" name="connsiteY11"/>
                  <a:gd fmla="*/ 213778 w 427556" name="connsiteX12"/>
                  <a:gd fmla="*/ 534604 h 606016" name="connsiteY12"/>
                  <a:gd fmla="*/ 379577 w 427556" name="connsiteX13"/>
                  <a:gd fmla="*/ 213478 h 606016" name="connsiteY13"/>
                  <a:gd fmla="*/ 213778 w 427556" name="connsiteX14"/>
                  <a:gd fmla="*/ 47911 h 606016" name="connsiteY14"/>
                  <a:gd fmla="*/ 213778 w 427556" name="connsiteX15"/>
                  <a:gd fmla="*/ 0 h 606016" name="connsiteY15"/>
                  <a:gd fmla="*/ 427556 w 427556" name="connsiteX16"/>
                  <a:gd fmla="*/ 213478 h 606016" name="connsiteY16"/>
                  <a:gd fmla="*/ 233061 w 427556" name="connsiteX17"/>
                  <a:gd fmla="*/ 590096 h 606016" name="connsiteY17"/>
                  <a:gd fmla="*/ 225773 w 427556" name="connsiteX18"/>
                  <a:gd fmla="*/ 599951 h 606016" name="connsiteY18"/>
                  <a:gd fmla="*/ 213778 w 427556" name="connsiteX19"/>
                  <a:gd fmla="*/ 606016 h 606016" name="connsiteY19"/>
                  <a:gd fmla="*/ 201783 w 427556" name="connsiteX20"/>
                  <a:gd fmla="*/ 599951 h 606016" name="connsiteY20"/>
                  <a:gd fmla="*/ 194344 w 427556" name="connsiteX21"/>
                  <a:gd fmla="*/ 590096 h 606016" name="connsiteY21"/>
                  <a:gd fmla="*/ 0 w 427556" name="connsiteX22"/>
                  <a:gd fmla="*/ 213478 h 606016" name="connsiteY22"/>
                  <a:gd fmla="*/ 213778 w 427556" name="connsiteX23"/>
                  <a:gd fmla="*/ 0 h 606016" name="connsiteY2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b="b" l="l" r="r" t="t"/>
                <a:pathLst>
                  <a:path h="606016" w="427556">
                    <a:moveTo>
                      <a:pt x="213778" y="182841"/>
                    </a:moveTo>
                    <a:cubicBezTo>
                      <a:pt x="186755" y="182841"/>
                      <a:pt x="164894" y="204828"/>
                      <a:pt x="164894" y="231666"/>
                    </a:cubicBezTo>
                    <a:cubicBezTo>
                      <a:pt x="164894" y="258657"/>
                      <a:pt x="186755" y="280492"/>
                      <a:pt x="213778" y="280492"/>
                    </a:cubicBezTo>
                    <a:cubicBezTo>
                      <a:pt x="240649" y="280492"/>
                      <a:pt x="262662" y="258657"/>
                      <a:pt x="262662" y="231666"/>
                    </a:cubicBezTo>
                    <a:cubicBezTo>
                      <a:pt x="262662" y="204828"/>
                      <a:pt x="240649" y="182841"/>
                      <a:pt x="213778" y="182841"/>
                    </a:cubicBezTo>
                    <a:close/>
                    <a:moveTo>
                      <a:pt x="213778" y="144024"/>
                    </a:moveTo>
                    <a:cubicBezTo>
                      <a:pt x="262055" y="144024"/>
                      <a:pt x="301526" y="183296"/>
                      <a:pt x="301526" y="231666"/>
                    </a:cubicBezTo>
                    <a:cubicBezTo>
                      <a:pt x="301526" y="280037"/>
                      <a:pt x="262055" y="319309"/>
                      <a:pt x="213778" y="319309"/>
                    </a:cubicBezTo>
                    <a:cubicBezTo>
                      <a:pt x="165350" y="319309"/>
                      <a:pt x="126030" y="280037"/>
                      <a:pt x="126030" y="231666"/>
                    </a:cubicBezTo>
                    <a:cubicBezTo>
                      <a:pt x="126030" y="183296"/>
                      <a:pt x="165350" y="144024"/>
                      <a:pt x="213778" y="144024"/>
                    </a:cubicBezTo>
                    <a:close/>
                    <a:moveTo>
                      <a:pt x="213778" y="47911"/>
                    </a:moveTo>
                    <a:cubicBezTo>
                      <a:pt x="122376" y="47911"/>
                      <a:pt x="47979" y="122204"/>
                      <a:pt x="47979" y="213478"/>
                    </a:cubicBezTo>
                    <a:cubicBezTo>
                      <a:pt x="47979" y="275944"/>
                      <a:pt x="132093" y="418010"/>
                      <a:pt x="213778" y="534604"/>
                    </a:cubicBezTo>
                    <a:cubicBezTo>
                      <a:pt x="295463" y="418010"/>
                      <a:pt x="379577" y="275944"/>
                      <a:pt x="379577" y="213478"/>
                    </a:cubicBezTo>
                    <a:cubicBezTo>
                      <a:pt x="379577" y="122204"/>
                      <a:pt x="305180" y="47911"/>
                      <a:pt x="213778" y="47911"/>
                    </a:cubicBezTo>
                    <a:close/>
                    <a:moveTo>
                      <a:pt x="213778" y="0"/>
                    </a:moveTo>
                    <a:cubicBezTo>
                      <a:pt x="331599" y="0"/>
                      <a:pt x="427556" y="95822"/>
                      <a:pt x="427556" y="213478"/>
                    </a:cubicBezTo>
                    <a:cubicBezTo>
                      <a:pt x="427556" y="322794"/>
                      <a:pt x="252950" y="562957"/>
                      <a:pt x="233061" y="590096"/>
                    </a:cubicBezTo>
                    <a:lnTo>
                      <a:pt x="225773" y="599951"/>
                    </a:lnTo>
                    <a:cubicBezTo>
                      <a:pt x="222888" y="603742"/>
                      <a:pt x="218485" y="606016"/>
                      <a:pt x="213778" y="606016"/>
                    </a:cubicBezTo>
                    <a:cubicBezTo>
                      <a:pt x="209071" y="606016"/>
                      <a:pt x="204516" y="603742"/>
                      <a:pt x="201783" y="599951"/>
                    </a:cubicBezTo>
                    <a:lnTo>
                      <a:pt x="194344" y="590096"/>
                    </a:lnTo>
                    <a:cubicBezTo>
                      <a:pt x="174454" y="562957"/>
                      <a:pt x="0" y="322794"/>
                      <a:pt x="0" y="213478"/>
                    </a:cubicBezTo>
                    <a:cubicBezTo>
                      <a:pt x="0" y="95822"/>
                      <a:pt x="95805" y="0"/>
                      <a:pt x="21377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/>
              </a:p>
            </p:txBody>
          </p:sp>
        </p:grpSp>
      </p:grpSp>
      <p:grpSp>
        <p:nvGrpSpPr>
          <p:cNvPr id="46" name="Group 27">
            <a:extLst>
              <a:ext uri="{FF2B5EF4-FFF2-40B4-BE49-F238E27FC236}">
                <a16:creationId xmlns:a16="http://schemas.microsoft.com/office/drawing/2014/main" id="{3EE85919-695B-44DB-9EB0-82305FED12D7}"/>
              </a:ext>
            </a:extLst>
          </p:cNvPr>
          <p:cNvGrpSpPr/>
          <p:nvPr/>
        </p:nvGrpSpPr>
        <p:grpSpPr>
          <a:xfrm>
            <a:off x="7904363" y="2115722"/>
            <a:ext cx="3001361" cy="3671962"/>
            <a:chOff x="1569877" y="1507351"/>
            <a:chExt cx="3001361" cy="3671962"/>
          </a:xfrm>
        </p:grpSpPr>
        <p:grpSp>
          <p:nvGrpSpPr>
            <p:cNvPr id="47" name="组合 46">
              <a:extLst>
                <a:ext uri="{FF2B5EF4-FFF2-40B4-BE49-F238E27FC236}">
                  <a16:creationId xmlns:a16="http://schemas.microsoft.com/office/drawing/2014/main" id="{D3B7BDE5-1B86-41BD-B53F-4C136E459023}"/>
                </a:ext>
              </a:extLst>
            </p:cNvPr>
            <p:cNvGrpSpPr/>
            <p:nvPr/>
          </p:nvGrpSpPr>
          <p:grpSpPr>
            <a:xfrm>
              <a:off x="1744206" y="1507351"/>
              <a:ext cx="2652706" cy="3671962"/>
              <a:chOff x="666750" y="2007039"/>
              <a:chExt cx="2652706" cy="3671962"/>
            </a:xfrm>
            <a:effectLst>
              <a:outerShdw algn="tl" blurRad="50800" dir="2700000" dist="38100" rotWithShape="0">
                <a:prstClr val="black">
                  <a:alpha val="28000"/>
                </a:prstClr>
              </a:outerShdw>
            </a:effectLst>
          </p:grpSpPr>
          <p:grpSp>
            <p:nvGrpSpPr>
              <p:cNvPr id="51" name="íṣliḑè">
                <a:extLst>
                  <a:ext uri="{FF2B5EF4-FFF2-40B4-BE49-F238E27FC236}">
                    <a16:creationId xmlns:a16="http://schemas.microsoft.com/office/drawing/2014/main" id="{F1C7E0AD-2F47-47A4-8520-66900DF6E4DB}"/>
                  </a:ext>
                </a:extLst>
              </p:cNvPr>
              <p:cNvGrpSpPr/>
              <p:nvPr/>
            </p:nvGrpSpPr>
            <p:grpSpPr>
              <a:xfrm>
                <a:off x="666750" y="2007039"/>
                <a:ext cx="2652706" cy="3671962"/>
                <a:chOff x="660400" y="1652554"/>
                <a:chExt cx="1758123" cy="3671962"/>
              </a:xfrm>
            </p:grpSpPr>
            <p:sp>
              <p:nvSpPr>
                <p:cNvPr id="53" name="işļiḋê">
                  <a:extLst>
                    <a:ext uri="{FF2B5EF4-FFF2-40B4-BE49-F238E27FC236}">
                      <a16:creationId xmlns:a16="http://schemas.microsoft.com/office/drawing/2014/main" id="{7F85A89C-D71B-4E03-8478-0B4A80C49BB1}"/>
                    </a:ext>
                  </a:extLst>
                </p:cNvPr>
                <p:cNvSpPr/>
                <p:nvPr/>
              </p:nvSpPr>
              <p:spPr>
                <a:xfrm>
                  <a:off x="660400" y="1652554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54" name="îsľíḍe">
                  <a:extLst>
                    <a:ext uri="{FF2B5EF4-FFF2-40B4-BE49-F238E27FC236}">
                      <a16:creationId xmlns:a16="http://schemas.microsoft.com/office/drawing/2014/main" id="{495C6DEA-C5AB-4E7E-BC82-B6071AB74287}"/>
                    </a:ext>
                  </a:extLst>
                </p:cNvPr>
                <p:cNvSpPr/>
                <p:nvPr/>
              </p:nvSpPr>
              <p:spPr>
                <a:xfrm>
                  <a:off x="660400" y="5131629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</p:grpSp>
          <p:sp>
            <p:nvSpPr>
              <p:cNvPr id="52" name="í$1ïdè">
                <a:extLst>
                  <a:ext uri="{FF2B5EF4-FFF2-40B4-BE49-F238E27FC236}">
                    <a16:creationId xmlns:a16="http://schemas.microsoft.com/office/drawing/2014/main" id="{D3C6F283-F3C6-477F-85DA-47C1E2A3A973}"/>
                  </a:ext>
                </a:extLst>
              </p:cNvPr>
              <p:cNvSpPr/>
              <p:nvPr/>
            </p:nvSpPr>
            <p:spPr>
              <a:xfrm>
                <a:off x="1566115" y="2561180"/>
                <a:ext cx="853974" cy="853974"/>
              </a:xfrm>
              <a:prstGeom prst="ellipse">
                <a:avLst/>
              </a:prstGeom>
              <a:solidFill>
                <a:srgbClr val="89BFCE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9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grpSp>
          <p:nvGrpSpPr>
            <p:cNvPr id="48" name="Group 19">
              <a:extLst>
                <a:ext uri="{FF2B5EF4-FFF2-40B4-BE49-F238E27FC236}">
                  <a16:creationId xmlns:a16="http://schemas.microsoft.com/office/drawing/2014/main" id="{C1DEFD10-E345-4BE5-BA7C-09544E69978E}"/>
                </a:ext>
              </a:extLst>
            </p:cNvPr>
            <p:cNvGrpSpPr/>
            <p:nvPr/>
          </p:nvGrpSpPr>
          <p:grpSpPr>
            <a:xfrm>
              <a:off x="1569877" y="2188105"/>
              <a:ext cx="3001361" cy="2231483"/>
              <a:chOff x="5620239" y="1833767"/>
              <a:chExt cx="3001361" cy="2231483"/>
            </a:xfrm>
          </p:grpSpPr>
          <p:sp>
            <p:nvSpPr>
              <p:cNvPr id="49" name="文本框 20">
                <a:extLst>
                  <a:ext uri="{FF2B5EF4-FFF2-40B4-BE49-F238E27FC236}">
                    <a16:creationId xmlns:a16="http://schemas.microsoft.com/office/drawing/2014/main" id="{A34854CA-B23F-4EA3-8FDE-114CC8841ECC}"/>
                  </a:ext>
                </a:extLst>
              </p:cNvPr>
              <p:cNvSpPr txBox="1"/>
              <p:nvPr/>
            </p:nvSpPr>
            <p:spPr>
              <a:xfrm>
                <a:off x="5620240" y="3111143"/>
                <a:ext cx="3001361" cy="9448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Lorem ipsum dolor sit amet, consectetuer adipiscing elit. Maecenas porttitor congue massa.</a:t>
                </a:r>
              </a:p>
            </p:txBody>
          </p:sp>
          <p:sp>
            <p:nvSpPr>
              <p:cNvPr id="50" name="browser_156816">
                <a:extLst>
                  <a:ext uri="{FF2B5EF4-FFF2-40B4-BE49-F238E27FC236}">
                    <a16:creationId xmlns:a16="http://schemas.microsoft.com/office/drawing/2014/main" id="{4F44C60E-A7B4-4858-AE3D-9E7A46CA12D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796603" y="1833767"/>
                <a:ext cx="609684" cy="600747"/>
              </a:xfrm>
              <a:custGeom>
                <a:gdLst>
                  <a:gd fmla="*/ 359018 w 608729" name="connsiteX0"/>
                  <a:gd fmla="*/ 457944 h 599806" name="connsiteY0"/>
                  <a:gd fmla="*/ 409756 w 608729" name="connsiteX1"/>
                  <a:gd fmla="*/ 481563 h 599806" name="connsiteY1"/>
                  <a:gd fmla="*/ 433484 w 608729" name="connsiteX2"/>
                  <a:gd fmla="*/ 546757 h 599806" name="connsiteY2"/>
                  <a:gd fmla="*/ 409831 w 608729" name="connsiteX3"/>
                  <a:gd fmla="*/ 597422 h 599806" name="connsiteY3"/>
                  <a:gd fmla="*/ 396325 w 608729" name="connsiteX4"/>
                  <a:gd fmla="*/ 599806 h 599806" name="connsiteY4"/>
                  <a:gd fmla="*/ 359093 w 608729" name="connsiteX5"/>
                  <a:gd fmla="*/ 573803 h 599806" name="connsiteY5"/>
                  <a:gd fmla="*/ 335290 w 608729" name="connsiteX6"/>
                  <a:gd fmla="*/ 508609 h 599806" name="connsiteY6"/>
                  <a:gd fmla="*/ 359018 w 608729" name="connsiteX7"/>
                  <a:gd fmla="*/ 457944 h 599806" name="connsiteY7"/>
                  <a:gd fmla="*/ 249644 w 608729" name="connsiteX8"/>
                  <a:gd fmla="*/ 457944 h 599806" name="connsiteY8"/>
                  <a:gd fmla="*/ 273296 w 608729" name="connsiteX9"/>
                  <a:gd fmla="*/ 508609 h 599806" name="connsiteY9"/>
                  <a:gd fmla="*/ 249569 w 608729" name="connsiteX10"/>
                  <a:gd fmla="*/ 573803 h 599806" name="connsiteY10"/>
                  <a:gd fmla="*/ 212338 w 608729" name="connsiteX11"/>
                  <a:gd fmla="*/ 599806 h 599806" name="connsiteY11"/>
                  <a:gd fmla="*/ 198833 w 608729" name="connsiteX12"/>
                  <a:gd fmla="*/ 597422 h 599806" name="connsiteY12"/>
                  <a:gd fmla="*/ 175181 w 608729" name="connsiteX13"/>
                  <a:gd fmla="*/ 546757 h 599806" name="connsiteY13"/>
                  <a:gd fmla="*/ 198908 w 608729" name="connsiteX14"/>
                  <a:gd fmla="*/ 481563 h 599806" name="connsiteY14"/>
                  <a:gd fmla="*/ 249644 w 608729" name="connsiteX15"/>
                  <a:gd fmla="*/ 457944 h 599806" name="connsiteY15"/>
                  <a:gd fmla="*/ 141883 w 608729" name="connsiteX16"/>
                  <a:gd fmla="*/ 369327 h 599806" name="connsiteY16"/>
                  <a:gd fmla="*/ 165928 w 608729" name="connsiteX17"/>
                  <a:gd fmla="*/ 387753 h 599806" name="connsiteY17"/>
                  <a:gd fmla="*/ 151459 w 608729" name="connsiteX18"/>
                  <a:gd fmla="*/ 441755 h 599806" name="connsiteY18"/>
                  <a:gd fmla="*/ 91267 w 608729" name="connsiteX19"/>
                  <a:gd fmla="*/ 476391 h 599806" name="connsiteY19"/>
                  <a:gd fmla="*/ 71502 w 608729" name="connsiteX20"/>
                  <a:gd fmla="*/ 481679 h 599806" name="connsiteY20"/>
                  <a:gd fmla="*/ 37192 w 608729" name="connsiteX21"/>
                  <a:gd fmla="*/ 461941 h 599806" name="connsiteY21"/>
                  <a:gd fmla="*/ 51661 w 608729" name="connsiteX22"/>
                  <a:gd fmla="*/ 407938 h 599806" name="connsiteY22"/>
                  <a:gd fmla="*/ 111853 w 608729" name="connsiteX23"/>
                  <a:gd fmla="*/ 373303 h 599806" name="connsiteY23"/>
                  <a:gd fmla="*/ 141883 w 608729" name="connsiteX24"/>
                  <a:gd fmla="*/ 369327 h 599806" name="connsiteY24"/>
                  <a:gd fmla="*/ 466777 w 608729" name="connsiteX25"/>
                  <a:gd fmla="*/ 369318 h 599806" name="connsiteY25"/>
                  <a:gd fmla="*/ 496807 w 608729" name="connsiteX26"/>
                  <a:gd fmla="*/ 373228 h 599806" name="connsiteY26"/>
                  <a:gd fmla="*/ 556924 w 608729" name="connsiteX27"/>
                  <a:gd fmla="*/ 407938 h 599806" name="connsiteY27"/>
                  <a:gd fmla="*/ 571468 w 608729" name="connsiteX28"/>
                  <a:gd fmla="*/ 461941 h 599806" name="connsiteY28"/>
                  <a:gd fmla="*/ 537158 w 608729" name="connsiteX29"/>
                  <a:gd fmla="*/ 481679 h 599806" name="connsiteY29"/>
                  <a:gd fmla="*/ 517393 w 608729" name="connsiteX30"/>
                  <a:gd fmla="*/ 476391 h 599806" name="connsiteY30"/>
                  <a:gd fmla="*/ 457201 w 608729" name="connsiteX31"/>
                  <a:gd fmla="*/ 441680 h 599806" name="connsiteY31"/>
                  <a:gd fmla="*/ 442732 w 608729" name="connsiteX32"/>
                  <a:gd fmla="*/ 387753 h 599806" name="connsiteY32"/>
                  <a:gd fmla="*/ 466777 w 608729" name="connsiteX33"/>
                  <a:gd fmla="*/ 369318 h 599806" name="connsiteY33"/>
                  <a:gd fmla="*/ 562242 w 608729" name="connsiteX34"/>
                  <a:gd fmla="*/ 222413 h 599806" name="connsiteY34"/>
                  <a:gd fmla="*/ 608120 w 608729" name="connsiteX35"/>
                  <a:gd fmla="*/ 254532 h 599806" name="connsiteY35"/>
                  <a:gd fmla="*/ 575968 w 608729" name="connsiteX36"/>
                  <a:gd fmla="*/ 300289 h 599806" name="connsiteY36"/>
                  <a:gd fmla="*/ 507560 w 608729" name="connsiteX37"/>
                  <a:gd fmla="*/ 312362 h 599806" name="connsiteY37"/>
                  <a:gd fmla="*/ 500622 w 608729" name="connsiteX38"/>
                  <a:gd fmla="*/ 312958 h 599806" name="connsiteY38"/>
                  <a:gd fmla="*/ 461756 w 608729" name="connsiteX39"/>
                  <a:gd fmla="*/ 280317 h 599806" name="connsiteY39"/>
                  <a:gd fmla="*/ 493834 w 608729" name="connsiteX40"/>
                  <a:gd fmla="*/ 234486 h 599806" name="connsiteY40"/>
                  <a:gd fmla="*/ 46467 w 608729" name="connsiteX41"/>
                  <a:gd fmla="*/ 222413 h 599806" name="connsiteY41"/>
                  <a:gd fmla="*/ 114843 w 608729" name="connsiteX42"/>
                  <a:gd fmla="*/ 234486 h 599806" name="connsiteY42"/>
                  <a:gd fmla="*/ 146906 w 608729" name="connsiteX43"/>
                  <a:gd fmla="*/ 280317 h 599806" name="connsiteY43"/>
                  <a:gd fmla="*/ 107983 w 608729" name="connsiteX44"/>
                  <a:gd fmla="*/ 312958 h 599806" name="connsiteY44"/>
                  <a:gd fmla="*/ 101123 w 608729" name="connsiteX45"/>
                  <a:gd fmla="*/ 312362 h 599806" name="connsiteY45"/>
                  <a:gd fmla="*/ 32747 w 608729" name="connsiteX46"/>
                  <a:gd fmla="*/ 300289 h 599806" name="connsiteY46"/>
                  <a:gd fmla="*/ 609 w 608729" name="connsiteX47"/>
                  <a:gd fmla="*/ 254532 h 599806" name="connsiteY47"/>
                  <a:gd fmla="*/ 46467 w 608729" name="connsiteX48"/>
                  <a:gd fmla="*/ 222413 h 599806" name="connsiteY48"/>
                  <a:gd fmla="*/ 304331 w 608729" name="connsiteX49"/>
                  <a:gd fmla="*/ 189398 h 599806" name="connsiteY49"/>
                  <a:gd fmla="*/ 423093 w 608729" name="connsiteX50"/>
                  <a:gd fmla="*/ 307948 h 599806" name="connsiteY50"/>
                  <a:gd fmla="*/ 304331 w 608729" name="connsiteX51"/>
                  <a:gd fmla="*/ 426498 h 599806" name="connsiteY51"/>
                  <a:gd fmla="*/ 185569 w 608729" name="connsiteX52"/>
                  <a:gd fmla="*/ 307948 h 599806" name="connsiteY52"/>
                  <a:gd fmla="*/ 304331 w 608729" name="connsiteX53"/>
                  <a:gd fmla="*/ 189398 h 599806" name="connsiteY53"/>
                  <a:gd fmla="*/ 473656 w 608729" name="connsiteX54"/>
                  <a:gd fmla="*/ 62933 h 599806" name="connsiteY54"/>
                  <a:gd fmla="*/ 502588 w 608729" name="connsiteX55"/>
                  <a:gd fmla="*/ 72015 h 599806" name="connsiteY55"/>
                  <a:gd fmla="*/ 507437 w 608729" name="connsiteX56"/>
                  <a:gd fmla="*/ 127754 h 599806" name="connsiteY56"/>
                  <a:gd fmla="*/ 462757 w 608729" name="connsiteX57"/>
                  <a:gd fmla="*/ 180885 h 599806" name="connsiteY57"/>
                  <a:gd fmla="*/ 432473 w 608729" name="connsiteX58"/>
                  <a:gd fmla="*/ 195043 h 599806" name="connsiteY58"/>
                  <a:gd fmla="*/ 407037 w 608729" name="connsiteX59"/>
                  <a:gd fmla="*/ 185803 h 599806" name="connsiteY59"/>
                  <a:gd fmla="*/ 402114 w 608729" name="connsiteX60"/>
                  <a:gd fmla="*/ 130064 h 599806" name="connsiteY60"/>
                  <a:gd fmla="*/ 446794 w 608729" name="connsiteX61"/>
                  <a:gd fmla="*/ 76933 h 599806" name="connsiteY61"/>
                  <a:gd fmla="*/ 473656 w 608729" name="connsiteX62"/>
                  <a:gd fmla="*/ 62933 h 599806" name="connsiteY62"/>
                  <a:gd fmla="*/ 134976 w 608729" name="connsiteX63"/>
                  <a:gd fmla="*/ 62933 h 599806" name="connsiteY63"/>
                  <a:gd fmla="*/ 161866 w 608729" name="connsiteX64"/>
                  <a:gd fmla="*/ 76933 h 599806" name="connsiteY64"/>
                  <a:gd fmla="*/ 206471 w 608729" name="connsiteX65"/>
                  <a:gd fmla="*/ 130064 h 599806" name="connsiteY65"/>
                  <a:gd fmla="*/ 201623 w 608729" name="connsiteX66"/>
                  <a:gd fmla="*/ 185803 h 599806" name="connsiteY66"/>
                  <a:gd fmla="*/ 176187 w 608729" name="connsiteX67"/>
                  <a:gd fmla="*/ 195043 h 599806" name="connsiteY67"/>
                  <a:gd fmla="*/ 145903 w 608729" name="connsiteX68"/>
                  <a:gd fmla="*/ 180885 h 599806" name="connsiteY68"/>
                  <a:gd fmla="*/ 101223 w 608729" name="connsiteX69"/>
                  <a:gd fmla="*/ 127754 h 599806" name="connsiteY69"/>
                  <a:gd fmla="*/ 106072 w 608729" name="connsiteX70"/>
                  <a:gd fmla="*/ 72015 h 599806" name="connsiteY70"/>
                  <a:gd fmla="*/ 134976 w 608729" name="connsiteX71"/>
                  <a:gd fmla="*/ 62933 h 599806" name="connsiteY71"/>
                  <a:gd fmla="*/ 304330 w 608729" name="connsiteX72"/>
                  <a:gd fmla="*/ 0 h 599806" name="connsiteY72"/>
                  <a:gd fmla="*/ 343917 w 608729" name="connsiteX73"/>
                  <a:gd fmla="*/ 39484 h 599806" name="connsiteY73"/>
                  <a:gd fmla="*/ 343917 w 608729" name="connsiteX74"/>
                  <a:gd fmla="*/ 108916 h 599806" name="connsiteY74"/>
                  <a:gd fmla="*/ 304330 w 608729" name="connsiteX75"/>
                  <a:gd fmla="*/ 148399 h 599806" name="connsiteY75"/>
                  <a:gd fmla="*/ 264743 w 608729" name="connsiteX76"/>
                  <a:gd fmla="*/ 108916 h 599806" name="connsiteY76"/>
                  <a:gd fmla="*/ 264743 w 608729" name="connsiteX77"/>
                  <a:gd fmla="*/ 39484 h 599806" name="connsiteY77"/>
                  <a:gd fmla="*/ 304330 w 608729" name="connsiteX78"/>
                  <a:gd fmla="*/ 0 h 599806" name="connsiteY7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b="b" l="l" r="r" t="t"/>
                <a:pathLst>
                  <a:path h="599806" w="608729">
                    <a:moveTo>
                      <a:pt x="359018" y="457944"/>
                    </a:moveTo>
                    <a:cubicBezTo>
                      <a:pt x="379537" y="450419"/>
                      <a:pt x="402220" y="460999"/>
                      <a:pt x="409756" y="481563"/>
                    </a:cubicBezTo>
                    <a:lnTo>
                      <a:pt x="433484" y="546757"/>
                    </a:lnTo>
                    <a:cubicBezTo>
                      <a:pt x="440945" y="567247"/>
                      <a:pt x="430350" y="589971"/>
                      <a:pt x="409831" y="597422"/>
                    </a:cubicBezTo>
                    <a:cubicBezTo>
                      <a:pt x="405354" y="599061"/>
                      <a:pt x="400802" y="599806"/>
                      <a:pt x="396325" y="599806"/>
                    </a:cubicBezTo>
                    <a:cubicBezTo>
                      <a:pt x="380134" y="599806"/>
                      <a:pt x="364913" y="589822"/>
                      <a:pt x="359093" y="573803"/>
                    </a:cubicBezTo>
                    <a:lnTo>
                      <a:pt x="335290" y="508609"/>
                    </a:lnTo>
                    <a:cubicBezTo>
                      <a:pt x="327829" y="488045"/>
                      <a:pt x="338424" y="465395"/>
                      <a:pt x="359018" y="457944"/>
                    </a:cubicBezTo>
                    <a:close/>
                    <a:moveTo>
                      <a:pt x="249644" y="457944"/>
                    </a:moveTo>
                    <a:cubicBezTo>
                      <a:pt x="270237" y="465395"/>
                      <a:pt x="280832" y="488045"/>
                      <a:pt x="273296" y="508609"/>
                    </a:cubicBezTo>
                    <a:lnTo>
                      <a:pt x="249569" y="573803"/>
                    </a:lnTo>
                    <a:cubicBezTo>
                      <a:pt x="243675" y="589822"/>
                      <a:pt x="228529" y="599806"/>
                      <a:pt x="212338" y="599806"/>
                    </a:cubicBezTo>
                    <a:cubicBezTo>
                      <a:pt x="207861" y="599806"/>
                      <a:pt x="203310" y="599061"/>
                      <a:pt x="198833" y="597422"/>
                    </a:cubicBezTo>
                    <a:cubicBezTo>
                      <a:pt x="178240" y="589971"/>
                      <a:pt x="167645" y="567247"/>
                      <a:pt x="175181" y="546757"/>
                    </a:cubicBezTo>
                    <a:lnTo>
                      <a:pt x="198908" y="481563"/>
                    </a:lnTo>
                    <a:cubicBezTo>
                      <a:pt x="206369" y="460999"/>
                      <a:pt x="229126" y="450419"/>
                      <a:pt x="249644" y="457944"/>
                    </a:cubicBezTo>
                    <a:close/>
                    <a:moveTo>
                      <a:pt x="141883" y="369327"/>
                    </a:moveTo>
                    <a:cubicBezTo>
                      <a:pt x="151664" y="371943"/>
                      <a:pt x="160446" y="378293"/>
                      <a:pt x="165928" y="387753"/>
                    </a:cubicBezTo>
                    <a:cubicBezTo>
                      <a:pt x="176818" y="406672"/>
                      <a:pt x="170329" y="430806"/>
                      <a:pt x="151459" y="441755"/>
                    </a:cubicBezTo>
                    <a:lnTo>
                      <a:pt x="91267" y="476391"/>
                    </a:lnTo>
                    <a:cubicBezTo>
                      <a:pt x="85002" y="479966"/>
                      <a:pt x="78214" y="481679"/>
                      <a:pt x="71502" y="481679"/>
                    </a:cubicBezTo>
                    <a:cubicBezTo>
                      <a:pt x="57852" y="481679"/>
                      <a:pt x="44501" y="474603"/>
                      <a:pt x="37192" y="461941"/>
                    </a:cubicBezTo>
                    <a:cubicBezTo>
                      <a:pt x="26302" y="443021"/>
                      <a:pt x="32791" y="418888"/>
                      <a:pt x="51661" y="407938"/>
                    </a:cubicBezTo>
                    <a:lnTo>
                      <a:pt x="111853" y="373303"/>
                    </a:lnTo>
                    <a:cubicBezTo>
                      <a:pt x="121326" y="367828"/>
                      <a:pt x="132103" y="366711"/>
                      <a:pt x="141883" y="369327"/>
                    </a:cubicBezTo>
                    <a:close/>
                    <a:moveTo>
                      <a:pt x="466777" y="369318"/>
                    </a:moveTo>
                    <a:cubicBezTo>
                      <a:pt x="476557" y="366692"/>
                      <a:pt x="487334" y="367791"/>
                      <a:pt x="496807" y="373228"/>
                    </a:cubicBezTo>
                    <a:lnTo>
                      <a:pt x="556924" y="407938"/>
                    </a:lnTo>
                    <a:cubicBezTo>
                      <a:pt x="575869" y="418888"/>
                      <a:pt x="582358" y="443021"/>
                      <a:pt x="571468" y="461941"/>
                    </a:cubicBezTo>
                    <a:cubicBezTo>
                      <a:pt x="564084" y="474603"/>
                      <a:pt x="550808" y="481679"/>
                      <a:pt x="537158" y="481679"/>
                    </a:cubicBezTo>
                    <a:cubicBezTo>
                      <a:pt x="530446" y="481679"/>
                      <a:pt x="523584" y="479966"/>
                      <a:pt x="517393" y="476391"/>
                    </a:cubicBezTo>
                    <a:lnTo>
                      <a:pt x="457201" y="441680"/>
                    </a:lnTo>
                    <a:cubicBezTo>
                      <a:pt x="438256" y="430806"/>
                      <a:pt x="431842" y="406598"/>
                      <a:pt x="442732" y="387753"/>
                    </a:cubicBezTo>
                    <a:cubicBezTo>
                      <a:pt x="448214" y="378293"/>
                      <a:pt x="456996" y="371943"/>
                      <a:pt x="466777" y="369318"/>
                    </a:cubicBezTo>
                    <a:close/>
                    <a:moveTo>
                      <a:pt x="562242" y="222413"/>
                    </a:moveTo>
                    <a:cubicBezTo>
                      <a:pt x="583801" y="218612"/>
                      <a:pt x="604316" y="232995"/>
                      <a:pt x="608120" y="254532"/>
                    </a:cubicBezTo>
                    <a:cubicBezTo>
                      <a:pt x="611925" y="275995"/>
                      <a:pt x="597527" y="296489"/>
                      <a:pt x="575968" y="300289"/>
                    </a:cubicBezTo>
                    <a:lnTo>
                      <a:pt x="507560" y="312362"/>
                    </a:lnTo>
                    <a:cubicBezTo>
                      <a:pt x="505247" y="312735"/>
                      <a:pt x="502935" y="312958"/>
                      <a:pt x="500622" y="312958"/>
                    </a:cubicBezTo>
                    <a:cubicBezTo>
                      <a:pt x="481823" y="312958"/>
                      <a:pt x="465113" y="299470"/>
                      <a:pt x="461756" y="280317"/>
                    </a:cubicBezTo>
                    <a:cubicBezTo>
                      <a:pt x="457951" y="258780"/>
                      <a:pt x="472274" y="238286"/>
                      <a:pt x="493834" y="234486"/>
                    </a:cubicBezTo>
                    <a:close/>
                    <a:moveTo>
                      <a:pt x="46467" y="222413"/>
                    </a:moveTo>
                    <a:lnTo>
                      <a:pt x="114843" y="234486"/>
                    </a:lnTo>
                    <a:cubicBezTo>
                      <a:pt x="136392" y="238286"/>
                      <a:pt x="150709" y="258780"/>
                      <a:pt x="146906" y="280317"/>
                    </a:cubicBezTo>
                    <a:cubicBezTo>
                      <a:pt x="143551" y="299470"/>
                      <a:pt x="126848" y="312958"/>
                      <a:pt x="107983" y="312958"/>
                    </a:cubicBezTo>
                    <a:cubicBezTo>
                      <a:pt x="105746" y="312958"/>
                      <a:pt x="103435" y="312809"/>
                      <a:pt x="101123" y="312362"/>
                    </a:cubicBezTo>
                    <a:lnTo>
                      <a:pt x="32747" y="300289"/>
                    </a:lnTo>
                    <a:cubicBezTo>
                      <a:pt x="11197" y="296489"/>
                      <a:pt x="-3194" y="275995"/>
                      <a:pt x="609" y="254532"/>
                    </a:cubicBezTo>
                    <a:cubicBezTo>
                      <a:pt x="4412" y="232995"/>
                      <a:pt x="24917" y="218612"/>
                      <a:pt x="46467" y="222413"/>
                    </a:cubicBezTo>
                    <a:close/>
                    <a:moveTo>
                      <a:pt x="304331" y="189398"/>
                    </a:moveTo>
                    <a:cubicBezTo>
                      <a:pt x="369921" y="189398"/>
                      <a:pt x="423093" y="242475"/>
                      <a:pt x="423093" y="307948"/>
                    </a:cubicBezTo>
                    <a:cubicBezTo>
                      <a:pt x="423093" y="373421"/>
                      <a:pt x="369921" y="426498"/>
                      <a:pt x="304331" y="426498"/>
                    </a:cubicBezTo>
                    <a:cubicBezTo>
                      <a:pt x="238741" y="426498"/>
                      <a:pt x="185569" y="373421"/>
                      <a:pt x="185569" y="307948"/>
                    </a:cubicBezTo>
                    <a:cubicBezTo>
                      <a:pt x="185569" y="242475"/>
                      <a:pt x="238741" y="189398"/>
                      <a:pt x="304331" y="189398"/>
                    </a:cubicBezTo>
                    <a:close/>
                    <a:moveTo>
                      <a:pt x="473656" y="62933"/>
                    </a:moveTo>
                    <a:cubicBezTo>
                      <a:pt x="483754" y="62048"/>
                      <a:pt x="494197" y="65010"/>
                      <a:pt x="502588" y="72015"/>
                    </a:cubicBezTo>
                    <a:cubicBezTo>
                      <a:pt x="519297" y="86098"/>
                      <a:pt x="521460" y="110987"/>
                      <a:pt x="507437" y="127754"/>
                    </a:cubicBezTo>
                    <a:lnTo>
                      <a:pt x="462757" y="180885"/>
                    </a:lnTo>
                    <a:cubicBezTo>
                      <a:pt x="454925" y="190200"/>
                      <a:pt x="443736" y="195043"/>
                      <a:pt x="432473" y="195043"/>
                    </a:cubicBezTo>
                    <a:cubicBezTo>
                      <a:pt x="423447" y="195043"/>
                      <a:pt x="414422" y="191988"/>
                      <a:pt x="407037" y="185803"/>
                    </a:cubicBezTo>
                    <a:cubicBezTo>
                      <a:pt x="390254" y="171719"/>
                      <a:pt x="388091" y="146830"/>
                      <a:pt x="402114" y="130064"/>
                    </a:cubicBezTo>
                    <a:lnTo>
                      <a:pt x="446794" y="76933"/>
                    </a:lnTo>
                    <a:cubicBezTo>
                      <a:pt x="453806" y="68550"/>
                      <a:pt x="463558" y="63818"/>
                      <a:pt x="473656" y="62933"/>
                    </a:cubicBezTo>
                    <a:close/>
                    <a:moveTo>
                      <a:pt x="134976" y="62933"/>
                    </a:moveTo>
                    <a:cubicBezTo>
                      <a:pt x="145064" y="63818"/>
                      <a:pt x="154817" y="68550"/>
                      <a:pt x="161866" y="76933"/>
                    </a:cubicBezTo>
                    <a:lnTo>
                      <a:pt x="206471" y="130064"/>
                    </a:lnTo>
                    <a:cubicBezTo>
                      <a:pt x="220569" y="146830"/>
                      <a:pt x="218331" y="171719"/>
                      <a:pt x="201623" y="185803"/>
                    </a:cubicBezTo>
                    <a:cubicBezTo>
                      <a:pt x="194238" y="191988"/>
                      <a:pt x="185213" y="195043"/>
                      <a:pt x="176187" y="195043"/>
                    </a:cubicBezTo>
                    <a:cubicBezTo>
                      <a:pt x="164924" y="195043"/>
                      <a:pt x="153661" y="190200"/>
                      <a:pt x="145903" y="180885"/>
                    </a:cubicBezTo>
                    <a:lnTo>
                      <a:pt x="101223" y="127754"/>
                    </a:lnTo>
                    <a:cubicBezTo>
                      <a:pt x="87200" y="110987"/>
                      <a:pt x="89363" y="86098"/>
                      <a:pt x="106072" y="72015"/>
                    </a:cubicBezTo>
                    <a:cubicBezTo>
                      <a:pt x="114464" y="65010"/>
                      <a:pt x="124888" y="62048"/>
                      <a:pt x="134976" y="62933"/>
                    </a:cubicBezTo>
                    <a:close/>
                    <a:moveTo>
                      <a:pt x="304330" y="0"/>
                    </a:moveTo>
                    <a:cubicBezTo>
                      <a:pt x="326174" y="0"/>
                      <a:pt x="343917" y="17656"/>
                      <a:pt x="343917" y="39484"/>
                    </a:cubicBezTo>
                    <a:lnTo>
                      <a:pt x="343917" y="108916"/>
                    </a:lnTo>
                    <a:cubicBezTo>
                      <a:pt x="343917" y="130743"/>
                      <a:pt x="326174" y="148399"/>
                      <a:pt x="304330" y="148399"/>
                    </a:cubicBezTo>
                    <a:cubicBezTo>
                      <a:pt x="282486" y="148399"/>
                      <a:pt x="264743" y="130743"/>
                      <a:pt x="264743" y="108916"/>
                    </a:cubicBezTo>
                    <a:lnTo>
                      <a:pt x="264743" y="39484"/>
                    </a:lnTo>
                    <a:cubicBezTo>
                      <a:pt x="264743" y="17656"/>
                      <a:pt x="282486" y="0"/>
                      <a:pt x="30433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/>
              </a:p>
            </p:txBody>
          </p:sp>
        </p:grp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9B515982-C23E-42F6-B115-8DF2DEA5BBF1}"/>
              </a:ext>
            </a:extLst>
          </p:cNvPr>
          <p:cNvGrpSpPr/>
          <p:nvPr/>
        </p:nvGrpSpPr>
        <p:grpSpPr>
          <a:xfrm>
            <a:off x="1711896" y="2213248"/>
            <a:ext cx="3001361" cy="3671962"/>
            <a:chOff x="1569877" y="1507351"/>
            <a:chExt cx="3001361" cy="3671962"/>
          </a:xfrm>
        </p:grpSpPr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id="{AE3FF630-8B26-4FC1-B87B-BC283D5F2693}"/>
                </a:ext>
              </a:extLst>
            </p:cNvPr>
            <p:cNvGrpSpPr/>
            <p:nvPr/>
          </p:nvGrpSpPr>
          <p:grpSpPr>
            <a:xfrm>
              <a:off x="1744206" y="1507351"/>
              <a:ext cx="2652706" cy="3671962"/>
              <a:chOff x="666750" y="2007039"/>
              <a:chExt cx="2652706" cy="3671962"/>
            </a:xfrm>
            <a:effectLst>
              <a:outerShdw algn="tl" blurRad="50800" dir="2700000" dist="38100" rotWithShape="0">
                <a:prstClr val="black">
                  <a:alpha val="28000"/>
                </a:prstClr>
              </a:outerShdw>
            </a:effectLst>
          </p:grpSpPr>
          <p:grpSp>
            <p:nvGrpSpPr>
              <p:cNvPr id="42" name="íṣliḑè">
                <a:extLst>
                  <a:ext uri="{FF2B5EF4-FFF2-40B4-BE49-F238E27FC236}">
                    <a16:creationId xmlns:a16="http://schemas.microsoft.com/office/drawing/2014/main" id="{1888EA8A-4ED1-457F-8DE0-07C28452DA98}"/>
                  </a:ext>
                </a:extLst>
              </p:cNvPr>
              <p:cNvGrpSpPr/>
              <p:nvPr/>
            </p:nvGrpSpPr>
            <p:grpSpPr>
              <a:xfrm>
                <a:off x="666750" y="2007039"/>
                <a:ext cx="2652706" cy="3671962"/>
                <a:chOff x="660400" y="1652554"/>
                <a:chExt cx="1758123" cy="3671962"/>
              </a:xfrm>
            </p:grpSpPr>
            <p:sp>
              <p:nvSpPr>
                <p:cNvPr id="44" name="işļiḋê">
                  <a:extLst>
                    <a:ext uri="{FF2B5EF4-FFF2-40B4-BE49-F238E27FC236}">
                      <a16:creationId xmlns:a16="http://schemas.microsoft.com/office/drawing/2014/main" id="{2E4A5911-3418-4DB4-BFD1-BBCB2C95B99B}"/>
                    </a:ext>
                  </a:extLst>
                </p:cNvPr>
                <p:cNvSpPr/>
                <p:nvPr/>
              </p:nvSpPr>
              <p:spPr>
                <a:xfrm>
                  <a:off x="660400" y="1652554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45" name="îsľíḍe">
                  <a:extLst>
                    <a:ext uri="{FF2B5EF4-FFF2-40B4-BE49-F238E27FC236}">
                      <a16:creationId xmlns:a16="http://schemas.microsoft.com/office/drawing/2014/main" id="{88533784-9838-465F-BA2F-B11311C0A10D}"/>
                    </a:ext>
                  </a:extLst>
                </p:cNvPr>
                <p:cNvSpPr/>
                <p:nvPr/>
              </p:nvSpPr>
              <p:spPr>
                <a:xfrm>
                  <a:off x="660400" y="5131629"/>
                  <a:ext cx="1758123" cy="192887"/>
                </a:xfrm>
                <a:prstGeom prst="rect">
                  <a:avLst/>
                </a:prstGeom>
                <a:solidFill>
                  <a:srgbClr val="F8C9C5"/>
                </a:solidFill>
                <a:ln cap="flat" w="38100">
                  <a:noFill/>
                  <a:miter lim="400000"/>
                </a:ln>
                <a:effectLst/>
              </p:spPr>
              <p:txBody>
                <a:bodyPr anchor="ctr" bIns="0" lIns="0" numCol="1" rIns="0" tIns="0" wrap="square">
                  <a:noAutofit/>
                </a:bodyPr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</a:defRPr>
                  </a:lvl9pPr>
                </a:lstStyle>
                <a:p>
                  <a:pPr algn="ctr" lvl="0">
                    <a:defRPr>
                      <a:solidFill>
                        <a:srgbClr val="FFFFFF"/>
                      </a:solidFill>
                    </a:defRPr>
                  </a:pPr>
                  <a:endParaRPr sz="600"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</p:grpSp>
          <p:sp>
            <p:nvSpPr>
              <p:cNvPr id="43" name="í$1ïdè">
                <a:extLst>
                  <a:ext uri="{FF2B5EF4-FFF2-40B4-BE49-F238E27FC236}">
                    <a16:creationId xmlns:a16="http://schemas.microsoft.com/office/drawing/2014/main" id="{F91B3CC4-D57C-4CB0-9A82-8280A13AA234}"/>
                  </a:ext>
                </a:extLst>
              </p:cNvPr>
              <p:cNvSpPr/>
              <p:nvPr/>
            </p:nvSpPr>
            <p:spPr>
              <a:xfrm>
                <a:off x="1566115" y="2561180"/>
                <a:ext cx="853974" cy="853974"/>
              </a:xfrm>
              <a:prstGeom prst="ellipse">
                <a:avLst/>
              </a:prstGeom>
              <a:solidFill>
                <a:srgbClr val="89BFCE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endParaRPr lang="en-US" sz="9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grpSp>
          <p:nvGrpSpPr>
            <p:cNvPr id="39" name="Group 19">
              <a:extLst>
                <a:ext uri="{FF2B5EF4-FFF2-40B4-BE49-F238E27FC236}">
                  <a16:creationId xmlns:a16="http://schemas.microsoft.com/office/drawing/2014/main" id="{BE0579CC-7ECD-48D6-9B2C-4A6F5DE3A6F5}"/>
                </a:ext>
              </a:extLst>
            </p:cNvPr>
            <p:cNvGrpSpPr/>
            <p:nvPr/>
          </p:nvGrpSpPr>
          <p:grpSpPr>
            <a:xfrm>
              <a:off x="1569877" y="2195214"/>
              <a:ext cx="3001361" cy="2224374"/>
              <a:chOff x="5620239" y="1840876"/>
              <a:chExt cx="3001361" cy="2224374"/>
            </a:xfrm>
          </p:grpSpPr>
          <p:sp>
            <p:nvSpPr>
              <p:cNvPr id="40" name="文本框 20">
                <a:extLst>
                  <a:ext uri="{FF2B5EF4-FFF2-40B4-BE49-F238E27FC236}">
                    <a16:creationId xmlns:a16="http://schemas.microsoft.com/office/drawing/2014/main" id="{319104F0-09A8-4D7A-B811-DCEC7445924F}"/>
                  </a:ext>
                </a:extLst>
              </p:cNvPr>
              <p:cNvSpPr txBox="1"/>
              <p:nvPr/>
            </p:nvSpPr>
            <p:spPr>
              <a:xfrm>
                <a:off x="5620239" y="3111143"/>
                <a:ext cx="3001361" cy="9448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Lorem ipsum dolor sit amet, consectetuer adipiscing elit. Maecenas porttitor congue massa.</a:t>
                </a:r>
              </a:p>
            </p:txBody>
          </p:sp>
          <p:sp>
            <p:nvSpPr>
              <p:cNvPr id="41" name="browser_156816">
                <a:extLst>
                  <a:ext uri="{FF2B5EF4-FFF2-40B4-BE49-F238E27FC236}">
                    <a16:creationId xmlns:a16="http://schemas.microsoft.com/office/drawing/2014/main" id="{B2AEEB53-F63C-4009-B23D-0F4FB4C93A3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796603" y="1840876"/>
                <a:ext cx="609685" cy="586530"/>
              </a:xfrm>
              <a:custGeom>
                <a:gdLst>
                  <a:gd fmla="*/ 195114 w 608814" name="connsiteX0"/>
                  <a:gd fmla="*/ 351627 h 585693" name="connsiteY0"/>
                  <a:gd fmla="*/ 258290 w 608814" name="connsiteX1"/>
                  <a:gd fmla="*/ 351627 h 585693" name="connsiteY1"/>
                  <a:gd fmla="*/ 282731 w 608814" name="connsiteX2"/>
                  <a:gd fmla="*/ 376018 h 585693" name="connsiteY2"/>
                  <a:gd fmla="*/ 282731 w 608814" name="connsiteX3"/>
                  <a:gd fmla="*/ 561210 h 585693" name="connsiteY3"/>
                  <a:gd fmla="*/ 258290 w 608814" name="connsiteX4"/>
                  <a:gd fmla="*/ 585693 h 585693" name="connsiteY4"/>
                  <a:gd fmla="*/ 195114 w 608814" name="connsiteX5"/>
                  <a:gd fmla="*/ 585693 h 585693" name="connsiteY5"/>
                  <a:gd fmla="*/ 170673 w 608814" name="connsiteX6"/>
                  <a:gd fmla="*/ 561210 h 585693" name="connsiteY6"/>
                  <a:gd fmla="*/ 170673 w 608814" name="connsiteX7"/>
                  <a:gd fmla="*/ 376018 h 585693" name="connsiteY7"/>
                  <a:gd fmla="*/ 195114 w 608814" name="connsiteX8"/>
                  <a:gd fmla="*/ 351627 h 585693" name="connsiteY8"/>
                  <a:gd fmla="*/ 358100 w 608814" name="connsiteX9"/>
                  <a:gd fmla="*/ 249872 h 585693" name="connsiteY9"/>
                  <a:gd fmla="*/ 421316 w 608814" name="connsiteX10"/>
                  <a:gd fmla="*/ 249872 h 585693" name="connsiteY10"/>
                  <a:gd fmla="*/ 445737 w 608814" name="connsiteX11"/>
                  <a:gd fmla="*/ 274267 h 585693" name="connsiteY11"/>
                  <a:gd fmla="*/ 445737 w 608814" name="connsiteX12"/>
                  <a:gd fmla="*/ 561206 h 585693" name="connsiteY12"/>
                  <a:gd fmla="*/ 421316 w 608814" name="connsiteX13"/>
                  <a:gd fmla="*/ 585693 h 585693" name="connsiteY13"/>
                  <a:gd fmla="*/ 358100 w 608814" name="connsiteX14"/>
                  <a:gd fmla="*/ 585693 h 585693" name="connsiteY14"/>
                  <a:gd fmla="*/ 333679 w 608814" name="connsiteX15"/>
                  <a:gd fmla="*/ 561206 h 585693" name="connsiteY15"/>
                  <a:gd fmla="*/ 333679 w 608814" name="connsiteX16"/>
                  <a:gd fmla="*/ 274267 h 585693" name="connsiteY16"/>
                  <a:gd fmla="*/ 358100 w 608814" name="connsiteX17"/>
                  <a:gd fmla="*/ 249872 h 585693" name="connsiteY17"/>
                  <a:gd fmla="*/ 140260 w 608814" name="connsiteX18"/>
                  <a:gd fmla="*/ 224680 h 585693" name="connsiteY18"/>
                  <a:gd fmla="*/ 191844 w 608814" name="connsiteX19"/>
                  <a:gd fmla="*/ 276122 h 585693" name="connsiteY19"/>
                  <a:gd fmla="*/ 140260 w 608814" name="connsiteX20"/>
                  <a:gd fmla="*/ 327564 h 585693" name="connsiteY20"/>
                  <a:gd fmla="*/ 88676 w 608814" name="connsiteX21"/>
                  <a:gd fmla="*/ 276122 h 585693" name="connsiteY21"/>
                  <a:gd fmla="*/ 140260 w 608814" name="connsiteX22"/>
                  <a:gd fmla="*/ 224680 h 585693" name="connsiteY22"/>
                  <a:gd fmla="*/ 521177 w 608814" name="connsiteX23"/>
                  <a:gd fmla="*/ 148117 h 585693" name="connsiteY23"/>
                  <a:gd fmla="*/ 584301 w 608814" name="connsiteX24"/>
                  <a:gd fmla="*/ 148117 h 585693" name="connsiteY24"/>
                  <a:gd fmla="*/ 608814 w 608814" name="connsiteX25"/>
                  <a:gd fmla="*/ 172601 h 585693" name="connsiteY25"/>
                  <a:gd fmla="*/ 608814 w 608814" name="connsiteX26"/>
                  <a:gd fmla="*/ 561209 h 585693" name="connsiteY26"/>
                  <a:gd fmla="*/ 584301 w 608814" name="connsiteX27"/>
                  <a:gd fmla="*/ 585693 h 585693" name="connsiteY27"/>
                  <a:gd fmla="*/ 521177 w 608814" name="connsiteX28"/>
                  <a:gd fmla="*/ 585693 h 585693" name="connsiteY28"/>
                  <a:gd fmla="*/ 496756 w 608814" name="connsiteX29"/>
                  <a:gd fmla="*/ 561209 h 585693" name="connsiteY29"/>
                  <a:gd fmla="*/ 496756 w 608814" name="connsiteX30"/>
                  <a:gd fmla="*/ 172601 h 585693" name="connsiteY30"/>
                  <a:gd fmla="*/ 521177 w 608814" name="connsiteX31"/>
                  <a:gd fmla="*/ 148117 h 585693" name="connsiteY31"/>
                  <a:gd fmla="*/ 116229 w 608814" name="connsiteX32"/>
                  <a:gd fmla="*/ 131322 h 585693" name="connsiteY32"/>
                  <a:gd fmla="*/ 164246 w 608814" name="connsiteX33"/>
                  <a:gd fmla="*/ 131322 h 585693" name="connsiteY33"/>
                  <a:gd fmla="*/ 184061 w 608814" name="connsiteX34"/>
                  <a:gd fmla="*/ 151113 h 585693" name="connsiteY34"/>
                  <a:gd fmla="*/ 184061 w 608814" name="connsiteX35"/>
                  <a:gd fmla="*/ 171457 h 585693" name="connsiteY35"/>
                  <a:gd fmla="*/ 208669 w 608814" name="connsiteX36"/>
                  <a:gd fmla="*/ 186094 h 585693" name="connsiteY36"/>
                  <a:gd fmla="*/ 226641 w 608814" name="connsiteX37"/>
                  <a:gd fmla="*/ 175692 h 585693" name="connsiteY37"/>
                  <a:gd fmla="*/ 253737 w 608814" name="connsiteX38"/>
                  <a:gd fmla="*/ 182964 h 585693" name="connsiteY38"/>
                  <a:gd fmla="*/ 277792 w 608814" name="connsiteX39"/>
                  <a:gd fmla="*/ 224572 h 585693" name="connsiteY39"/>
                  <a:gd fmla="*/ 279727 w 608814" name="connsiteX40"/>
                  <a:gd fmla="*/ 239577 h 585693" name="connsiteY40"/>
                  <a:gd fmla="*/ 270511 w 608814" name="connsiteX41"/>
                  <a:gd fmla="*/ 251544 h 585693" name="connsiteY41"/>
                  <a:gd fmla="*/ 252355 w 608814" name="connsiteX42"/>
                  <a:gd fmla="*/ 262038 h 585693" name="connsiteY42"/>
                  <a:gd fmla="*/ 253829 w 608814" name="connsiteX43"/>
                  <a:gd fmla="*/ 276122 h 585693" name="connsiteY43"/>
                  <a:gd fmla="*/ 252355 w 608814" name="connsiteX44"/>
                  <a:gd fmla="*/ 290206 h 585693" name="connsiteY44"/>
                  <a:gd fmla="*/ 270511 w 608814" name="connsiteX45"/>
                  <a:gd fmla="*/ 300700 h 585693" name="connsiteY45"/>
                  <a:gd fmla="*/ 278714 w 608814" name="connsiteX46"/>
                  <a:gd fmla="*/ 325094 h 585693" name="connsiteY46"/>
                  <a:gd fmla="*/ 258253 w 608814" name="connsiteX47"/>
                  <a:gd fmla="*/ 321136 h 585693" name="connsiteY47"/>
                  <a:gd fmla="*/ 195858 w 608814" name="connsiteX48"/>
                  <a:gd fmla="*/ 321136 h 585693" name="connsiteY48"/>
                  <a:gd fmla="*/ 212171 w 608814" name="connsiteX49"/>
                  <a:gd fmla="*/ 276122 h 585693" name="connsiteY49"/>
                  <a:gd fmla="*/ 140191 w 608814" name="connsiteX50"/>
                  <a:gd fmla="*/ 204320 h 585693" name="connsiteY50"/>
                  <a:gd fmla="*/ 68304 w 608814" name="connsiteX51"/>
                  <a:gd fmla="*/ 276122 h 585693" name="connsiteY51"/>
                  <a:gd fmla="*/ 140191 w 608814" name="connsiteX52"/>
                  <a:gd fmla="*/ 348016 h 585693" name="connsiteY52"/>
                  <a:gd fmla="*/ 148486 w 608814" name="connsiteX53"/>
                  <a:gd fmla="*/ 347095 h 585693" name="connsiteY53"/>
                  <a:gd fmla="*/ 140099 w 608814" name="connsiteX54"/>
                  <a:gd fmla="*/ 376000 h 585693" name="connsiteY54"/>
                  <a:gd fmla="*/ 140099 w 608814" name="connsiteX55"/>
                  <a:gd fmla="*/ 420922 h 585693" name="connsiteY55"/>
                  <a:gd fmla="*/ 116229 w 608814" name="connsiteX56"/>
                  <a:gd fmla="*/ 420922 h 585693" name="connsiteY56"/>
                  <a:gd fmla="*/ 96413 w 608814" name="connsiteX57"/>
                  <a:gd fmla="*/ 401131 h 585693" name="connsiteY57"/>
                  <a:gd fmla="*/ 96413 w 608814" name="connsiteX58"/>
                  <a:gd fmla="*/ 380787 h 585693" name="connsiteY58"/>
                  <a:gd fmla="*/ 71806 w 608814" name="connsiteX59"/>
                  <a:gd fmla="*/ 366150 h 585693" name="connsiteY59"/>
                  <a:gd fmla="*/ 53742 w 608814" name="connsiteX60"/>
                  <a:gd fmla="*/ 376552 h 585693" name="connsiteY60"/>
                  <a:gd fmla="*/ 38719 w 608814" name="connsiteX61"/>
                  <a:gd fmla="*/ 378577 h 585693" name="connsiteY61"/>
                  <a:gd fmla="*/ 26738 w 608814" name="connsiteX62"/>
                  <a:gd fmla="*/ 369372 h 585693" name="connsiteY62"/>
                  <a:gd fmla="*/ 2683 w 608814" name="connsiteX63"/>
                  <a:gd fmla="*/ 327764 h 585693" name="connsiteY63"/>
                  <a:gd fmla="*/ 9872 w 608814" name="connsiteX64"/>
                  <a:gd fmla="*/ 300700 h 585693" name="connsiteY64"/>
                  <a:gd fmla="*/ 28120 w 608814" name="connsiteX65"/>
                  <a:gd fmla="*/ 290206 h 585693" name="connsiteY65"/>
                  <a:gd fmla="*/ 26645 w 608814" name="connsiteX66"/>
                  <a:gd fmla="*/ 276122 h 585693" name="connsiteY66"/>
                  <a:gd fmla="*/ 28120 w 608814" name="connsiteX67"/>
                  <a:gd fmla="*/ 262038 h 585693" name="connsiteY67"/>
                  <a:gd fmla="*/ 9872 w 608814" name="connsiteX68"/>
                  <a:gd fmla="*/ 251544 h 585693" name="connsiteY68"/>
                  <a:gd fmla="*/ 2683 w 608814" name="connsiteX69"/>
                  <a:gd fmla="*/ 224572 h 585693" name="connsiteY69"/>
                  <a:gd fmla="*/ 26738 w 608814" name="connsiteX70"/>
                  <a:gd fmla="*/ 182964 h 585693" name="connsiteY70"/>
                  <a:gd fmla="*/ 38719 w 608814" name="connsiteX71"/>
                  <a:gd fmla="*/ 173759 h 585693" name="connsiteY71"/>
                  <a:gd fmla="*/ 53742 w 608814" name="connsiteX72"/>
                  <a:gd fmla="*/ 175692 h 585693" name="connsiteY72"/>
                  <a:gd fmla="*/ 71806 w 608814" name="connsiteX73"/>
                  <a:gd fmla="*/ 186094 h 585693" name="connsiteY73"/>
                  <a:gd fmla="*/ 96413 w 608814" name="connsiteX74"/>
                  <a:gd fmla="*/ 171457 h 585693" name="connsiteY74"/>
                  <a:gd fmla="*/ 96413 w 608814" name="connsiteX75"/>
                  <a:gd fmla="*/ 151113 h 585693" name="connsiteY75"/>
                  <a:gd fmla="*/ 116229 w 608814" name="connsiteX76"/>
                  <a:gd fmla="*/ 131322 h 585693" name="connsiteY76"/>
                  <a:gd fmla="*/ 445756 w 608814" name="connsiteX77"/>
                  <a:gd fmla="*/ 83476 h 585693" name="connsiteY77"/>
                  <a:gd fmla="*/ 414140 w 608814" name="connsiteX78"/>
                  <a:gd fmla="*/ 115044 h 585693" name="connsiteY78"/>
                  <a:gd fmla="*/ 445756 w 608814" name="connsiteX79"/>
                  <a:gd fmla="*/ 146520 h 585693" name="connsiteY79"/>
                  <a:gd fmla="*/ 477371 w 608814" name="connsiteX80"/>
                  <a:gd fmla="*/ 115044 h 585693" name="connsiteY80"/>
                  <a:gd fmla="*/ 445756 w 608814" name="connsiteX81"/>
                  <a:gd fmla="*/ 83476 h 585693" name="connsiteY81"/>
                  <a:gd fmla="*/ 426676 w 608814" name="connsiteX82"/>
                  <a:gd fmla="*/ 0 h 585693" name="connsiteY82"/>
                  <a:gd fmla="*/ 464835 w 608814" name="connsiteX83"/>
                  <a:gd fmla="*/ 0 h 585693" name="connsiteY83"/>
                  <a:gd fmla="*/ 480597 w 608814" name="connsiteX84"/>
                  <a:gd fmla="*/ 15738 h 585693" name="connsiteY84"/>
                  <a:gd fmla="*/ 480597 w 608814" name="connsiteX85"/>
                  <a:gd fmla="*/ 31936 h 585693" name="connsiteY85"/>
                  <a:gd fmla="*/ 500138 w 608814" name="connsiteX86"/>
                  <a:gd fmla="*/ 43533 h 585693" name="connsiteY86"/>
                  <a:gd fmla="*/ 514425 w 608814" name="connsiteX87"/>
                  <a:gd fmla="*/ 35249 h 585693" name="connsiteY87"/>
                  <a:gd fmla="*/ 535901 w 608814" name="connsiteX88"/>
                  <a:gd fmla="*/ 40956 h 585693" name="connsiteY88"/>
                  <a:gd fmla="*/ 554981 w 608814" name="connsiteX89"/>
                  <a:gd fmla="*/ 73996 h 585693" name="connsiteY89"/>
                  <a:gd fmla="*/ 556640 w 608814" name="connsiteX90"/>
                  <a:gd fmla="*/ 85961 h 585693" name="connsiteY90"/>
                  <a:gd fmla="*/ 549266 w 608814" name="connsiteX91"/>
                  <a:gd fmla="*/ 95440 h 585693" name="connsiteY91"/>
                  <a:gd fmla="*/ 534887 w 608814" name="connsiteX92"/>
                  <a:gd fmla="*/ 103815 h 585693" name="connsiteY92"/>
                  <a:gd fmla="*/ 535993 w 608814" name="connsiteX93"/>
                  <a:gd fmla="*/ 115044 h 585693" name="connsiteY93"/>
                  <a:gd fmla="*/ 535717 w 608814" name="connsiteX94"/>
                  <a:gd fmla="*/ 117621 h 585693" name="connsiteY94"/>
                  <a:gd fmla="*/ 521153 w 608814" name="connsiteX95"/>
                  <a:gd fmla="*/ 117621 h 585693" name="connsiteY95"/>
                  <a:gd fmla="*/ 466126 w 608814" name="connsiteX96"/>
                  <a:gd fmla="*/ 172565 h 585693" name="connsiteY96"/>
                  <a:gd fmla="*/ 466126 w 608814" name="connsiteX97"/>
                  <a:gd fmla="*/ 229719 h 585693" name="connsiteY97"/>
                  <a:gd fmla="*/ 466126 w 608814" name="connsiteX98"/>
                  <a:gd fmla="*/ 242604 h 585693" name="connsiteY98"/>
                  <a:gd fmla="*/ 453590 w 608814" name="connsiteX99"/>
                  <a:gd fmla="*/ 229995 h 585693" name="connsiteY99"/>
                  <a:gd fmla="*/ 421330 w 608814" name="connsiteX100"/>
                  <a:gd fmla="*/ 219319 h 585693" name="connsiteY100"/>
                  <a:gd fmla="*/ 411928 w 608814" name="connsiteX101"/>
                  <a:gd fmla="*/ 219319 h 585693" name="connsiteY101"/>
                  <a:gd fmla="*/ 410914 w 608814" name="connsiteX102"/>
                  <a:gd fmla="*/ 214257 h 585693" name="connsiteY102"/>
                  <a:gd fmla="*/ 410914 w 608814" name="connsiteX103"/>
                  <a:gd fmla="*/ 198059 h 585693" name="connsiteY103"/>
                  <a:gd fmla="*/ 391373 w 608814" name="connsiteX104"/>
                  <a:gd fmla="*/ 186463 h 585693" name="connsiteY104"/>
                  <a:gd fmla="*/ 377086 w 608814" name="connsiteX105"/>
                  <a:gd fmla="*/ 194746 h 585693" name="connsiteY105"/>
                  <a:gd fmla="*/ 365104 w 608814" name="connsiteX106"/>
                  <a:gd fmla="*/ 196310 h 585693" name="connsiteY106"/>
                  <a:gd fmla="*/ 355610 w 608814" name="connsiteX107"/>
                  <a:gd fmla="*/ 189040 h 585693" name="connsiteY107"/>
                  <a:gd fmla="*/ 336530 w 608814" name="connsiteX108"/>
                  <a:gd fmla="*/ 155999 h 585693" name="connsiteY108"/>
                  <a:gd fmla="*/ 342245 w 608814" name="connsiteX109"/>
                  <a:gd fmla="*/ 134463 h 585693" name="connsiteY109"/>
                  <a:gd fmla="*/ 356716 w 608814" name="connsiteX110"/>
                  <a:gd fmla="*/ 126180 h 585693" name="connsiteY110"/>
                  <a:gd fmla="*/ 355518 w 608814" name="connsiteX111"/>
                  <a:gd fmla="*/ 115044 h 585693" name="connsiteY111"/>
                  <a:gd fmla="*/ 356716 w 608814" name="connsiteX112"/>
                  <a:gd fmla="*/ 103815 h 585693" name="connsiteY112"/>
                  <a:gd fmla="*/ 342245 w 608814" name="connsiteX113"/>
                  <a:gd fmla="*/ 95440 h 585693" name="connsiteY113"/>
                  <a:gd fmla="*/ 336530 w 608814" name="connsiteX114"/>
                  <a:gd fmla="*/ 73996 h 585693" name="connsiteY114"/>
                  <a:gd fmla="*/ 355610 w 608814" name="connsiteX115"/>
                  <a:gd fmla="*/ 40956 h 585693" name="connsiteY115"/>
                  <a:gd fmla="*/ 365104 w 608814" name="connsiteX116"/>
                  <a:gd fmla="*/ 33685 h 585693" name="connsiteY116"/>
                  <a:gd fmla="*/ 377086 w 608814" name="connsiteX117"/>
                  <a:gd fmla="*/ 35249 h 585693" name="connsiteY117"/>
                  <a:gd fmla="*/ 391373 w 608814" name="connsiteX118"/>
                  <a:gd fmla="*/ 43533 h 585693" name="connsiteY118"/>
                  <a:gd fmla="*/ 410914 w 608814" name="connsiteX119"/>
                  <a:gd fmla="*/ 31936 h 585693" name="connsiteY119"/>
                  <a:gd fmla="*/ 410914 w 608814" name="connsiteX120"/>
                  <a:gd fmla="*/ 15738 h 585693" name="connsiteY120"/>
                  <a:gd fmla="*/ 426676 w 608814" name="connsiteX121"/>
                  <a:gd fmla="*/ 0 h 585693" name="connsiteY12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</a:cxnLst>
                <a:rect b="b" l="l" r="r" t="t"/>
                <a:pathLst>
                  <a:path h="585693" w="608814">
                    <a:moveTo>
                      <a:pt x="195114" y="351627"/>
                    </a:moveTo>
                    <a:lnTo>
                      <a:pt x="258290" y="351627"/>
                    </a:lnTo>
                    <a:cubicBezTo>
                      <a:pt x="271848" y="351627"/>
                      <a:pt x="282731" y="362580"/>
                      <a:pt x="282731" y="376018"/>
                    </a:cubicBezTo>
                    <a:lnTo>
                      <a:pt x="282731" y="561210"/>
                    </a:lnTo>
                    <a:cubicBezTo>
                      <a:pt x="282731" y="574740"/>
                      <a:pt x="271848" y="585693"/>
                      <a:pt x="258290" y="585693"/>
                    </a:cubicBezTo>
                    <a:lnTo>
                      <a:pt x="195114" y="585693"/>
                    </a:lnTo>
                    <a:cubicBezTo>
                      <a:pt x="181556" y="585693"/>
                      <a:pt x="170673" y="574740"/>
                      <a:pt x="170673" y="561210"/>
                    </a:cubicBezTo>
                    <a:lnTo>
                      <a:pt x="170673" y="376018"/>
                    </a:lnTo>
                    <a:cubicBezTo>
                      <a:pt x="170673" y="362580"/>
                      <a:pt x="181556" y="351627"/>
                      <a:pt x="195114" y="351627"/>
                    </a:cubicBezTo>
                    <a:close/>
                    <a:moveTo>
                      <a:pt x="358100" y="249872"/>
                    </a:moveTo>
                    <a:lnTo>
                      <a:pt x="421316" y="249872"/>
                    </a:lnTo>
                    <a:cubicBezTo>
                      <a:pt x="434771" y="249872"/>
                      <a:pt x="445737" y="260735"/>
                      <a:pt x="445737" y="274267"/>
                    </a:cubicBezTo>
                    <a:lnTo>
                      <a:pt x="445737" y="561206"/>
                    </a:lnTo>
                    <a:cubicBezTo>
                      <a:pt x="445737" y="574738"/>
                      <a:pt x="434771" y="585693"/>
                      <a:pt x="421316" y="585693"/>
                    </a:cubicBezTo>
                    <a:lnTo>
                      <a:pt x="358100" y="585693"/>
                    </a:lnTo>
                    <a:cubicBezTo>
                      <a:pt x="344645" y="585693"/>
                      <a:pt x="333679" y="574738"/>
                      <a:pt x="333679" y="561206"/>
                    </a:cubicBezTo>
                    <a:lnTo>
                      <a:pt x="333679" y="274267"/>
                    </a:lnTo>
                    <a:cubicBezTo>
                      <a:pt x="333679" y="260735"/>
                      <a:pt x="344645" y="249872"/>
                      <a:pt x="358100" y="249872"/>
                    </a:cubicBezTo>
                    <a:close/>
                    <a:moveTo>
                      <a:pt x="140260" y="224680"/>
                    </a:moveTo>
                    <a:cubicBezTo>
                      <a:pt x="168749" y="224680"/>
                      <a:pt x="191844" y="247711"/>
                      <a:pt x="191844" y="276122"/>
                    </a:cubicBezTo>
                    <a:cubicBezTo>
                      <a:pt x="191844" y="304533"/>
                      <a:pt x="168749" y="327564"/>
                      <a:pt x="140260" y="327564"/>
                    </a:cubicBezTo>
                    <a:cubicBezTo>
                      <a:pt x="111771" y="327564"/>
                      <a:pt x="88676" y="304533"/>
                      <a:pt x="88676" y="276122"/>
                    </a:cubicBezTo>
                    <a:cubicBezTo>
                      <a:pt x="88676" y="247711"/>
                      <a:pt x="111771" y="224680"/>
                      <a:pt x="140260" y="224680"/>
                    </a:cubicBezTo>
                    <a:close/>
                    <a:moveTo>
                      <a:pt x="521177" y="148117"/>
                    </a:moveTo>
                    <a:lnTo>
                      <a:pt x="584301" y="148117"/>
                    </a:lnTo>
                    <a:cubicBezTo>
                      <a:pt x="597848" y="148117"/>
                      <a:pt x="608814" y="159070"/>
                      <a:pt x="608814" y="172601"/>
                    </a:cubicBezTo>
                    <a:lnTo>
                      <a:pt x="608814" y="561209"/>
                    </a:lnTo>
                    <a:cubicBezTo>
                      <a:pt x="608814" y="574740"/>
                      <a:pt x="597848" y="585693"/>
                      <a:pt x="584301" y="585693"/>
                    </a:cubicBezTo>
                    <a:lnTo>
                      <a:pt x="521177" y="585693"/>
                    </a:lnTo>
                    <a:cubicBezTo>
                      <a:pt x="507722" y="585693"/>
                      <a:pt x="496756" y="574740"/>
                      <a:pt x="496756" y="561209"/>
                    </a:cubicBezTo>
                    <a:lnTo>
                      <a:pt x="496756" y="172601"/>
                    </a:lnTo>
                    <a:cubicBezTo>
                      <a:pt x="496756" y="159070"/>
                      <a:pt x="507722" y="148117"/>
                      <a:pt x="521177" y="148117"/>
                    </a:cubicBezTo>
                    <a:close/>
                    <a:moveTo>
                      <a:pt x="116229" y="131322"/>
                    </a:moveTo>
                    <a:lnTo>
                      <a:pt x="164246" y="131322"/>
                    </a:lnTo>
                    <a:cubicBezTo>
                      <a:pt x="175214" y="131322"/>
                      <a:pt x="184061" y="140159"/>
                      <a:pt x="184061" y="151113"/>
                    </a:cubicBezTo>
                    <a:lnTo>
                      <a:pt x="184061" y="171457"/>
                    </a:lnTo>
                    <a:cubicBezTo>
                      <a:pt x="193001" y="175231"/>
                      <a:pt x="201019" y="180386"/>
                      <a:pt x="208669" y="186094"/>
                    </a:cubicBezTo>
                    <a:lnTo>
                      <a:pt x="226641" y="175692"/>
                    </a:lnTo>
                    <a:cubicBezTo>
                      <a:pt x="236134" y="170261"/>
                      <a:pt x="248300" y="173482"/>
                      <a:pt x="253737" y="182964"/>
                    </a:cubicBezTo>
                    <a:lnTo>
                      <a:pt x="277792" y="224572"/>
                    </a:lnTo>
                    <a:cubicBezTo>
                      <a:pt x="280465" y="229083"/>
                      <a:pt x="281110" y="234514"/>
                      <a:pt x="279727" y="239577"/>
                    </a:cubicBezTo>
                    <a:cubicBezTo>
                      <a:pt x="278437" y="244640"/>
                      <a:pt x="275119" y="248966"/>
                      <a:pt x="270511" y="251544"/>
                    </a:cubicBezTo>
                    <a:lnTo>
                      <a:pt x="252355" y="262038"/>
                    </a:lnTo>
                    <a:cubicBezTo>
                      <a:pt x="253000" y="266733"/>
                      <a:pt x="253829" y="271335"/>
                      <a:pt x="253829" y="276122"/>
                    </a:cubicBezTo>
                    <a:cubicBezTo>
                      <a:pt x="253829" y="281001"/>
                      <a:pt x="253000" y="285604"/>
                      <a:pt x="252355" y="290206"/>
                    </a:cubicBezTo>
                    <a:lnTo>
                      <a:pt x="270511" y="300700"/>
                    </a:lnTo>
                    <a:cubicBezTo>
                      <a:pt x="279174" y="305671"/>
                      <a:pt x="282308" y="316165"/>
                      <a:pt x="278714" y="325094"/>
                    </a:cubicBezTo>
                    <a:cubicBezTo>
                      <a:pt x="272354" y="322609"/>
                      <a:pt x="265442" y="321136"/>
                      <a:pt x="258253" y="321136"/>
                    </a:cubicBezTo>
                    <a:lnTo>
                      <a:pt x="195858" y="321136"/>
                    </a:lnTo>
                    <a:cubicBezTo>
                      <a:pt x="205904" y="308709"/>
                      <a:pt x="212171" y="293244"/>
                      <a:pt x="212171" y="276122"/>
                    </a:cubicBezTo>
                    <a:cubicBezTo>
                      <a:pt x="212171" y="236539"/>
                      <a:pt x="179914" y="204320"/>
                      <a:pt x="140191" y="204320"/>
                    </a:cubicBezTo>
                    <a:cubicBezTo>
                      <a:pt x="100561" y="204320"/>
                      <a:pt x="68304" y="236539"/>
                      <a:pt x="68304" y="276122"/>
                    </a:cubicBezTo>
                    <a:cubicBezTo>
                      <a:pt x="68304" y="315797"/>
                      <a:pt x="100561" y="348016"/>
                      <a:pt x="140191" y="348016"/>
                    </a:cubicBezTo>
                    <a:cubicBezTo>
                      <a:pt x="143048" y="348016"/>
                      <a:pt x="145721" y="347463"/>
                      <a:pt x="148486" y="347095"/>
                    </a:cubicBezTo>
                    <a:cubicBezTo>
                      <a:pt x="143233" y="355564"/>
                      <a:pt x="140099" y="365414"/>
                      <a:pt x="140099" y="376000"/>
                    </a:cubicBezTo>
                    <a:lnTo>
                      <a:pt x="140099" y="420922"/>
                    </a:lnTo>
                    <a:lnTo>
                      <a:pt x="116229" y="420922"/>
                    </a:lnTo>
                    <a:cubicBezTo>
                      <a:pt x="105261" y="420922"/>
                      <a:pt x="96413" y="412085"/>
                      <a:pt x="96413" y="401131"/>
                    </a:cubicBezTo>
                    <a:lnTo>
                      <a:pt x="96413" y="380787"/>
                    </a:lnTo>
                    <a:cubicBezTo>
                      <a:pt x="87474" y="377013"/>
                      <a:pt x="79455" y="371950"/>
                      <a:pt x="71806" y="366150"/>
                    </a:cubicBezTo>
                    <a:lnTo>
                      <a:pt x="53742" y="376552"/>
                    </a:lnTo>
                    <a:cubicBezTo>
                      <a:pt x="49226" y="379222"/>
                      <a:pt x="43788" y="379866"/>
                      <a:pt x="38719" y="378577"/>
                    </a:cubicBezTo>
                    <a:cubicBezTo>
                      <a:pt x="33650" y="377197"/>
                      <a:pt x="29318" y="373883"/>
                      <a:pt x="26738" y="369372"/>
                    </a:cubicBezTo>
                    <a:lnTo>
                      <a:pt x="2683" y="327764"/>
                    </a:lnTo>
                    <a:cubicBezTo>
                      <a:pt x="-2847" y="318282"/>
                      <a:pt x="471" y="306131"/>
                      <a:pt x="9872" y="300700"/>
                    </a:cubicBezTo>
                    <a:lnTo>
                      <a:pt x="28120" y="290206"/>
                    </a:lnTo>
                    <a:cubicBezTo>
                      <a:pt x="27475" y="285604"/>
                      <a:pt x="26645" y="281001"/>
                      <a:pt x="26645" y="276122"/>
                    </a:cubicBezTo>
                    <a:cubicBezTo>
                      <a:pt x="26645" y="271335"/>
                      <a:pt x="27475" y="266733"/>
                      <a:pt x="28120" y="262038"/>
                    </a:cubicBezTo>
                    <a:lnTo>
                      <a:pt x="9872" y="251544"/>
                    </a:lnTo>
                    <a:cubicBezTo>
                      <a:pt x="471" y="246113"/>
                      <a:pt x="-2847" y="233962"/>
                      <a:pt x="2683" y="224572"/>
                    </a:cubicBezTo>
                    <a:lnTo>
                      <a:pt x="26738" y="182964"/>
                    </a:lnTo>
                    <a:cubicBezTo>
                      <a:pt x="29318" y="178361"/>
                      <a:pt x="33650" y="175139"/>
                      <a:pt x="38719" y="173759"/>
                    </a:cubicBezTo>
                    <a:cubicBezTo>
                      <a:pt x="43788" y="172378"/>
                      <a:pt x="49226" y="173114"/>
                      <a:pt x="53742" y="175692"/>
                    </a:cubicBezTo>
                    <a:lnTo>
                      <a:pt x="71806" y="186094"/>
                    </a:lnTo>
                    <a:cubicBezTo>
                      <a:pt x="79455" y="180386"/>
                      <a:pt x="87474" y="175231"/>
                      <a:pt x="96413" y="171457"/>
                    </a:cubicBezTo>
                    <a:lnTo>
                      <a:pt x="96413" y="151113"/>
                    </a:lnTo>
                    <a:cubicBezTo>
                      <a:pt x="96413" y="140159"/>
                      <a:pt x="105261" y="131322"/>
                      <a:pt x="116229" y="131322"/>
                    </a:cubicBezTo>
                    <a:close/>
                    <a:moveTo>
                      <a:pt x="445756" y="83476"/>
                    </a:moveTo>
                    <a:cubicBezTo>
                      <a:pt x="428335" y="83476"/>
                      <a:pt x="414140" y="97557"/>
                      <a:pt x="414140" y="115044"/>
                    </a:cubicBezTo>
                    <a:cubicBezTo>
                      <a:pt x="414140" y="132438"/>
                      <a:pt x="428335" y="146520"/>
                      <a:pt x="445756" y="146520"/>
                    </a:cubicBezTo>
                    <a:cubicBezTo>
                      <a:pt x="463176" y="146520"/>
                      <a:pt x="477371" y="132438"/>
                      <a:pt x="477371" y="115044"/>
                    </a:cubicBezTo>
                    <a:cubicBezTo>
                      <a:pt x="477371" y="97557"/>
                      <a:pt x="463176" y="83476"/>
                      <a:pt x="445756" y="83476"/>
                    </a:cubicBezTo>
                    <a:close/>
                    <a:moveTo>
                      <a:pt x="426676" y="0"/>
                    </a:moveTo>
                    <a:lnTo>
                      <a:pt x="464835" y="0"/>
                    </a:lnTo>
                    <a:cubicBezTo>
                      <a:pt x="473500" y="0"/>
                      <a:pt x="480597" y="7087"/>
                      <a:pt x="480597" y="15738"/>
                    </a:cubicBezTo>
                    <a:lnTo>
                      <a:pt x="480597" y="31936"/>
                    </a:lnTo>
                    <a:cubicBezTo>
                      <a:pt x="487694" y="34881"/>
                      <a:pt x="494054" y="38931"/>
                      <a:pt x="500138" y="43533"/>
                    </a:cubicBezTo>
                    <a:lnTo>
                      <a:pt x="514425" y="35249"/>
                    </a:lnTo>
                    <a:cubicBezTo>
                      <a:pt x="521983" y="30924"/>
                      <a:pt x="531569" y="33501"/>
                      <a:pt x="535901" y="40956"/>
                    </a:cubicBezTo>
                    <a:lnTo>
                      <a:pt x="554981" y="73996"/>
                    </a:lnTo>
                    <a:cubicBezTo>
                      <a:pt x="557101" y="77585"/>
                      <a:pt x="557654" y="81911"/>
                      <a:pt x="556640" y="85961"/>
                    </a:cubicBezTo>
                    <a:cubicBezTo>
                      <a:pt x="555534" y="89918"/>
                      <a:pt x="552861" y="93415"/>
                      <a:pt x="549266" y="95440"/>
                    </a:cubicBezTo>
                    <a:lnTo>
                      <a:pt x="534887" y="103815"/>
                    </a:lnTo>
                    <a:cubicBezTo>
                      <a:pt x="535348" y="107497"/>
                      <a:pt x="535993" y="111178"/>
                      <a:pt x="535993" y="115044"/>
                    </a:cubicBezTo>
                    <a:cubicBezTo>
                      <a:pt x="535993" y="115872"/>
                      <a:pt x="535809" y="116700"/>
                      <a:pt x="535717" y="117621"/>
                    </a:cubicBezTo>
                    <a:lnTo>
                      <a:pt x="521153" y="117621"/>
                    </a:lnTo>
                    <a:cubicBezTo>
                      <a:pt x="490828" y="117621"/>
                      <a:pt x="466126" y="142286"/>
                      <a:pt x="466126" y="172565"/>
                    </a:cubicBezTo>
                    <a:lnTo>
                      <a:pt x="466126" y="229719"/>
                    </a:lnTo>
                    <a:lnTo>
                      <a:pt x="466126" y="242604"/>
                    </a:lnTo>
                    <a:cubicBezTo>
                      <a:pt x="462715" y="237726"/>
                      <a:pt x="458383" y="233493"/>
                      <a:pt x="453590" y="229995"/>
                    </a:cubicBezTo>
                    <a:cubicBezTo>
                      <a:pt x="444465" y="223369"/>
                      <a:pt x="433404" y="219319"/>
                      <a:pt x="421330" y="219319"/>
                    </a:cubicBezTo>
                    <a:lnTo>
                      <a:pt x="411928" y="219319"/>
                    </a:lnTo>
                    <a:cubicBezTo>
                      <a:pt x="411375" y="217755"/>
                      <a:pt x="410914" y="216098"/>
                      <a:pt x="410914" y="214257"/>
                    </a:cubicBezTo>
                    <a:lnTo>
                      <a:pt x="410914" y="198059"/>
                    </a:lnTo>
                    <a:cubicBezTo>
                      <a:pt x="403817" y="195114"/>
                      <a:pt x="397457" y="191064"/>
                      <a:pt x="391373" y="186463"/>
                    </a:cubicBezTo>
                    <a:lnTo>
                      <a:pt x="377086" y="194746"/>
                    </a:lnTo>
                    <a:cubicBezTo>
                      <a:pt x="373492" y="196863"/>
                      <a:pt x="369160" y="197415"/>
                      <a:pt x="365104" y="196310"/>
                    </a:cubicBezTo>
                    <a:cubicBezTo>
                      <a:pt x="361140" y="195206"/>
                      <a:pt x="357638" y="192629"/>
                      <a:pt x="355610" y="189040"/>
                    </a:cubicBezTo>
                    <a:lnTo>
                      <a:pt x="336530" y="155999"/>
                    </a:lnTo>
                    <a:cubicBezTo>
                      <a:pt x="332198" y="148452"/>
                      <a:pt x="334687" y="138881"/>
                      <a:pt x="342245" y="134463"/>
                    </a:cubicBezTo>
                    <a:lnTo>
                      <a:pt x="356716" y="126180"/>
                    </a:lnTo>
                    <a:cubicBezTo>
                      <a:pt x="356163" y="122498"/>
                      <a:pt x="355518" y="118817"/>
                      <a:pt x="355518" y="115044"/>
                    </a:cubicBezTo>
                    <a:cubicBezTo>
                      <a:pt x="355518" y="111178"/>
                      <a:pt x="356163" y="107497"/>
                      <a:pt x="356716" y="103815"/>
                    </a:cubicBezTo>
                    <a:lnTo>
                      <a:pt x="342245" y="95440"/>
                    </a:lnTo>
                    <a:cubicBezTo>
                      <a:pt x="334687" y="91115"/>
                      <a:pt x="332198" y="81543"/>
                      <a:pt x="336530" y="73996"/>
                    </a:cubicBezTo>
                    <a:lnTo>
                      <a:pt x="355610" y="40956"/>
                    </a:lnTo>
                    <a:cubicBezTo>
                      <a:pt x="357638" y="37366"/>
                      <a:pt x="361140" y="34789"/>
                      <a:pt x="365104" y="33685"/>
                    </a:cubicBezTo>
                    <a:cubicBezTo>
                      <a:pt x="369160" y="32580"/>
                      <a:pt x="373492" y="33133"/>
                      <a:pt x="377086" y="35249"/>
                    </a:cubicBezTo>
                    <a:lnTo>
                      <a:pt x="391373" y="43533"/>
                    </a:lnTo>
                    <a:cubicBezTo>
                      <a:pt x="397457" y="38931"/>
                      <a:pt x="403817" y="34881"/>
                      <a:pt x="410914" y="31936"/>
                    </a:cubicBezTo>
                    <a:lnTo>
                      <a:pt x="410914" y="15738"/>
                    </a:lnTo>
                    <a:cubicBezTo>
                      <a:pt x="410914" y="7087"/>
                      <a:pt x="418011" y="0"/>
                      <a:pt x="42667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/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3717830466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3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6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17" presetSubtype="1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42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17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PA" val="v3.0.1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160</Paragraphs>
  <Slides>24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3">
      <vt:lpstr>Arial</vt:lpstr>
      <vt:lpstr>Calibri</vt:lpstr>
      <vt:lpstr>微软雅黑</vt:lpstr>
      <vt:lpstr>Calibri Light</vt:lpstr>
      <vt:lpstr>等线 Light</vt:lpstr>
      <vt:lpstr>等线</vt:lpstr>
      <vt:lpstr>字体视界-遇见字体</vt:lpstr>
      <vt:lpstr>方正小标宋简体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2021-08-22T11:56:52Z</dcterms:created>
  <cp:lastPrinted>2021-08-22T11:56:52Z</cp:lastPrinted>
  <dcterms:modified xsi:type="dcterms:W3CDTF">2021-08-22T05:51:29Z</dcterms:modified>
  <cp:revision>1</cp:revision>
</cp:coreProperties>
</file>