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3"/>
  </p:notesMasterIdLst>
  <p:sldIdLst>
    <p:sldId id="301" r:id="rId4"/>
    <p:sldId id="257" r:id="rId5"/>
    <p:sldId id="295" r:id="rId6"/>
    <p:sldId id="290" r:id="rId7"/>
    <p:sldId id="292" r:id="rId8"/>
    <p:sldId id="259" r:id="rId9"/>
    <p:sldId id="293" r:id="rId10"/>
    <p:sldId id="261" r:id="rId11"/>
    <p:sldId id="262" r:id="rId12"/>
    <p:sldId id="296" r:id="rId13"/>
    <p:sldId id="263" r:id="rId14"/>
    <p:sldId id="294" r:id="rId15"/>
    <p:sldId id="265" r:id="rId16"/>
    <p:sldId id="297" r:id="rId17"/>
    <p:sldId id="284" r:id="rId18"/>
    <p:sldId id="285" r:id="rId19"/>
    <p:sldId id="298" r:id="rId20"/>
    <p:sldId id="267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99" r:id="rId30"/>
    <p:sldId id="278" r:id="rId31"/>
    <p:sldId id="279" r:id="rId32"/>
    <p:sldId id="280" r:id="rId33"/>
    <p:sldId id="287" r:id="rId34"/>
    <p:sldId id="289" r:id="rId35"/>
    <p:sldId id="288" r:id="rId36"/>
  </p:sldIdLst>
  <p:sldSz cx="9144000" cy="5143500" type="screen16x9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tags/tag23.xml" Type="http://schemas.openxmlformats.org/officeDocument/2006/relationships/tags"/><Relationship Id="rId38" Target="presProps.xml" Type="http://schemas.openxmlformats.org/officeDocument/2006/relationships/presProps"/><Relationship Id="rId39" Target="viewProps.xml" Type="http://schemas.openxmlformats.org/officeDocument/2006/relationships/viewProps"/><Relationship Id="rId4" Target="slides/slide1.xml" Type="http://schemas.openxmlformats.org/officeDocument/2006/relationships/slide"/><Relationship Id="rId40" Target="theme/theme1.xml" Type="http://schemas.openxmlformats.org/officeDocument/2006/relationships/theme"/><Relationship Id="rId41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FD7A-F41B-4FED-8E35-F78DB9F4D037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7CBA-0E44-4282-A4F0-C3BCC1A4C2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6583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62202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9208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40937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91585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06162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567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06162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06162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74669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83251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9804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2216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66901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95613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50616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6103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830371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72791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08988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34811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1858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11838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28526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157879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831548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28299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84288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5384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06162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75301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88013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66502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8040001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15011272"/>
      </p:ext>
    </p:extLst>
  </p:cSld>
  <p:clrMapOvr>
    <a:masterClrMapping/>
  </p:clrMapOvr>
  <p:transition spd="slow">
    <p:pull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05365753"/>
      </p:ext>
    </p:extLst>
  </p:cSld>
  <p:clrMapOvr>
    <a:masterClrMapping/>
  </p:clrMapOvr>
  <p:transition spd="slow">
    <p:pull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19847810"/>
      </p:ext>
    </p:extLst>
  </p:cSld>
  <p:clrMapOvr>
    <a:masterClrMapping/>
  </p:clrMapOvr>
  <p:transition spd="slow">
    <p:pull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515257" y="624114"/>
            <a:ext cx="3192647" cy="52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5436096" y="629351"/>
            <a:ext cx="326465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3232781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5031607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9513" y="-20538"/>
            <a:ext cx="1704311" cy="720080"/>
          </a:xfrm>
          <a:prstGeom prst="rect">
            <a:avLst/>
          </a:prstGeom>
        </p:spPr>
      </p:pic>
    </p:spTree>
    <p:extLst>
      <p:ext uri="{BB962C8B-B14F-4D97-AF65-F5344CB8AC3E}">
        <p14:creationId val="3974026585"/>
      </p:ext>
    </p:extLst>
  </p:cSld>
  <p:clrMapOvr>
    <a:masterClrMapping/>
  </p:clrMapOvr>
  <mc:AlternateContent>
    <mc:Choice Requires="p14">
      <p:transition spd="slow" advClick="0" p14:dur="1600">
        <p:blinds dir="vert"/>
      </p:transition>
    </mc:Choice>
    <mc:Fallback>
      <p:transition spd="slow" advClick="0">
        <p:blinds dir="vert"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130016377"/>
      </p:ext>
    </p:extLst>
  </p:cSld>
  <p:clrMapOvr>
    <a:masterClrMapping/>
  </p:clrMapOvr>
  <mc:AlternateContent>
    <mc:Choice Requires="p14">
      <p:transition spd="slow" advClick="0" p14:dur="1600">
        <p:blinds dir="vert"/>
      </p:transition>
    </mc:Choice>
    <mc:Fallback>
      <p:transition spd="slow" advClick="0">
        <p:blinds dir="vert"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30957390"/>
      </p:ext>
    </p:extLst>
  </p:cSld>
  <p:clrMapOvr>
    <a:masterClrMapping/>
  </p:clrMapOvr>
  <mc:AlternateContent>
    <mc:Choice Requires="p14">
      <p:transition spd="slow" advClick="0" p14:dur="1600">
        <p:blinds dir="vert"/>
      </p:transition>
    </mc:Choice>
    <mc:Fallback>
      <p:transition spd="slow" advClick="0">
        <p:blinds dir="vert"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78415894"/>
      </p:ext>
    </p:extLst>
  </p:cSld>
  <p:clrMapOvr>
    <a:masterClrMapping/>
  </p:clrMapOvr>
  <mc:AlternateContent>
    <mc:Choice Requires="p14">
      <p:transition spd="slow" advClick="0" p14:dur="1600">
        <p:blinds dir="vert"/>
      </p:transition>
    </mc:Choice>
    <mc:Fallback>
      <p:transition spd="slow" advClick="0">
        <p:blinds dir="vert"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78415894"/>
      </p:ext>
    </p:extLst>
  </p:cSld>
  <p:clrMapOvr>
    <a:masterClrMapping/>
  </p:clrMapOvr>
  <mc:AlternateContent>
    <mc:Choice Requires="p14">
      <p:transition spd="slow" advClick="0" p14:dur="1600">
        <p:blinds dir="vert"/>
      </p:transition>
    </mc:Choice>
    <mc:Fallback>
      <p:transition spd="slow" advClick="0">
        <p:blinds dir="vert"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78415894"/>
      </p:ext>
    </p:extLst>
  </p:cSld>
  <p:clrMapOvr>
    <a:masterClrMapping/>
  </p:clrMapOvr>
  <mc:AlternateContent>
    <mc:Choice Requires="p14">
      <p:transition spd="slow" advClick="0" p14:dur="1600">
        <p:blinds dir="vert"/>
      </p:transition>
    </mc:Choice>
    <mc:Fallback>
      <p:transition spd="slow" advClick="0">
        <p:blinds dir="vert"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80677444"/>
      </p:ext>
    </p:extLst>
  </p:cSld>
  <p:clrMapOvr>
    <a:masterClrMapping/>
  </p:clrMapOvr>
  <p:transition spd="slow">
    <p:pull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78415894"/>
      </p:ext>
    </p:extLst>
  </p:cSld>
  <p:clrMapOvr>
    <a:masterClrMapping/>
  </p:clrMapOvr>
  <mc:AlternateContent>
    <mc:Choice Requires="p14">
      <p:transition spd="slow" advClick="0" p14:dur="1600">
        <p:blinds dir="vert"/>
      </p:transition>
    </mc:Choice>
    <mc:Fallback>
      <p:transition spd="slow" advClick="0">
        <p:blinds dir="vert"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>
  <p:cSld name="1_标题幻灯片">
    <p:bg>
      <p:bgPr>
        <a:pattFill prst="ltUpDiag">
          <a:fgClr>
            <a:schemeClr val="accent6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937429"/>
      </p:ext>
    </p:extLst>
  </p:cSld>
  <p:clrMapOvr>
    <a:masterClrMapping/>
  </p:clrMapOvr>
  <p:transition spd="slow">
    <p:cover dir="rd"/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7729939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20294049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94739248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04725528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85687270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53667764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0255282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996502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72218166"/>
      </p:ext>
    </p:extLst>
  </p:cSld>
  <p:clrMapOvr>
    <a:masterClrMapping/>
  </p:clrMapOvr>
  <p:transition spd="slow">
    <p:pull/>
  </p:transition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123912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90721572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9264175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51850969"/>
      </p:ext>
    </p:extLst>
  </p:cSld>
  <p:clrMapOvr>
    <a:masterClrMapping/>
  </p:clrMapOvr>
  <p:transition spd="slow">
    <p:pull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34861265"/>
      </p:ext>
    </p:extLst>
  </p:cSld>
  <p:clrMapOvr>
    <a:masterClrMapping/>
  </p:clrMapOvr>
  <p:transition spd="slow">
    <p:pull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01343882"/>
      </p:ext>
    </p:extLst>
  </p:cSld>
  <p:clrMapOvr>
    <a:masterClrMapping/>
  </p:clrMapOvr>
  <p:transition spd="slow">
    <p:pull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93712181"/>
      </p:ext>
    </p:extLst>
  </p:cSld>
  <p:clrMapOvr>
    <a:masterClrMapping/>
  </p:clrMapOvr>
  <p:transition spd="slow">
    <p:pull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17382833"/>
      </p:ext>
    </p:extLst>
  </p:cSld>
  <p:clrMapOvr>
    <a:masterClrMapping/>
  </p:clrMapOvr>
  <p:transition spd="slow">
    <p:pull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34744713"/>
      </p:ext>
    </p:extLst>
  </p:cSld>
  <p:clrMapOvr>
    <a:masterClrMapping/>
  </p:clrMapOvr>
  <p:transition spd="slow">
    <p:pull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slideLayouts/slideLayout21.xml" Type="http://schemas.openxmlformats.org/officeDocument/2006/relationships/slideLayout"/><Relationship Id="rId22" Target="../media/image2.jpeg" Type="http://schemas.openxmlformats.org/officeDocument/2006/relationships/image"/><Relationship Id="rId23" Target="../theme/theme1.xml" Type="http://schemas.openxmlformats.org/officeDocument/2006/relationships/them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2.xml" Type="http://schemas.openxmlformats.org/officeDocument/2006/relationships/slideLayout"/><Relationship Id="rId10" Target="../slideLayouts/slideLayout31.xml" Type="http://schemas.openxmlformats.org/officeDocument/2006/relationships/slideLayout"/><Relationship Id="rId11" Target="../slideLayouts/slideLayout3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23.xml" Type="http://schemas.openxmlformats.org/officeDocument/2006/relationships/slideLayout"/><Relationship Id="rId3" Target="../slideLayouts/slideLayout24.xml" Type="http://schemas.openxmlformats.org/officeDocument/2006/relationships/slideLayout"/><Relationship Id="rId4" Target="../slideLayouts/slideLayout25.xml" Type="http://schemas.openxmlformats.org/officeDocument/2006/relationships/slideLayout"/><Relationship Id="rId5" Target="../slideLayouts/slideLayout26.xml" Type="http://schemas.openxmlformats.org/officeDocument/2006/relationships/slideLayout"/><Relationship Id="rId6" Target="../slideLayouts/slideLayout27.xml" Type="http://schemas.openxmlformats.org/officeDocument/2006/relationships/slideLayout"/><Relationship Id="rId7" Target="../slideLayouts/slideLayout28.xml" Type="http://schemas.openxmlformats.org/officeDocument/2006/relationships/slideLayout"/><Relationship Id="rId8" Target="../slideLayouts/slideLayout29.xml" Type="http://schemas.openxmlformats.org/officeDocument/2006/relationships/slideLayout"/><Relationship Id="rId9" Target="../slideLayouts/slideLayout3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9E4D-0BE1-4AAA-A57B-DA425863F4AF}" type="datetimeFigureOut">
              <a:rPr lang="zh-CN" altLang="en-US" smtClean="0"/>
              <a:t>2018/1/17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897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slow">
    <p:pull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861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4.wdp" Type="http://schemas.microsoft.com/office/2007/relationships/hdphoto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wdp" Type="http://schemas.microsoft.com/office/2007/relationships/hdphoto"/><Relationship Id="rId9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9.jpeg" Type="http://schemas.openxmlformats.org/officeDocument/2006/relationships/image"/><Relationship Id="rId4" Target="../tags/tag6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tags/tag7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9.jpeg" Type="http://schemas.openxmlformats.org/officeDocument/2006/relationships/image"/><Relationship Id="rId4" Target="../tags/tag8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9.jpeg" Type="http://schemas.openxmlformats.org/officeDocument/2006/relationships/image"/><Relationship Id="rId4" Target="../tags/tag9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9.jpeg" Type="http://schemas.openxmlformats.org/officeDocument/2006/relationships/image"/><Relationship Id="rId4" Target="../tags/tag10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9.jpeg" Type="http://schemas.openxmlformats.org/officeDocument/2006/relationships/image"/><Relationship Id="rId4" Target="../tags/tag11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9.jpeg" Type="http://schemas.openxmlformats.org/officeDocument/2006/relationships/image"/><Relationship Id="rId4" Target="../tags/tag1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9.jpeg" Type="http://schemas.openxmlformats.org/officeDocument/2006/relationships/image"/><Relationship Id="rId4" Target="../tags/tag12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9.jpeg" Type="http://schemas.openxmlformats.org/officeDocument/2006/relationships/image"/><Relationship Id="rId4" Target="../tags/tag13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9.jpeg" Type="http://schemas.openxmlformats.org/officeDocument/2006/relationships/image"/><Relationship Id="rId4" Target="../tags/tag14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9.jpeg" Type="http://schemas.openxmlformats.org/officeDocument/2006/relationships/image"/><Relationship Id="rId4" Target="../tags/tag15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9.jpeg" Type="http://schemas.openxmlformats.org/officeDocument/2006/relationships/image"/><Relationship Id="rId4" Target="../tags/tag16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9.jpeg" Type="http://schemas.openxmlformats.org/officeDocument/2006/relationships/image"/><Relationship Id="rId4" Target="../tags/tag17.xml" Type="http://schemas.openxmlformats.org/officeDocument/2006/relationships/tags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9.jpeg" Type="http://schemas.openxmlformats.org/officeDocument/2006/relationships/image"/><Relationship Id="rId4" Target="../tags/tag18.xml" Type="http://schemas.openxmlformats.org/officeDocument/2006/relationships/tags"/></Relationships>
</file>

<file path=ppt/slides/_rels/slide27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2" Target="../notesSlides/notesSlide27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9.jpeg" Type="http://schemas.openxmlformats.org/officeDocument/2006/relationships/image"/><Relationship Id="rId4" Target="../tags/tag19.xml" Type="http://schemas.openxmlformats.org/officeDocument/2006/relationships/tags"/></Relationships>
</file>

<file path=ppt/slides/_rels/slide2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9.jpeg" Type="http://schemas.openxmlformats.org/officeDocument/2006/relationships/image"/><Relationship Id="rId4" Target="../tags/tag20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3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9.jpeg" Type="http://schemas.openxmlformats.org/officeDocument/2006/relationships/image"/><Relationship Id="rId4" Target="../tags/tag21.xml" Type="http://schemas.openxmlformats.org/officeDocument/2006/relationships/tags"/></Relationships>
</file>

<file path=ppt/slides/_rels/slide31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31.xml" Type="http://schemas.openxmlformats.org/officeDocument/2006/relationships/notesSlide"/></Relationships>
</file>

<file path=ppt/slides/_rels/slide32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notesSlides/notesSlide32.xml" Type="http://schemas.openxmlformats.org/officeDocument/2006/relationships/notesSlide"/></Relationships>
</file>

<file path=ppt/slides/_rels/slide3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33.xml" Type="http://schemas.openxmlformats.org/officeDocument/2006/relationships/notesSlide"/><Relationship Id="rId3" Target="../tags/tag22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9.jpeg" Type="http://schemas.openxmlformats.org/officeDocument/2006/relationships/image"/><Relationship Id="rId4" Target="../tags/tag2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Relationship Id="rId6" Target="../tags/tag3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9.jpeg" Type="http://schemas.openxmlformats.org/officeDocument/2006/relationships/image"/><Relationship Id="rId4" Target="../media/image13.jpeg" Type="http://schemas.openxmlformats.org/officeDocument/2006/relationships/image"/><Relationship Id="rId5" Target="../tags/tag4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9.jpeg" Type="http://schemas.openxmlformats.org/officeDocument/2006/relationships/image"/><Relationship Id="rId4" Target="../tags/tag5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9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2571751"/>
            <a:ext cx="9144000" cy="1828235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6" lIns="91413" rIns="91413" rtlCol="0" tIns="45706"/>
          <a:lstStyle/>
          <a:p>
            <a:pPr algn="ctr"/>
            <a:endParaRPr altLang="en-US" lang="zh-CN"/>
          </a:p>
        </p:txBody>
      </p:sp>
      <p:pic>
        <p:nvPicPr>
          <p:cNvPr descr="C:\Users\Administrator\Desktop\微立体创业计划\001.png" id="10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353012" y="285261"/>
            <a:ext cx="1967244" cy="1966978"/>
          </a:xfrm>
          <a:prstGeom prst="rect">
            <a:avLst/>
          </a:prstGeom>
          <a:noFill/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微立体创业计划\002.png" id="104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638803" y="210279"/>
            <a:ext cx="2230535" cy="2230233"/>
          </a:xfrm>
          <a:prstGeom prst="rect">
            <a:avLst/>
          </a:prstGeom>
          <a:noFill/>
          <a:effectLst>
            <a:outerShdw algn="l" blurRad="292100" dir="2460000" dist="177800" rotWithShape="0" sx="99000" sy="99000">
              <a:prstClr val="black">
                <a:alpha val="39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015413" y="5314104"/>
            <a:ext cx="1128587" cy="365732"/>
          </a:xfrm>
          <a:prstGeom prst="rect">
            <a:avLst/>
          </a:prstGeom>
          <a:noFill/>
        </p:spPr>
        <p:txBody>
          <a:bodyPr bIns="45706" lIns="91413" rIns="91413" rtlCol="0" tIns="45706" wrap="square">
            <a:spAutoFit/>
          </a:bodyPr>
          <a:lstStyle/>
          <a:p>
            <a:r>
              <a:rPr altLang="en-US" lang="zh-CN" smtClean="0"/>
              <a:t>延时文字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2349113" y="3309841"/>
            <a:ext cx="4391725" cy="43191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r="27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6" lIns="91413" rIns="91413" rtlCol="0" tIns="45706"/>
          <a:lstStyle/>
          <a:p>
            <a:pPr algn="ctr"/>
            <a:endParaRPr altLang="en-US" lang="zh-CN"/>
          </a:p>
        </p:txBody>
      </p:sp>
      <p:sp>
        <p:nvSpPr>
          <p:cNvPr id="24" name="TextBox 23"/>
          <p:cNvSpPr txBox="1"/>
          <p:nvPr/>
        </p:nvSpPr>
        <p:spPr>
          <a:xfrm>
            <a:off x="2933451" y="3289685"/>
            <a:ext cx="3230826" cy="457172"/>
          </a:xfrm>
          <a:prstGeom prst="rect">
            <a:avLst/>
          </a:prstGeom>
          <a:noFill/>
        </p:spPr>
        <p:txBody>
          <a:bodyPr bIns="45706" lIns="91413" rIns="91413" rtlCol="0" tIns="45706"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  <a:effectLst>
                  <a:outerShdw algn="r" blurRad="50800" dir="10800000" dist="38100" rotWithShape="0">
                    <a:prstClr val="black">
                      <a:alpha val="40000"/>
                    </a:prstClr>
                  </a:outerShdw>
                </a:effectLst>
                <a:latin charset="-122" panose="02000000000000000000" pitchFamily="2" typeface="方正兰亭粗黑_GBK"/>
                <a:ea charset="-122" panose="02000000000000000000" pitchFamily="2" typeface="方正兰亭粗黑_GBK"/>
              </a:rPr>
              <a:t>在这输入您的学校名字</a:t>
            </a:r>
          </a:p>
        </p:txBody>
      </p:sp>
      <p:grpSp>
        <p:nvGrpSpPr>
          <p:cNvPr id="25" name="Group 91"/>
          <p:cNvGrpSpPr/>
          <p:nvPr/>
        </p:nvGrpSpPr>
        <p:grpSpPr>
          <a:xfrm>
            <a:off x="2359829" y="3325361"/>
            <a:ext cx="390552" cy="611951"/>
            <a:chOff x="936" y="1480"/>
            <a:chExt cx="1589" cy="2490"/>
          </a:xfrm>
        </p:grpSpPr>
        <p:grpSp>
          <p:nvGrpSpPr>
            <p:cNvPr id="26" name="组合 33"/>
            <p:cNvGrpSpPr/>
            <p:nvPr/>
          </p:nvGrpSpPr>
          <p:grpSpPr>
            <a:xfrm>
              <a:off x="985" y="1583"/>
              <a:ext cx="1441" cy="2387"/>
              <a:chOff x="1754168" y="3653262"/>
              <a:chExt cx="1857599" cy="308255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r="13500000" dist="635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/>
              <a:lstStyle/>
              <a:p>
                <a:pPr algn="ctr">
                  <a:defRPr/>
                </a:pPr>
                <a:endParaRPr altLang="en-US" lang="zh-CN" sz="3000">
                  <a:latin typeface="+mj-lt"/>
                  <a:ea charset="-122" panose="03000509000000000000" pitchFamily="65" typeface="方正超粗黑简体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</a:gradFill>
              </a:ln>
              <a:effectLst>
                <a:outerShdw algn="tl" blurRad="190500" dir="2700000" dist="88900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innerShdw blurRad="88900" dir="13500000" dist="635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tIns="0"/>
              <a:lstStyle/>
              <a:p>
                <a:pPr algn="ctr">
                  <a:defRPr/>
                </a:pPr>
                <a:endParaRPr altLang="en-US" lang="zh-CN" sz="3000">
                  <a:solidFill>
                    <a:srgbClr val="0087CF"/>
                  </a:solidFill>
                  <a:latin typeface="+mj-lt"/>
                  <a:ea charset="-122" panose="03000509000000000000" pitchFamily="65" typeface="方正超粗黑简体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201845" y="4093185"/>
                <a:ext cx="959178" cy="2642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typeface="Arial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typeface="Arial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typeface="Arial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typeface="Arial"/>
                    <a:ea charset="-122" pitchFamily="2" typeface="宋体"/>
                  </a:defRPr>
                </a:lvl5pPr>
                <a:lvl6pPr fontAlgn="base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/>
                    <a:ea charset="-122" pitchFamily="2" typeface="宋体"/>
                  </a:defRPr>
                </a:lvl6pPr>
                <a:lvl7pPr fontAlgn="base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/>
                    <a:ea charset="-122" pitchFamily="2" typeface="宋体"/>
                  </a:defRPr>
                </a:lvl7pPr>
                <a:lvl8pPr fontAlgn="base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/>
                    <a:ea charset="-122" pitchFamily="2" typeface="宋体"/>
                  </a:defRPr>
                </a:lvl8pPr>
                <a:lvl9pPr fontAlgn="base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/>
                    <a:ea charset="-122" pitchFamily="2" typeface="宋体"/>
                  </a:defRPr>
                </a:lvl9pPr>
              </a:lstStyle>
              <a:p>
                <a:pPr algn="ctr"/>
                <a:endParaRPr altLang="zh-CN" b="1" lang="zh-CN" sz="2700">
                  <a:solidFill>
                    <a:srgbClr val="CA0098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  <p:grpSp>
          <p:nvGrpSpPr>
            <p:cNvPr id="27" name="组合 4"/>
            <p:cNvGrpSpPr/>
            <p:nvPr/>
          </p:nvGrpSpPr>
          <p:grpSpPr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gdLst>
                  <a:gd fmla="*/ 900000 w 1800000" name="connsiteX0"/>
                  <a:gd fmla="*/ 0 h 1800000" name="connsiteY0"/>
                  <a:gd fmla="*/ 1800000 w 1800000" name="connsiteX1"/>
                  <a:gd fmla="*/ 900000 h 1800000" name="connsiteY1"/>
                  <a:gd fmla="*/ 900000 w 1800000" name="connsiteX2"/>
                  <a:gd fmla="*/ 1800000 h 1800000" name="connsiteY2"/>
                  <a:gd fmla="*/ 0 w 1800000" name="connsiteX3"/>
                  <a:gd fmla="*/ 900000 h 1800000" name="connsiteY3"/>
                  <a:gd fmla="*/ 900000 w 1800000" name="connsiteX4"/>
                  <a:gd fmla="*/ 0 h 1800000" name="connsiteY4"/>
                  <a:gd fmla="*/ 900000 w 1800000" name="connsiteX5"/>
                  <a:gd fmla="*/ 270000 h 1800000" name="connsiteY5"/>
                  <a:gd fmla="*/ 270000 w 1800000" name="connsiteX6"/>
                  <a:gd fmla="*/ 900000 h 1800000" name="connsiteY6"/>
                  <a:gd fmla="*/ 900000 w 1800000" name="connsiteX7"/>
                  <a:gd fmla="*/ 1530000 h 1800000" name="connsiteY7"/>
                  <a:gd fmla="*/ 1530000 w 1800000" name="connsiteX8"/>
                  <a:gd fmla="*/ 900000 h 1800000" name="connsiteY8"/>
                  <a:gd fmla="*/ 900000 w 1800000" name="connsiteX9"/>
                  <a:gd fmla="*/ 270000 h 1800000" name="connsiteY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1800000" w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88900" dir="2700000" dist="635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descr="D:\360data\重要数据\桌面\未标题-1.png" id="35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03386" y="3454207"/>
            <a:ext cx="1475294" cy="353577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530" y="2611207"/>
            <a:ext cx="6201036" cy="640052"/>
          </a:xfrm>
          <a:prstGeom prst="rect">
            <a:avLst/>
          </a:prstGeom>
          <a:noFill/>
        </p:spPr>
        <p:txBody>
          <a:bodyPr bIns="45706" lIns="91413" rIns="91413" rtlCol="0" tIns="45706" wrap="squar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毕业论文答辩PPT模板</a:t>
            </a:r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83468" y="672415"/>
            <a:ext cx="1341205" cy="132998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50381" y="3751322"/>
            <a:ext cx="387139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XX学院XX系XX年级XX班        专业：土木工程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3931" y="4059100"/>
            <a:ext cx="333526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答辩人：美乐辰    导师：PPT教授</a:t>
            </a:r>
          </a:p>
        </p:txBody>
      </p:sp>
    </p:spTree>
    <p:extLst>
      <p:ext uri="{BB962C8B-B14F-4D97-AF65-F5344CB8AC3E}">
        <p14:creationId val="67734484"/>
      </p:ext>
    </p:extLst>
  </p:cSld>
  <p:clrMapOvr>
    <a:masterClrMapping/>
  </p:clrMapOvr>
  <mc:AlternateContent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400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2400" id="2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2">
                                  <p:stCondLst>
                                    <p:cond delay="17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accel="50000" decel="50000" fill="hold" id="44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-6.17284E-07 L 0.42031 0.00093" pathEditMode="relative" ptsTypes="AA" rAng="0">
                                      <p:cBhvr>
                                        <p:cTn dur="20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3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23457E-06 L 0.41459 -0.00216" pathEditMode="relative" ptsTypes="AA" rAng="0">
                                      <p:cBhvr>
                                        <p:cTn dur="2000" fill="hold" id="4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1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600" id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fill="hold" id="52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grpId="0" id="6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grpId="0" id="6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6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7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7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9"/>
      <p:bldP grpId="0" spid="23"/>
      <p:bldP grpId="0" spid="24"/>
      <p:bldP grpId="0" spid="2"/>
      <p:bldP grpId="0" spid="5"/>
      <p:bldP grpId="0" spid="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1"/>
          <p:cNvSpPr txBox="1"/>
          <p:nvPr/>
        </p:nvSpPr>
        <p:spPr>
          <a:xfrm>
            <a:off x="3995936" y="1773787"/>
            <a:ext cx="4754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000">
                <a:latin charset="-122" pitchFamily="2" typeface="方正兰亭细黑_GBK"/>
                <a:ea charset="-122" pitchFamily="2" typeface="方正兰亭细黑_GBK"/>
              </a:rPr>
              <a:t>课题现状及发展情况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61912" y="2896649"/>
            <a:ext cx="1245992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第二部分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62782" y="1446400"/>
            <a:ext cx="1301106" cy="1301106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2569626" y="1834674"/>
              <a:ext cx="687417" cy="585444"/>
            </a:xfrm>
            <a:custGeom>
              <a:gdLst>
                <a:gd fmla="*/ 432030 w 2125663" name="T0"/>
                <a:gd fmla="*/ 1344893 h 1811338" name="T1"/>
                <a:gd fmla="*/ 462740 w 2125663" name="T2"/>
                <a:gd fmla="*/ 1477960 h 1811338" name="T3"/>
                <a:gd fmla="*/ 513638 w 2125663" name="T4"/>
                <a:gd fmla="*/ 1557743 h 1811338" name="T5"/>
                <a:gd fmla="*/ 516481 w 2125663" name="T6"/>
                <a:gd fmla="*/ 1336346 h 1811338" name="T7"/>
                <a:gd fmla="*/ 503401 w 2125663" name="T8"/>
                <a:gd fmla="*/ 1310416 h 1811338" name="T9"/>
                <a:gd fmla="*/ 515913 w 2125663" name="T10"/>
                <a:gd fmla="*/ 1250009 h 1811338" name="T11"/>
                <a:gd fmla="*/ 618846 w 2125663" name="T12"/>
                <a:gd fmla="*/ 1242885 h 1811338" name="T13"/>
                <a:gd fmla="*/ 643583 w 2125663" name="T14"/>
                <a:gd fmla="*/ 1263116 h 1811338" name="T15"/>
                <a:gd fmla="*/ 642446 w 2125663" name="T16"/>
                <a:gd fmla="*/ 1324948 h 1811338" name="T17"/>
                <a:gd fmla="*/ 619414 w 2125663" name="T18"/>
                <a:gd fmla="*/ 1342899 h 1811338" name="T19"/>
                <a:gd fmla="*/ 664057 w 2125663" name="T20"/>
                <a:gd fmla="*/ 1524691 h 1811338" name="T21"/>
                <a:gd fmla="*/ 704434 w 2125663" name="T22"/>
                <a:gd fmla="*/ 1417553 h 1811338" name="T23"/>
                <a:gd fmla="*/ 725191 w 2125663" name="T24"/>
                <a:gd fmla="*/ 1259697 h 1811338" name="T25"/>
                <a:gd fmla="*/ 857412 w 2125663" name="T26"/>
                <a:gd fmla="*/ 1192451 h 1811338" name="T27"/>
                <a:gd fmla="*/ 923096 w 2125663" name="T28"/>
                <a:gd fmla="*/ 1212682 h 1811338" name="T29"/>
                <a:gd fmla="*/ 970013 w 2125663" name="T30"/>
                <a:gd fmla="*/ 1259697 h 1811338" name="T31"/>
                <a:gd fmla="*/ 990201 w 2125663" name="T32"/>
                <a:gd fmla="*/ 1325233 h 1811338" name="T33"/>
                <a:gd fmla="*/ 980818 w 2125663" name="T34"/>
                <a:gd fmla="*/ 1537228 h 1811338" name="T35"/>
                <a:gd fmla="*/ 935891 w 2125663" name="T36"/>
                <a:gd fmla="*/ 1570566 h 1811338" name="T37"/>
                <a:gd fmla="*/ 798837 w 2125663" name="T38"/>
                <a:gd fmla="*/ 1607608 h 1811338" name="T39"/>
                <a:gd fmla="*/ 617424 w 2125663" name="T40"/>
                <a:gd fmla="*/ 1622140 h 1811338" name="T41"/>
                <a:gd fmla="*/ 428049 w 2125663" name="T42"/>
                <a:gd fmla="*/ 1615872 h 1811338" name="T43"/>
                <a:gd fmla="*/ 264551 w 2125663" name="T44"/>
                <a:gd fmla="*/ 1588232 h 1811338" name="T45"/>
                <a:gd fmla="*/ 180669 w 2125663" name="T46"/>
                <a:gd fmla="*/ 1549481 h 1811338" name="T47"/>
                <a:gd fmla="*/ 159912 w 2125663" name="T48"/>
                <a:gd fmla="*/ 1517283 h 1811338" name="T49"/>
                <a:gd fmla="*/ 167873 w 2125663" name="T50"/>
                <a:gd fmla="*/ 1284201 h 1811338" name="T51"/>
                <a:gd fmla="*/ 205123 w 2125663" name="T52"/>
                <a:gd fmla="*/ 1228638 h 1811338" name="T53"/>
                <a:gd fmla="*/ 264266 w 2125663" name="T54"/>
                <a:gd fmla="*/ 1196440 h 1811338" name="T55"/>
                <a:gd fmla="*/ 421225 w 2125663" name="T56"/>
                <a:gd fmla="*/ 1183048 h 1811338" name="T57"/>
                <a:gd fmla="*/ 433514 w 2125663" name="T58"/>
                <a:gd fmla="*/ 761303 h 1811338" name="T59"/>
                <a:gd fmla="*/ 391450 w 2125663" name="T60"/>
                <a:gd fmla="*/ 813630 h 1811338" name="T61"/>
                <a:gd fmla="*/ 379229 w 2125663" name="T62"/>
                <a:gd fmla="*/ 902075 h 1811338" name="T63"/>
                <a:gd fmla="*/ 414756 w 2125663" name="T64"/>
                <a:gd fmla="*/ 1016114 h 1811338" name="T65"/>
                <a:gd fmla="*/ 487516 w 2125663" name="T66"/>
                <a:gd fmla="*/ 1099439 h 1811338" name="T67"/>
                <a:gd fmla="*/ 567666 w 2125663" name="T68"/>
                <a:gd fmla="*/ 1135272 h 1811338" name="T69"/>
                <a:gd fmla="*/ 645542 w 2125663" name="T70"/>
                <a:gd fmla="*/ 1111099 h 1811338" name="T71"/>
                <a:gd fmla="*/ 722282 w 2125663" name="T72"/>
                <a:gd fmla="*/ 1035452 h 1811338" name="T73"/>
                <a:gd fmla="*/ 767757 w 2125663" name="T74"/>
                <a:gd fmla="*/ 926248 h 1811338" name="T75"/>
                <a:gd fmla="*/ 666290 w 2125663" name="T76"/>
                <a:gd fmla="*/ 863967 h 1811338" name="T77"/>
                <a:gd fmla="*/ 546918 w 2125663" name="T78"/>
                <a:gd fmla="*/ 832116 h 1811338" name="T79"/>
                <a:gd fmla="*/ 484389 w 2125663" name="T80"/>
                <a:gd fmla="*/ 790595 h 1811338" name="T81"/>
                <a:gd fmla="*/ 452273 w 2125663" name="T82"/>
                <a:gd fmla="*/ 760734 h 1811338" name="T83"/>
                <a:gd fmla="*/ 568234 w 2125663" name="T84"/>
                <a:gd fmla="*/ 587258 h 1811338" name="T85"/>
                <a:gd fmla="*/ 631616 w 2125663" name="T86"/>
                <a:gd fmla="*/ 594937 h 1811338" name="T87"/>
                <a:gd fmla="*/ 705513 w 2125663" name="T88"/>
                <a:gd fmla="*/ 631054 h 1811338" name="T89"/>
                <a:gd fmla="*/ 790210 w 2125663" name="T90"/>
                <a:gd fmla="*/ 732864 h 1811338" name="T91"/>
                <a:gd fmla="*/ 826306 w 2125663" name="T92"/>
                <a:gd fmla="*/ 873920 h 1811338" name="T93"/>
                <a:gd fmla="*/ 818064 w 2125663" name="T94"/>
                <a:gd fmla="*/ 959237 h 1811338" name="T95"/>
                <a:gd fmla="*/ 780831 w 2125663" name="T96"/>
                <a:gd fmla="*/ 1048534 h 1811338" name="T97"/>
                <a:gd fmla="*/ 687607 w 2125663" name="T98"/>
                <a:gd fmla="*/ 1148922 h 1811338" name="T99"/>
                <a:gd fmla="*/ 588983 w 2125663" name="T100"/>
                <a:gd fmla="*/ 1190727 h 1811338" name="T101"/>
                <a:gd fmla="*/ 525033 w 2125663" name="T102"/>
                <a:gd fmla="*/ 1182480 h 1811338" name="T103"/>
                <a:gd fmla="*/ 421293 w 2125663" name="T104"/>
                <a:gd fmla="*/ 1115081 h 1811338" name="T105"/>
                <a:gd fmla="*/ 345406 w 2125663" name="T106"/>
                <a:gd fmla="*/ 1002463 h 1811338" name="T107"/>
                <a:gd fmla="*/ 325511 w 2125663" name="T108"/>
                <a:gd fmla="*/ 929092 h 1811338" name="T109"/>
                <a:gd fmla="*/ 330627 w 2125663" name="T110"/>
                <a:gd fmla="*/ 813915 h 1811338" name="T111"/>
                <a:gd fmla="*/ 388324 w 2125663" name="T112"/>
                <a:gd fmla="*/ 686510 h 1811338" name="T113"/>
                <a:gd fmla="*/ 482400 w 2125663" name="T114"/>
                <a:gd fmla="*/ 608303 h 1811338" name="T115"/>
                <a:gd fmla="*/ 542939 w 2125663" name="T116"/>
                <a:gd fmla="*/ 589534 h 1811338" name="T117"/>
                <a:gd fmla="*/ 0 w 2125663" name="T118"/>
                <a:gd fmla="*/ 0 h 1811338" name="T119"/>
                <a:gd fmla="*/ 174993 w 2125663" name="T120"/>
                <a:gd fmla="*/ 1118883 h 1811338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b" l="0" r="r" t="0"/>
              <a:pathLst>
                <a:path h="1811338" w="2125663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3F6C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itchFamily="34" typeface="微软雅黑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429819" y="2490013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课题现状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29819" y="2936606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发展情况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13784" y="2537257"/>
            <a:ext cx="1621155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PRESENT SITUATION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13784" y="2985025"/>
            <a:ext cx="1221105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DEVELOPMENT</a:t>
            </a:r>
          </a:p>
        </p:txBody>
      </p:sp>
      <p:sp>
        <p:nvSpPr>
          <p:cNvPr id="22" name="椭圆 21"/>
          <p:cNvSpPr/>
          <p:nvPr/>
        </p:nvSpPr>
        <p:spPr>
          <a:xfrm>
            <a:off x="4135931" y="2517511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/>
          <p:nvPr/>
        </p:nvSpPr>
        <p:spPr>
          <a:xfrm>
            <a:off x="4135931" y="2954874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265551722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"/>
      <p:bldP grpId="0" spid="15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0PPT素材\背景及图片\白麻子.jpg" id="9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5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课题现状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2095817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PRESENT SITUATION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055100" y="976391"/>
            <a:ext cx="2497455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TITLE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87681" y="1833259"/>
            <a:ext cx="2497455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TITLE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839737" y="2733873"/>
            <a:ext cx="2497455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TITLE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579966" y="3737054"/>
            <a:ext cx="2497455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TITLE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80085" y="1623423"/>
            <a:ext cx="28498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添加文字内容，内容详尽简要清晰。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977339" y="3382395"/>
            <a:ext cx="28498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添加文字内容，内容详尽简要清晰。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23198" y="4389763"/>
            <a:ext cx="28498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添加文字内容，内容详尽简要清晰。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116191" y="2486105"/>
            <a:ext cx="28498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添加文字内容，内容详尽简要清晰。</a:t>
            </a:r>
          </a:p>
        </p:txBody>
      </p:sp>
      <p:sp>
        <p:nvSpPr>
          <p:cNvPr id="72" name="椭圆 71"/>
          <p:cNvSpPr/>
          <p:nvPr/>
        </p:nvSpPr>
        <p:spPr>
          <a:xfrm>
            <a:off x="815199" y="1048961"/>
            <a:ext cx="936015" cy="936015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3" name="组合 72"/>
          <p:cNvGrpSpPr/>
          <p:nvPr/>
        </p:nvGrpSpPr>
        <p:grpSpPr>
          <a:xfrm>
            <a:off x="1728354" y="1952437"/>
            <a:ext cx="922146" cy="922146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6" name="椭圆 75"/>
          <p:cNvSpPr/>
          <p:nvPr/>
        </p:nvSpPr>
        <p:spPr>
          <a:xfrm>
            <a:off x="2607513" y="2842044"/>
            <a:ext cx="936015" cy="936015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7" name="组合 76"/>
          <p:cNvGrpSpPr/>
          <p:nvPr/>
        </p:nvGrpSpPr>
        <p:grpSpPr>
          <a:xfrm>
            <a:off x="3532098" y="3745521"/>
            <a:ext cx="922146" cy="922146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custDataLst>
      <p:tags r:id="rId4"/>
    </p:custDataLst>
    <p:extLst>
      <p:ext uri="{BB962C8B-B14F-4D97-AF65-F5344CB8AC3E}">
        <p14:creationId val="2407135445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3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4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4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8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2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5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5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2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id="68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7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grpId="0" id="8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84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64"/>
      <p:bldP grpId="0" spid="65"/>
      <p:bldP grpId="0" spid="66"/>
      <p:bldP grpId="0" spid="67"/>
      <p:bldP grpId="0" spid="68"/>
      <p:bldP grpId="0" spid="69"/>
      <p:bldP grpId="0" spid="70"/>
      <p:bldP grpId="0" spid="71"/>
      <p:bldP grpId="0" spid="72"/>
      <p:bldP grpId="0" spid="76"/>
      <p:bldP grpId="0" spid="8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2634375" y="2478359"/>
            <a:ext cx="754380" cy="320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mtClean="0" sz="1500">
                <a:latin charset="-122" pitchFamily="34" typeface="微软雅黑"/>
                <a:ea charset="-122" pitchFamily="34" typeface="微软雅黑"/>
              </a:rPr>
              <a:t>现状三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2759" y="3569150"/>
            <a:ext cx="754380" cy="320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mtClean="0" sz="1500">
                <a:latin charset="-122" pitchFamily="34" typeface="微软雅黑"/>
                <a:ea charset="-122" pitchFamily="34" typeface="微软雅黑"/>
              </a:rPr>
              <a:t>现状五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12633" y="2464609"/>
            <a:ext cx="754380" cy="320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mtClean="0" sz="1500">
                <a:latin charset="-122" pitchFamily="34" typeface="微软雅黑"/>
                <a:ea charset="-122" pitchFamily="34" typeface="微软雅黑"/>
              </a:rPr>
              <a:t>现状四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7901" y="3572229"/>
            <a:ext cx="754380" cy="320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mtClean="0" sz="1500">
                <a:latin charset="-122" pitchFamily="34" typeface="微软雅黑"/>
                <a:ea charset="-122" pitchFamily="34" typeface="微软雅黑"/>
              </a:rPr>
              <a:t>现状六</a:t>
            </a:r>
          </a:p>
        </p:txBody>
      </p:sp>
      <p:sp>
        <p:nvSpPr>
          <p:cNvPr id="6" name="椭圆 34"/>
          <p:cNvSpPr/>
          <p:nvPr/>
        </p:nvSpPr>
        <p:spPr>
          <a:xfrm rot="16200000">
            <a:off x="3721110" y="2235708"/>
            <a:ext cx="916299" cy="1178414"/>
          </a:xfrm>
          <a:custGeom>
            <a:rect b="b" l="l" r="r" t="t"/>
            <a:pathLst>
              <a:path h="1438889" w="1118836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100"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7" name="组合 6"/>
          <p:cNvGrpSpPr/>
          <p:nvPr/>
        </p:nvGrpSpPr>
        <p:grpSpPr>
          <a:xfrm rot="5400000">
            <a:off x="5162168" y="2210323"/>
            <a:ext cx="902720" cy="1172844"/>
            <a:chOff x="4020870" y="2194485"/>
            <a:chExt cx="1102258" cy="143209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8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rect b="b" l="l" r="r" t="t"/>
              <a:pathLst>
                <a:path h="1432090" w="1102258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rect b="b" l="l" r="r" t="t"/>
              <a:pathLst>
                <a:path h="1350592" w="105414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10" name="椭圆 34"/>
          <p:cNvSpPr/>
          <p:nvPr/>
        </p:nvSpPr>
        <p:spPr>
          <a:xfrm rot="5400000">
            <a:off x="4583471" y="3324594"/>
            <a:ext cx="916298" cy="1178413"/>
          </a:xfrm>
          <a:custGeom>
            <a:rect b="b" l="l" r="r" t="t"/>
            <a:pathLst>
              <a:path h="1438889" w="1118836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100"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11" name="组合 10"/>
          <p:cNvGrpSpPr/>
          <p:nvPr/>
        </p:nvGrpSpPr>
        <p:grpSpPr>
          <a:xfrm rot="16200000">
            <a:off x="3181254" y="3300887"/>
            <a:ext cx="902720" cy="1172844"/>
            <a:chOff x="4020870" y="2194485"/>
            <a:chExt cx="1102258" cy="143209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rect b="b" l="l" r="r" t="t"/>
              <a:pathLst>
                <a:path h="1432090" w="1102258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rect b="b" l="l" r="r" t="t"/>
              <a:pathLst>
                <a:path h="1350592" w="105414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36610" y="3910306"/>
            <a:ext cx="2697480" cy="426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lang="zh-CN" sz="1100">
                <a:latin charset="-122" pitchFamily="34" typeface="微软雅黑"/>
                <a:ea charset="-122" pitchFamily="34" typeface="微软雅黑"/>
              </a:rPr>
              <a:t>单击此处添加简短说明，添加简短文字，</a:t>
            </a:r>
          </a:p>
          <a:p>
            <a:pPr>
              <a:defRPr/>
            </a:pPr>
            <a:r>
              <a:rPr altLang="en-US" lang="zh-CN" sz="1100">
                <a:latin charset="-122" pitchFamily="34" typeface="微软雅黑"/>
                <a:ea charset="-122" pitchFamily="34" typeface="微软雅黑"/>
              </a:rPr>
              <a:t>具体文字添加此处。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4400" y="2822149"/>
            <a:ext cx="2697480" cy="426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>
              <a:defRPr/>
            </a:pPr>
            <a:r>
              <a:rPr altLang="en-US" lang="zh-CN" sz="1100">
                <a:latin charset="-122" pitchFamily="34" typeface="微软雅黑"/>
                <a:ea charset="-122" pitchFamily="34" typeface="微软雅黑"/>
              </a:rPr>
              <a:t>单击此处添加简短说明，添加简短文字，</a:t>
            </a:r>
          </a:p>
          <a:p>
            <a:pPr algn="r">
              <a:defRPr/>
            </a:pPr>
            <a:r>
              <a:rPr altLang="en-US" lang="zh-CN" sz="1100">
                <a:latin charset="-122" pitchFamily="34" typeface="微软雅黑"/>
                <a:ea charset="-122" pitchFamily="34" typeface="微软雅黑"/>
              </a:rPr>
              <a:t>具体文字添加此处。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4191" y="3906688"/>
            <a:ext cx="2697480" cy="426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>
              <a:defRPr/>
            </a:pPr>
            <a:r>
              <a:rPr altLang="en-US" lang="zh-CN" sz="1100">
                <a:latin charset="-122" pitchFamily="34" typeface="微软雅黑"/>
                <a:ea charset="-122" pitchFamily="34" typeface="微软雅黑"/>
              </a:rPr>
              <a:t>单击此处添加简短说明，添加简短文字，</a:t>
            </a:r>
          </a:p>
          <a:p>
            <a:pPr algn="r">
              <a:defRPr/>
            </a:pPr>
            <a:r>
              <a:rPr altLang="en-US" lang="zh-CN" sz="1100">
                <a:latin charset="-122" pitchFamily="34" typeface="微软雅黑"/>
                <a:ea charset="-122" pitchFamily="34" typeface="微软雅黑"/>
              </a:rPr>
              <a:t>具体文字添加此处。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8184" y="2788935"/>
            <a:ext cx="2697480" cy="426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lang="zh-CN" sz="1100">
                <a:latin charset="-122" pitchFamily="34" typeface="微软雅黑"/>
                <a:ea charset="-122" pitchFamily="34" typeface="微软雅黑"/>
              </a:rPr>
              <a:t>单击此处添加简短说明，添加简短文字，</a:t>
            </a:r>
          </a:p>
          <a:p>
            <a:pPr>
              <a:defRPr/>
            </a:pPr>
            <a:r>
              <a:rPr altLang="en-US" lang="zh-CN" sz="1100">
                <a:latin charset="-122" pitchFamily="34" typeface="微软雅黑"/>
                <a:ea charset="-122" pitchFamily="34" typeface="微软雅黑"/>
              </a:rPr>
              <a:t>具体文字添加此处。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57291" y="1384489"/>
            <a:ext cx="754380" cy="320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mtClean="0" sz="1500">
                <a:latin charset="-122" pitchFamily="34" typeface="微软雅黑"/>
                <a:ea charset="-122" pitchFamily="34" typeface="微软雅黑"/>
              </a:rPr>
              <a:t>现状一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07807" y="1419622"/>
            <a:ext cx="754380" cy="320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mtClean="0" sz="1500">
                <a:latin charset="-122" pitchFamily="34" typeface="微软雅黑"/>
                <a:ea charset="-122" pitchFamily="34" typeface="微软雅黑"/>
              </a:rPr>
              <a:t>现状二</a:t>
            </a:r>
          </a:p>
        </p:txBody>
      </p:sp>
      <p:sp>
        <p:nvSpPr>
          <p:cNvPr id="20" name="椭圆 34"/>
          <p:cNvSpPr/>
          <p:nvPr/>
        </p:nvSpPr>
        <p:spPr>
          <a:xfrm rot="5400000">
            <a:off x="4599289" y="1164252"/>
            <a:ext cx="916298" cy="1178413"/>
          </a:xfrm>
          <a:custGeom>
            <a:rect b="b" l="l" r="r" t="t"/>
            <a:pathLst>
              <a:path h="1438889" w="1118836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100"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21" name="组合 20"/>
          <p:cNvGrpSpPr/>
          <p:nvPr/>
        </p:nvGrpSpPr>
        <p:grpSpPr>
          <a:xfrm rot="16200000">
            <a:off x="3197072" y="1140545"/>
            <a:ext cx="902720" cy="1172844"/>
            <a:chOff x="4020870" y="2194485"/>
            <a:chExt cx="1102258" cy="143209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2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rect b="b" l="l" r="r" t="t"/>
              <a:pathLst>
                <a:path h="1432090" w="1102258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rect b="b" l="l" r="r" t="t"/>
              <a:pathLst>
                <a:path h="1350592" w="105414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719077" y="1707654"/>
            <a:ext cx="2697480" cy="426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defRPr/>
            </a:pPr>
            <a:r>
              <a:rPr altLang="en-US" lang="zh-CN" sz="1100">
                <a:latin charset="-122" pitchFamily="34" typeface="微软雅黑"/>
                <a:ea charset="-122" pitchFamily="34" typeface="微软雅黑"/>
              </a:rPr>
              <a:t>单击此处添加简短说明，添加简短文字，</a:t>
            </a:r>
          </a:p>
          <a:p>
            <a:pPr>
              <a:defRPr/>
            </a:pPr>
            <a:r>
              <a:rPr altLang="en-US" lang="zh-CN" sz="1100">
                <a:latin charset="-122" pitchFamily="34" typeface="微软雅黑"/>
                <a:ea charset="-122" pitchFamily="34" typeface="微软雅黑"/>
              </a:rPr>
              <a:t>具体文字添加此处。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6199" y="1710912"/>
            <a:ext cx="2697480" cy="426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>
              <a:defRPr/>
            </a:pPr>
            <a:r>
              <a:rPr altLang="en-US" lang="zh-CN" sz="1100">
                <a:latin charset="-122" pitchFamily="34" typeface="微软雅黑"/>
                <a:ea charset="-122" pitchFamily="34" typeface="微软雅黑"/>
              </a:rPr>
              <a:t>单击此处添加简短说明，添加简短文字，</a:t>
            </a:r>
          </a:p>
          <a:p>
            <a:pPr algn="r">
              <a:defRPr/>
            </a:pPr>
            <a:r>
              <a:rPr altLang="en-US" lang="zh-CN" sz="1100">
                <a:latin charset="-122" pitchFamily="34" typeface="微软雅黑"/>
                <a:ea charset="-122" pitchFamily="34" typeface="微软雅黑"/>
              </a:rPr>
              <a:t>具体文字添加此处。</a:t>
            </a:r>
          </a:p>
        </p:txBody>
      </p:sp>
      <p:sp>
        <p:nvSpPr>
          <p:cNvPr id="26" name="KSO_Shape"/>
          <p:cNvSpPr/>
          <p:nvPr/>
        </p:nvSpPr>
        <p:spPr bwMode="auto">
          <a:xfrm>
            <a:off x="3517576" y="1507552"/>
            <a:ext cx="553496" cy="470470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itchFamily="34" typeface="微软雅黑"/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4077369" y="2558000"/>
            <a:ext cx="520754" cy="521623"/>
          </a:xfrm>
          <a:custGeom>
            <a:gdLst>
              <a:gd fmla="*/ 923363 w 1752600" name="T0"/>
              <a:gd fmla="*/ 1417153 h 1754188" name="T1"/>
              <a:gd fmla="*/ 958587 w 1752600" name="T2"/>
              <a:gd fmla="*/ 1476612 h 1754188" name="T3"/>
              <a:gd fmla="*/ 945181 w 1752600" name="T4"/>
              <a:gd fmla="*/ 1530763 h 1754188" name="T5"/>
              <a:gd fmla="*/ 886299 w 1752600" name="T6"/>
              <a:gd fmla="*/ 1566067 h 1754188" name="T7"/>
              <a:gd fmla="*/ 832675 w 1752600" name="T8"/>
              <a:gd fmla="*/ 1552795 h 1754188" name="T9"/>
              <a:gd fmla="*/ 797714 w 1752600" name="T10"/>
              <a:gd fmla="*/ 1493335 h 1754188" name="T11"/>
              <a:gd fmla="*/ 810857 w 1752600" name="T12"/>
              <a:gd fmla="*/ 1439185 h 1754188" name="T13"/>
              <a:gd fmla="*/ 869739 w 1752600" name="T14"/>
              <a:gd fmla="*/ 1403616 h 1754188" name="T15"/>
              <a:gd fmla="*/ 1526266 w 1752600" name="T16"/>
              <a:gd fmla="*/ 809406 h 1754188" name="T17"/>
              <a:gd fmla="*/ 1561836 w 1752600" name="T18"/>
              <a:gd fmla="*/ 868866 h 1754188" name="T19"/>
              <a:gd fmla="*/ 1548298 w 1752600" name="T20"/>
              <a:gd fmla="*/ 923016 h 1754188" name="T21"/>
              <a:gd fmla="*/ 1488839 w 1752600" name="T22"/>
              <a:gd fmla="*/ 958586 h 1754188" name="T23"/>
              <a:gd fmla="*/ 1434954 w 1752600" name="T24"/>
              <a:gd fmla="*/ 945048 h 1754188" name="T25"/>
              <a:gd fmla="*/ 1399385 w 1752600" name="T26"/>
              <a:gd fmla="*/ 885589 h 1754188" name="T27"/>
              <a:gd fmla="*/ 1412922 w 1752600" name="T28"/>
              <a:gd fmla="*/ 831438 h 1754188" name="T29"/>
              <a:gd fmla="*/ 1472116 w 1752600" name="T30"/>
              <a:gd fmla="*/ 795869 h 1754188" name="T31"/>
              <a:gd fmla="*/ 931422 w 1752600" name="T32"/>
              <a:gd fmla="*/ 210375 h 1754188" name="T33"/>
              <a:gd fmla="*/ 985331 w 1752600" name="T34"/>
              <a:gd fmla="*/ 812351 h 1754188" name="T35"/>
              <a:gd fmla="*/ 997223 w 1752600" name="T36"/>
              <a:gd fmla="*/ 915108 h 1754188" name="T37"/>
              <a:gd fmla="*/ 946749 w 1752600" name="T38"/>
              <a:gd fmla="*/ 982906 h 1754188" name="T39"/>
              <a:gd fmla="*/ 857693 w 1752600" name="T40"/>
              <a:gd fmla="*/ 1003564 h 1754188" name="T41"/>
              <a:gd fmla="*/ 763351 w 1752600" name="T42"/>
              <a:gd fmla="*/ 937354 h 1754188" name="T43"/>
              <a:gd fmla="*/ 353480 w 1752600" name="T44"/>
              <a:gd fmla="*/ 893921 h 1754188" name="T45"/>
              <a:gd fmla="*/ 383342 w 1752600" name="T46"/>
              <a:gd fmla="*/ 820296 h 1754188" name="T47"/>
              <a:gd fmla="*/ 815147 w 1752600" name="T48"/>
              <a:gd fmla="*/ 764945 h 1754188" name="T49"/>
              <a:gd fmla="*/ 858486 w 1752600" name="T50"/>
              <a:gd fmla="*/ 180713 h 1754188" name="T51"/>
              <a:gd fmla="*/ 670516 w 1752600" name="T52"/>
              <a:gd fmla="*/ 152975 h 1754188" name="T53"/>
              <a:gd fmla="*/ 441192 w 1752600" name="T54"/>
              <a:gd fmla="*/ 263340 h 1754188" name="T55"/>
              <a:gd fmla="*/ 263181 w 1752600" name="T56"/>
              <a:gd fmla="*/ 441458 h 1754188" name="T57"/>
              <a:gd fmla="*/ 152883 w 1752600" name="T58"/>
              <a:gd fmla="*/ 670921 h 1754188" name="T59"/>
              <a:gd fmla="*/ 126168 w 1752600" name="T60"/>
              <a:gd fmla="*/ 934791 h 1754188" name="T61"/>
              <a:gd fmla="*/ 190707 w 1752600" name="T62"/>
              <a:gd fmla="*/ 1186485 h 1754188" name="T63"/>
              <a:gd fmla="*/ 332216 w 1752600" name="T64"/>
              <a:gd fmla="*/ 1396099 h 1754188" name="T65"/>
              <a:gd fmla="*/ 534297 w 1752600" name="T66"/>
              <a:gd fmla="*/ 1547221 h 1754188" name="T67"/>
              <a:gd fmla="*/ 780550 w 1752600" name="T68"/>
              <a:gd fmla="*/ 1623709 h 1754188" name="T69"/>
              <a:gd fmla="*/ 1045847 w 1752600" name="T70"/>
              <a:gd fmla="*/ 1610476 h 1754188" name="T71"/>
              <a:gd fmla="*/ 1281255 w 1752600" name="T72"/>
              <a:gd fmla="*/ 1511227 h 1754188" name="T73"/>
              <a:gd fmla="*/ 1467730 w 1752600" name="T74"/>
              <a:gd fmla="*/ 1341578 h 1754188" name="T75"/>
              <a:gd fmla="*/ 1588873 w 1752600" name="T76"/>
              <a:gd fmla="*/ 1118202 h 1754188" name="T77"/>
              <a:gd fmla="*/ 1628019 w 1752600" name="T78"/>
              <a:gd fmla="*/ 857509 h 1754188" name="T79"/>
              <a:gd fmla="*/ 1576176 w 1752600" name="T80"/>
              <a:gd fmla="*/ 601315 h 1754188" name="T81"/>
              <a:gd fmla="*/ 1444718 w 1752600" name="T82"/>
              <a:gd fmla="*/ 384820 h 1754188" name="T83"/>
              <a:gd fmla="*/ 1250573 w 1752600" name="T84"/>
              <a:gd fmla="*/ 224170 h 1754188" name="T85"/>
              <a:gd fmla="*/ 1009345 w 1752600" name="T86"/>
              <a:gd fmla="*/ 136037 h 1754188" name="T87"/>
              <a:gd fmla="*/ 987656 w 1752600" name="T88"/>
              <a:gd fmla="*/ 7146 h 1754188" name="T89"/>
              <a:gd fmla="*/ 1274907 w 1752600" name="T90"/>
              <a:gd fmla="*/ 96337 h 1754188" name="T91"/>
              <a:gd fmla="*/ 1510315 w 1752600" name="T92"/>
              <a:gd fmla="*/ 272074 h 1754188" name="T93"/>
              <a:gd fmla="*/ 1675101 w 1752600" name="T94"/>
              <a:gd fmla="*/ 516358 h 1754188" name="T95"/>
              <a:gd fmla="*/ 1749955 w 1752600" name="T96"/>
              <a:gd fmla="*/ 809605 h 1754188" name="T97"/>
              <a:gd fmla="*/ 1719273 w 1752600" name="T98"/>
              <a:gd fmla="*/ 1116879 h 1754188" name="T99"/>
              <a:gd fmla="*/ 1590724 w 1752600" name="T100"/>
              <a:gd fmla="*/ 1384453 h 1754188" name="T101"/>
              <a:gd fmla="*/ 1383353 w 1752600" name="T102"/>
              <a:gd fmla="*/ 1591949 h 1754188" name="T103"/>
              <a:gd fmla="*/ 1115940 w 1752600" name="T104"/>
              <a:gd fmla="*/ 1720576 h 1754188" name="T105"/>
              <a:gd fmla="*/ 809116 w 1752600" name="T106"/>
              <a:gd fmla="*/ 1751277 h 1754188" name="T107"/>
              <a:gd fmla="*/ 516046 w 1752600" name="T108"/>
              <a:gd fmla="*/ 1676377 h 1754188" name="T109"/>
              <a:gd fmla="*/ 271909 w 1752600" name="T110"/>
              <a:gd fmla="*/ 1511492 h 1754188" name="T111"/>
              <a:gd fmla="*/ 95750 w 1752600" name="T112"/>
              <a:gd fmla="*/ 1275941 h 1754188" name="T113"/>
              <a:gd fmla="*/ 6877 w 1752600" name="T114"/>
              <a:gd fmla="*/ 988782 h 1754188" name="T115"/>
              <a:gd fmla="*/ 22483 w 1752600" name="T116"/>
              <a:gd fmla="*/ 679126 h 1754188" name="T117"/>
              <a:gd fmla="*/ 138071 w 1752600" name="T118"/>
              <a:gd fmla="*/ 404935 h 1754188" name="T119"/>
              <a:gd fmla="*/ 335655 w 1752600" name="T120"/>
              <a:gd fmla="*/ 187117 h 1754188" name="T121"/>
              <a:gd fmla="*/ 595662 w 1752600" name="T122"/>
              <a:gd fmla="*/ 46051 h 1754188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754188" w="1752600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itchFamily="34" typeface="微软雅黑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3512505" y="3667391"/>
            <a:ext cx="517292" cy="445733"/>
          </a:xfrm>
          <a:custGeom>
            <a:gdLst>
              <a:gd fmla="*/ 838518 w 3856038" name="T0"/>
              <a:gd fmla="*/ 3035936 h 3319463" name="T1"/>
              <a:gd fmla="*/ 807086 w 3856038" name="T2"/>
              <a:gd fmla="*/ 3078481 h 3319463" name="T3"/>
              <a:gd fmla="*/ 345758 w 3856038" name="T4"/>
              <a:gd fmla="*/ 3083244 h 3319463" name="T5"/>
              <a:gd fmla="*/ 306705 w 3856038" name="T6"/>
              <a:gd fmla="*/ 3047684 h 3319463" name="T7"/>
              <a:gd fmla="*/ 1938189 w 3856038" name="T8"/>
              <a:gd fmla="*/ 1874411 h 3319463" name="T9"/>
              <a:gd fmla="*/ 2032113 w 3856038" name="T10"/>
              <a:gd fmla="*/ 1927728 h 3319463" name="T11"/>
              <a:gd fmla="*/ 2127625 w 3856038" name="T12"/>
              <a:gd fmla="*/ 1936931 h 3319463" name="T13"/>
              <a:gd fmla="*/ 2209174 w 3856038" name="T14"/>
              <a:gd fmla="*/ 1913446 h 3319463" name="T15"/>
              <a:gd fmla="*/ 2208222 w 3856038" name="T16"/>
              <a:gd fmla="*/ 3063251 h 3319463" name="T17"/>
              <a:gd fmla="*/ 2159673 w 3856038" name="T18"/>
              <a:gd fmla="*/ 3086101 h 3319463" name="T19"/>
              <a:gd fmla="*/ 1703060 w 3856038" name="T20"/>
              <a:gd fmla="*/ 3067694 h 3319463" name="T21"/>
              <a:gd fmla="*/ 1684338 w 3856038" name="T22"/>
              <a:gd fmla="*/ 1620838 h 3319463" name="T23"/>
              <a:gd fmla="*/ 1517659 w 3856038" name="T24"/>
              <a:gd fmla="*/ 3063249 h 3319463" name="T25"/>
              <a:gd fmla="*/ 1469110 w 3856038" name="T26"/>
              <a:gd fmla="*/ 3086100 h 3319463" name="T27"/>
              <a:gd fmla="*/ 1012179 w 3856038" name="T28"/>
              <a:gd fmla="*/ 3067693 h 3319463" name="T29"/>
              <a:gd fmla="*/ 993775 w 3856038" name="T30"/>
              <a:gd fmla="*/ 2030516 h 3319463" name="T31"/>
              <a:gd fmla="*/ 2903512 w 3856038" name="T32"/>
              <a:gd fmla="*/ 3058483 h 3319463" name="T33"/>
              <a:gd fmla="*/ 2858002 w 3856038" name="T34"/>
              <a:gd fmla="*/ 3085784 h 3319463" name="T35"/>
              <a:gd fmla="*/ 2397814 w 3856038" name="T36"/>
              <a:gd fmla="*/ 3071816 h 3319463" name="T37"/>
              <a:gd fmla="*/ 2374900 w 3856038" name="T38"/>
              <a:gd fmla="*/ 3023247 h 3319463" name="T39"/>
              <a:gd fmla="*/ 3393565 w 3856038" name="T40"/>
              <a:gd fmla="*/ 829618 h 3319463" name="T41"/>
              <a:gd fmla="*/ 3441797 w 3856038" name="T42"/>
              <a:gd fmla="*/ 916284 h 3319463" name="T43"/>
              <a:gd fmla="*/ 3518904 w 3856038" name="T44"/>
              <a:gd fmla="*/ 976601 h 3319463" name="T45"/>
              <a:gd fmla="*/ 3605213 w 3856038" name="T46"/>
              <a:gd fmla="*/ 3023244 h 3319463" name="T47"/>
              <a:gd fmla="*/ 3582367 w 3856038" name="T48"/>
              <a:gd fmla="*/ 3071815 h 3319463" name="T49"/>
              <a:gd fmla="*/ 3123532 w 3856038" name="T50"/>
              <a:gd fmla="*/ 3085783 h 3319463" name="T51"/>
              <a:gd fmla="*/ 3077839 w 3856038" name="T52"/>
              <a:gd fmla="*/ 3058481 h 3319463" name="T53"/>
              <a:gd fmla="*/ 3032368 w 3856038" name="T54"/>
              <a:gd fmla="*/ 0 h 3319463" name="T55"/>
              <a:gd fmla="*/ 3669057 w 3856038" name="T56"/>
              <a:gd fmla="*/ 6984 h 3319463" name="T57"/>
              <a:gd fmla="*/ 3714445 w 3856038" name="T58"/>
              <a:gd fmla="*/ 35552 h 3319463" name="T59"/>
              <a:gd fmla="*/ 3742692 w 3856038" name="T60"/>
              <a:gd fmla="*/ 80308 h 3319463" name="T61"/>
              <a:gd fmla="*/ 3749358 w 3856038" name="T62"/>
              <a:gd fmla="*/ 717377 h 3319463" name="T63"/>
              <a:gd fmla="*/ 3735075 w 3856038" name="T64"/>
              <a:gd fmla="*/ 769117 h 3319463" name="T65"/>
              <a:gd fmla="*/ 3700797 w 3856038" name="T66"/>
              <a:gd fmla="*/ 808795 h 3319463" name="T67"/>
              <a:gd fmla="*/ 3652870 w 3856038" name="T68"/>
              <a:gd fmla="*/ 830698 h 3319463" name="T69"/>
              <a:gd fmla="*/ 3597644 w 3856038" name="T70"/>
              <a:gd fmla="*/ 829110 h 3319463" name="T71"/>
              <a:gd fmla="*/ 3550670 w 3856038" name="T72"/>
              <a:gd fmla="*/ 804986 h 3319463" name="T73"/>
              <a:gd fmla="*/ 3518296 w 3856038" name="T74"/>
              <a:gd fmla="*/ 764039 h 3319463" name="T75"/>
              <a:gd fmla="*/ 3506552 w 3856038" name="T76"/>
              <a:gd fmla="*/ 711346 h 3319463" name="T77"/>
              <a:gd fmla="*/ 2155095 w 3856038" name="T78"/>
              <a:gd fmla="*/ 1756621 h 3319463" name="T79"/>
              <a:gd fmla="*/ 2103678 w 3856038" name="T80"/>
              <a:gd fmla="*/ 1768049 h 3319463" name="T81"/>
              <a:gd fmla="*/ 2052577 w 3856038" name="T82"/>
              <a:gd fmla="*/ 1756621 h 3319463" name="T83"/>
              <a:gd fmla="*/ 207257 w 3856038" name="T84"/>
              <a:gd fmla="*/ 2594619 h 3319463" name="T85"/>
              <a:gd fmla="*/ 161553 w 3856038" name="T86"/>
              <a:gd fmla="*/ 2623505 h 3319463" name="T87"/>
              <a:gd fmla="*/ 109818 w 3856038" name="T88"/>
              <a:gd fmla="*/ 2629853 h 3319463" name="T89"/>
              <a:gd fmla="*/ 59670 w 3856038" name="T90"/>
              <a:gd fmla="*/ 2613665 h 3319463" name="T91"/>
              <a:gd fmla="*/ 19996 w 3856038" name="T92"/>
              <a:gd fmla="*/ 2575574 h 3319463" name="T93"/>
              <a:gd fmla="*/ 952 w 3856038" name="T94"/>
              <a:gd fmla="*/ 2526056 h 3319463" name="T95"/>
              <a:gd fmla="*/ 5078 w 3856038" name="T96"/>
              <a:gd fmla="*/ 2473998 h 3319463" name="T97"/>
              <a:gd fmla="*/ 31105 w 3856038" name="T98"/>
              <a:gd fmla="*/ 2427337 h 3319463" name="T99"/>
              <a:gd fmla="*/ 1492697 w 3856038" name="T100"/>
              <a:gd fmla="*/ 975760 h 3319463" name="T101"/>
              <a:gd fmla="*/ 1543797 w 3856038" name="T102"/>
              <a:gd fmla="*/ 964333 h 3319463" name="T103"/>
              <a:gd fmla="*/ 1595215 w 3856038" name="T104"/>
              <a:gd fmla="*/ 975760 h 3319463" name="T105"/>
              <a:gd fmla="*/ 3334526 w 3856038" name="T106"/>
              <a:gd fmla="*/ 243464 h 3319463" name="T107"/>
              <a:gd fmla="*/ 2991107 w 3856038" name="T108"/>
              <a:gd fmla="*/ 233624 h 3319463" name="T109"/>
              <a:gd fmla="*/ 2948576 w 3856038" name="T110"/>
              <a:gd fmla="*/ 203151 h 3319463" name="T111"/>
              <a:gd fmla="*/ 2922550 w 3856038" name="T112"/>
              <a:gd fmla="*/ 157760 h 3319463" name="T113"/>
              <a:gd fmla="*/ 2918424 w 3856038" name="T114"/>
              <a:gd fmla="*/ 102845 h 3319463" name="T115"/>
              <a:gd fmla="*/ 2937468 w 3856038" name="T116"/>
              <a:gd fmla="*/ 53645 h 3319463" name="T117"/>
              <a:gd fmla="*/ 2975555 w 3856038" name="T118"/>
              <a:gd fmla="*/ 17459 h 3319463" name="T119"/>
              <a:gd fmla="*/ 3026338 w 3856038" name="T120"/>
              <a:gd fmla="*/ 318 h 3319463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3319463" w="3856038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itchFamily="34" typeface="微软雅黑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4640391" y="1547486"/>
            <a:ext cx="597147" cy="410041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itchFamily="34" typeface="微软雅黑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5210038" y="2544250"/>
            <a:ext cx="522958" cy="517728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  <a:ea charset="-122" pitchFamily="34" typeface="微软雅黑"/>
            </a:endParaRPr>
          </a:p>
        </p:txBody>
      </p:sp>
      <p:sp>
        <p:nvSpPr>
          <p:cNvPr id="31" name="KSO_Shape"/>
          <p:cNvSpPr/>
          <p:nvPr/>
        </p:nvSpPr>
        <p:spPr>
          <a:xfrm>
            <a:off x="4667772" y="3675634"/>
            <a:ext cx="480292" cy="480292"/>
          </a:xfrm>
          <a:custGeom>
            <a:gdLst>
              <a:gd fmla="*/ 1063385 w 1944000" name="connsiteX0"/>
              <a:gd fmla="*/ 1082014 h 1944000" name="connsiteY0"/>
              <a:gd fmla="*/ 1093900 w 1944000" name="connsiteX1"/>
              <a:gd fmla="*/ 1089952 h 1944000" name="connsiteY1"/>
              <a:gd fmla="*/ 1121871 w 1944000" name="connsiteX2"/>
              <a:gd fmla="*/ 1097572 h 1944000" name="connsiteY2"/>
              <a:gd fmla="*/ 1146982 w 1944000" name="connsiteX3"/>
              <a:gd fmla="*/ 1104557 h 1944000" name="connsiteY3"/>
              <a:gd fmla="*/ 1169550 w 1944000" name="connsiteX4"/>
              <a:gd fmla="*/ 1111542 h 1944000" name="connsiteY4"/>
              <a:gd fmla="*/ 1188940 w 1944000" name="connsiteX5"/>
              <a:gd fmla="*/ 1118209 h 1944000" name="connsiteY5"/>
              <a:gd fmla="*/ 1205469 w 1944000" name="connsiteX6"/>
              <a:gd fmla="*/ 1124559 h 1944000" name="connsiteY6"/>
              <a:gd fmla="*/ 1212779 w 1944000" name="connsiteX7"/>
              <a:gd fmla="*/ 1127734 h 1944000" name="connsiteY7"/>
              <a:gd fmla="*/ 1219137 w 1944000" name="connsiteX8"/>
              <a:gd fmla="*/ 1130592 h 1944000" name="connsiteY8"/>
              <a:gd fmla="*/ 1225176 w 1944000" name="connsiteX9"/>
              <a:gd fmla="*/ 1133449 h 1944000" name="connsiteY9"/>
              <a:gd fmla="*/ 1230262 w 1944000" name="connsiteX10"/>
              <a:gd fmla="*/ 1136307 h 1944000" name="connsiteY10"/>
              <a:gd fmla="*/ 1238526 w 1944000" name="connsiteX11"/>
              <a:gd fmla="*/ 1141704 h 1944000" name="connsiteY11"/>
              <a:gd fmla="*/ 1245837 w 1944000" name="connsiteX12"/>
              <a:gd fmla="*/ 1146784 h 1944000" name="connsiteY12"/>
              <a:gd fmla="*/ 1253148 w 1944000" name="connsiteX13"/>
              <a:gd fmla="*/ 1152499 h 1944000" name="connsiteY13"/>
              <a:gd fmla="*/ 1259823 w 1944000" name="connsiteX14"/>
              <a:gd fmla="*/ 1158532 h 1944000" name="connsiteY14"/>
              <a:gd fmla="*/ 1265862 w 1944000" name="connsiteX15"/>
              <a:gd fmla="*/ 1164564 h 1944000" name="connsiteY15"/>
              <a:gd fmla="*/ 1271266 w 1944000" name="connsiteX16"/>
              <a:gd fmla="*/ 1170914 h 1944000" name="connsiteY16"/>
              <a:gd fmla="*/ 1276351 w 1944000" name="connsiteX17"/>
              <a:gd fmla="*/ 1177582 h 1944000" name="connsiteY17"/>
              <a:gd fmla="*/ 1280801 w 1944000" name="connsiteX18"/>
              <a:gd fmla="*/ 1184567 h 1944000" name="connsiteY18"/>
              <a:gd fmla="*/ 1284934 w 1944000" name="connsiteX19"/>
              <a:gd fmla="*/ 1191234 h 1944000" name="connsiteY19"/>
              <a:gd fmla="*/ 1288112 w 1944000" name="connsiteX20"/>
              <a:gd fmla="*/ 1198537 h 1944000" name="connsiteY20"/>
              <a:gd fmla="*/ 1291291 w 1944000" name="connsiteX21"/>
              <a:gd fmla="*/ 1206157 h 1944000" name="connsiteY21"/>
              <a:gd fmla="*/ 1293516 w 1944000" name="connsiteX22"/>
              <a:gd fmla="*/ 1214094 h 1944000" name="connsiteY22"/>
              <a:gd fmla="*/ 1295423 w 1944000" name="connsiteX23"/>
              <a:gd fmla="*/ 1222032 h 1944000" name="connsiteY23"/>
              <a:gd fmla="*/ 1296694 w 1944000" name="connsiteX24"/>
              <a:gd fmla="*/ 1230287 h 1944000" name="connsiteY24"/>
              <a:gd fmla="*/ 1297330 w 1944000" name="connsiteX25"/>
              <a:gd fmla="*/ 1238859 h 1944000" name="connsiteY25"/>
              <a:gd fmla="*/ 1297648 w 1944000" name="connsiteX26"/>
              <a:gd fmla="*/ 1247432 h 1944000" name="connsiteY26"/>
              <a:gd fmla="*/ 1297330 w 1944000" name="connsiteX27"/>
              <a:gd fmla="*/ 1257275 h 1944000" name="connsiteY27"/>
              <a:gd fmla="*/ 1296377 w 1944000" name="connsiteX28"/>
              <a:gd fmla="*/ 1266800 h 1944000" name="connsiteY28"/>
              <a:gd fmla="*/ 1295105 w 1944000" name="connsiteX29"/>
              <a:gd fmla="*/ 1276007 h 1944000" name="connsiteY29"/>
              <a:gd fmla="*/ 1292880 w 1944000" name="connsiteX30"/>
              <a:gd fmla="*/ 1285215 h 1944000" name="connsiteY30"/>
              <a:gd fmla="*/ 1290019 w 1944000" name="connsiteX31"/>
              <a:gd fmla="*/ 1294422 h 1944000" name="connsiteY31"/>
              <a:gd fmla="*/ 1286841 w 1944000" name="connsiteX32"/>
              <a:gd fmla="*/ 1303312 h 1944000" name="connsiteY32"/>
              <a:gd fmla="*/ 1283344 w 1944000" name="connsiteX33"/>
              <a:gd fmla="*/ 1312202 h 1944000" name="connsiteY33"/>
              <a:gd fmla="*/ 1278576 w 1944000" name="connsiteX34"/>
              <a:gd fmla="*/ 1320775 h 1944000" name="connsiteY34"/>
              <a:gd fmla="*/ 1273808 w 1944000" name="connsiteX35"/>
              <a:gd fmla="*/ 1329347 h 1944000" name="connsiteY35"/>
              <a:gd fmla="*/ 1267769 w 1944000" name="connsiteX36"/>
              <a:gd fmla="*/ 1337602 h 1944000" name="connsiteY36"/>
              <a:gd fmla="*/ 1261412 w 1944000" name="connsiteX37"/>
              <a:gd fmla="*/ 1345857 h 1944000" name="connsiteY37"/>
              <a:gd fmla="*/ 1254737 w 1944000" name="connsiteX38"/>
              <a:gd fmla="*/ 1353795 h 1944000" name="connsiteY38"/>
              <a:gd fmla="*/ 1247426 w 1944000" name="connsiteX39"/>
              <a:gd fmla="*/ 1361732 h 1944000" name="connsiteY39"/>
              <a:gd fmla="*/ 1239162 w 1944000" name="connsiteX40"/>
              <a:gd fmla="*/ 1369670 h 1944000" name="connsiteY40"/>
              <a:gd fmla="*/ 1230580 w 1944000" name="connsiteX41"/>
              <a:gd fmla="*/ 1376655 h 1944000" name="connsiteY41"/>
              <a:gd fmla="*/ 1221362 w 1944000" name="connsiteX42"/>
              <a:gd fmla="*/ 1384275 h 1944000" name="connsiteY42"/>
              <a:gd fmla="*/ 1214051 w 1944000" name="connsiteX43"/>
              <a:gd fmla="*/ 1389672 h 1944000" name="connsiteY43"/>
              <a:gd fmla="*/ 1206422 w 1944000" name="connsiteX44"/>
              <a:gd fmla="*/ 1394435 h 1944000" name="connsiteY44"/>
              <a:gd fmla="*/ 1198476 w 1944000" name="connsiteX45"/>
              <a:gd fmla="*/ 1399515 h 1944000" name="connsiteY45"/>
              <a:gd fmla="*/ 1190211 w 1944000" name="connsiteX46"/>
              <a:gd fmla="*/ 1403960 h 1944000" name="connsiteY46"/>
              <a:gd fmla="*/ 1181311 w 1944000" name="connsiteX47"/>
              <a:gd fmla="*/ 1408087 h 1944000" name="connsiteY47"/>
              <a:gd fmla="*/ 1172411 w 1944000" name="connsiteX48"/>
              <a:gd fmla="*/ 1411897 h 1944000" name="connsiteY48"/>
              <a:gd fmla="*/ 1163193 w 1944000" name="connsiteX49"/>
              <a:gd fmla="*/ 1416025 h 1944000" name="connsiteY49"/>
              <a:gd fmla="*/ 1153340 w 1944000" name="connsiteX50"/>
              <a:gd fmla="*/ 1419517 h 1944000" name="connsiteY50"/>
              <a:gd fmla="*/ 1143486 w 1944000" name="connsiteX51"/>
              <a:gd fmla="*/ 1422692 h 1944000" name="connsiteY51"/>
              <a:gd fmla="*/ 1132997 w 1944000" name="connsiteX52"/>
              <a:gd fmla="*/ 1425867 h 1944000" name="connsiteY52"/>
              <a:gd fmla="*/ 1122189 w 1944000" name="connsiteX53"/>
              <a:gd fmla="*/ 1428407 h 1944000" name="connsiteY53"/>
              <a:gd fmla="*/ 1111064 w 1944000" name="connsiteX54"/>
              <a:gd fmla="*/ 1431265 h 1944000" name="connsiteY54"/>
              <a:gd fmla="*/ 1099621 w 1944000" name="connsiteX55"/>
              <a:gd fmla="*/ 1433487 h 1944000" name="connsiteY55"/>
              <a:gd fmla="*/ 1087860 w 1944000" name="connsiteX56"/>
              <a:gd fmla="*/ 1435392 h 1944000" name="connsiteY56"/>
              <a:gd fmla="*/ 1075782 w 1944000" name="connsiteX57"/>
              <a:gd fmla="*/ 1436980 h 1944000" name="connsiteY57"/>
              <a:gd fmla="*/ 1063385 w 1944000" name="connsiteX58"/>
              <a:gd fmla="*/ 1438567 h 1944000" name="connsiteY58"/>
              <a:gd fmla="*/ 880616 w 1944000" name="connsiteX59"/>
              <a:gd fmla="*/ 505752 h 1944000" name="connsiteY59"/>
              <a:gd fmla="*/ 880616 w 1944000" name="connsiteX60"/>
              <a:gd fmla="*/ 814362 h 1944000" name="connsiteY60"/>
              <a:gd fmla="*/ 847241 w 1944000" name="connsiteX61"/>
              <a:gd fmla="*/ 805789 h 1944000" name="connsiteY61"/>
              <a:gd fmla="*/ 820223 w 1944000" name="connsiteX62"/>
              <a:gd fmla="*/ 798804 h 1944000" name="connsiteY62"/>
              <a:gd fmla="*/ 799879 w 1944000" name="connsiteX63"/>
              <a:gd fmla="*/ 793089 h 1944000" name="connsiteY63"/>
              <a:gd fmla="*/ 785894 w 1944000" name="connsiteX64"/>
              <a:gd fmla="*/ 788327 h 1944000" name="connsiteY64"/>
              <a:gd fmla="*/ 771590 w 1944000" name="connsiteX65"/>
              <a:gd fmla="*/ 782929 h 1944000" name="connsiteY65"/>
              <a:gd fmla="*/ 757922 w 1944000" name="connsiteX66"/>
              <a:gd fmla="*/ 776897 h 1944000" name="connsiteY66"/>
              <a:gd fmla="*/ 745843 w 1944000" name="connsiteX67"/>
              <a:gd fmla="*/ 770229 h 1944000" name="connsiteY67"/>
              <a:gd fmla="*/ 739804 w 1944000" name="connsiteX68"/>
              <a:gd fmla="*/ 767054 h 1944000" name="connsiteY68"/>
              <a:gd fmla="*/ 734400 w 1944000" name="connsiteX69"/>
              <a:gd fmla="*/ 763879 h 1944000" name="connsiteY69"/>
              <a:gd fmla="*/ 728679 w 1944000" name="connsiteX70"/>
              <a:gd fmla="*/ 760069 h 1944000" name="connsiteY70"/>
              <a:gd fmla="*/ 723593 w 1944000" name="connsiteX71"/>
              <a:gd fmla="*/ 756577 h 1944000" name="connsiteY71"/>
              <a:gd fmla="*/ 718825 w 1944000" name="connsiteX72"/>
              <a:gd fmla="*/ 752767 h 1944000" name="connsiteY72"/>
              <a:gd fmla="*/ 714057 w 1944000" name="connsiteX73"/>
              <a:gd fmla="*/ 749274 h 1944000" name="connsiteY73"/>
              <a:gd fmla="*/ 709925 w 1944000" name="connsiteX74"/>
              <a:gd fmla="*/ 745464 h 1944000" name="connsiteY74"/>
              <a:gd fmla="*/ 705475 w 1944000" name="connsiteX75"/>
              <a:gd fmla="*/ 741337 h 1944000" name="connsiteY75"/>
              <a:gd fmla="*/ 701979 w 1944000" name="connsiteX76"/>
              <a:gd fmla="*/ 737209 h 1944000" name="connsiteY76"/>
              <a:gd fmla="*/ 698164 w 1944000" name="connsiteX77"/>
              <a:gd fmla="*/ 733082 h 1944000" name="connsiteY77"/>
              <a:gd fmla="*/ 694668 w 1944000" name="connsiteX78"/>
              <a:gd fmla="*/ 728954 h 1944000" name="connsiteY78"/>
              <a:gd fmla="*/ 691807 w 1944000" name="connsiteX79"/>
              <a:gd fmla="*/ 724827 h 1944000" name="connsiteY79"/>
              <a:gd fmla="*/ 688629 w 1944000" name="connsiteX80"/>
              <a:gd fmla="*/ 720699 h 1944000" name="connsiteY80"/>
              <a:gd fmla="*/ 686086 w 1944000" name="connsiteX81"/>
              <a:gd fmla="*/ 716254 h 1944000" name="connsiteY81"/>
              <a:gd fmla="*/ 683543 w 1944000" name="connsiteX82"/>
              <a:gd fmla="*/ 712127 h 1944000" name="connsiteY82"/>
              <a:gd fmla="*/ 681000 w 1944000" name="connsiteX83"/>
              <a:gd fmla="*/ 707682 h 1944000" name="connsiteY83"/>
              <a:gd fmla="*/ 679093 w 1944000" name="connsiteX84"/>
              <a:gd fmla="*/ 703237 h 1944000" name="connsiteY84"/>
              <a:gd fmla="*/ 677186 w 1944000" name="connsiteX85"/>
              <a:gd fmla="*/ 698474 h 1944000" name="connsiteY85"/>
              <a:gd fmla="*/ 675596 w 1944000" name="connsiteX86"/>
              <a:gd fmla="*/ 694347 h 1944000" name="connsiteY86"/>
              <a:gd fmla="*/ 674325 w 1944000" name="connsiteX87"/>
              <a:gd fmla="*/ 689584 h 1944000" name="connsiteY87"/>
              <a:gd fmla="*/ 673053 w 1944000" name="connsiteX88"/>
              <a:gd fmla="*/ 684822 h 1944000" name="connsiteY88"/>
              <a:gd fmla="*/ 671782 w 1944000" name="connsiteX89"/>
              <a:gd fmla="*/ 680059 h 1944000" name="connsiteY89"/>
              <a:gd fmla="*/ 671146 w 1944000" name="connsiteX90"/>
              <a:gd fmla="*/ 675297 h 1944000" name="connsiteY90"/>
              <a:gd fmla="*/ 670511 w 1944000" name="connsiteX91"/>
              <a:gd fmla="*/ 670217 h 1944000" name="connsiteY91"/>
              <a:gd fmla="*/ 670193 w 1944000" name="connsiteX92"/>
              <a:gd fmla="*/ 665137 h 1944000" name="connsiteY92"/>
              <a:gd fmla="*/ 670193 w 1944000" name="connsiteX93"/>
              <a:gd fmla="*/ 660374 h 1944000" name="connsiteY93"/>
              <a:gd fmla="*/ 670511 w 1944000" name="connsiteX94"/>
              <a:gd fmla="*/ 652437 h 1944000" name="connsiteY94"/>
              <a:gd fmla="*/ 671146 w 1944000" name="connsiteX95"/>
              <a:gd fmla="*/ 644499 h 1944000" name="connsiteY95"/>
              <a:gd fmla="*/ 672736 w 1944000" name="connsiteX96"/>
              <a:gd fmla="*/ 636879 h 1944000" name="connsiteY96"/>
              <a:gd fmla="*/ 674643 w 1944000" name="connsiteX97"/>
              <a:gd fmla="*/ 629259 h 1944000" name="connsiteY97"/>
              <a:gd fmla="*/ 676868 w 1944000" name="connsiteX98"/>
              <a:gd fmla="*/ 622274 h 1944000" name="connsiteY98"/>
              <a:gd fmla="*/ 679728 w 1944000" name="connsiteX99"/>
              <a:gd fmla="*/ 614972 h 1944000" name="connsiteY99"/>
              <a:gd fmla="*/ 683225 w 1944000" name="connsiteX100"/>
              <a:gd fmla="*/ 607669 h 1944000" name="connsiteY100"/>
              <a:gd fmla="*/ 687039 w 1944000" name="connsiteX101"/>
              <a:gd fmla="*/ 600684 h 1944000" name="connsiteY101"/>
              <a:gd fmla="*/ 691807 w 1944000" name="connsiteX102"/>
              <a:gd fmla="*/ 593699 h 1944000" name="connsiteY102"/>
              <a:gd fmla="*/ 696575 w 1944000" name="connsiteX103"/>
              <a:gd fmla="*/ 587349 h 1944000" name="connsiteY103"/>
              <a:gd fmla="*/ 702297 w 1944000" name="connsiteX104"/>
              <a:gd fmla="*/ 580682 h 1944000" name="connsiteY104"/>
              <a:gd fmla="*/ 708336 w 1944000" name="connsiteX105"/>
              <a:gd fmla="*/ 574014 h 1944000" name="connsiteY105"/>
              <a:gd fmla="*/ 714693 w 1944000" name="connsiteX106"/>
              <a:gd fmla="*/ 567664 h 1944000" name="connsiteY106"/>
              <a:gd fmla="*/ 722004 w 1944000" name="connsiteX107"/>
              <a:gd fmla="*/ 561632 h 1944000" name="connsiteY107"/>
              <a:gd fmla="*/ 729632 w 1944000" name="connsiteX108"/>
              <a:gd fmla="*/ 555282 h 1944000" name="connsiteY108"/>
              <a:gd fmla="*/ 737897 w 1944000" name="connsiteX109"/>
              <a:gd fmla="*/ 549249 h 1944000" name="connsiteY109"/>
              <a:gd fmla="*/ 743936 w 1944000" name="connsiteX110"/>
              <a:gd fmla="*/ 545122 h 1944000" name="connsiteY110"/>
              <a:gd fmla="*/ 750293 w 1944000" name="connsiteX111"/>
              <a:gd fmla="*/ 540994 h 1944000" name="connsiteY111"/>
              <a:gd fmla="*/ 757286 w 1944000" name="connsiteX112"/>
              <a:gd fmla="*/ 537502 h 1944000" name="connsiteY112"/>
              <a:gd fmla="*/ 764597 w 1944000" name="connsiteX113"/>
              <a:gd fmla="*/ 533692 h 1944000" name="connsiteY113"/>
              <a:gd fmla="*/ 772544 w 1944000" name="connsiteX114"/>
              <a:gd fmla="*/ 530517 h 1944000" name="connsiteY114"/>
              <a:gd fmla="*/ 780490 w 1944000" name="connsiteX115"/>
              <a:gd fmla="*/ 527342 h 1944000" name="connsiteY115"/>
              <a:gd fmla="*/ 789072 w 1944000" name="connsiteX116"/>
              <a:gd fmla="*/ 524167 h 1944000" name="connsiteY116"/>
              <a:gd fmla="*/ 797654 w 1944000" name="connsiteX117"/>
              <a:gd fmla="*/ 521627 h 1944000" name="connsiteY117"/>
              <a:gd fmla="*/ 806872 w 1944000" name="connsiteX118"/>
              <a:gd fmla="*/ 519087 h 1944000" name="connsiteY118"/>
              <a:gd fmla="*/ 816408 w 1944000" name="connsiteX119"/>
              <a:gd fmla="*/ 516229 h 1944000" name="connsiteY119"/>
              <a:gd fmla="*/ 825944 w 1944000" name="connsiteX120"/>
              <a:gd fmla="*/ 514324 h 1944000" name="connsiteY120"/>
              <a:gd fmla="*/ 836116 w 1944000" name="connsiteX121"/>
              <a:gd fmla="*/ 512102 h 1944000" name="connsiteY121"/>
              <a:gd fmla="*/ 846923 w 1944000" name="connsiteX122"/>
              <a:gd fmla="*/ 510514 h 1944000" name="connsiteY122"/>
              <a:gd fmla="*/ 858048 w 1944000" name="connsiteX123"/>
              <a:gd fmla="*/ 508927 h 1944000" name="connsiteY123"/>
              <a:gd fmla="*/ 869173 w 1944000" name="connsiteX124"/>
              <a:gd fmla="*/ 507022 h 1944000" name="connsiteY124"/>
              <a:gd fmla="*/ 880616 w 1944000" name="connsiteX125"/>
              <a:gd fmla="*/ 217144 h 1944000" name="connsiteY125"/>
              <a:gd fmla="*/ 880616 w 1944000" name="connsiteX126"/>
              <a:gd fmla="*/ 333984 h 1944000" name="connsiteY126"/>
              <a:gd fmla="*/ 863451 w 1944000" name="connsiteX127"/>
              <a:gd fmla="*/ 335254 h 1944000" name="connsiteY127"/>
              <a:gd fmla="*/ 846287 w 1944000" name="connsiteX128"/>
              <a:gd fmla="*/ 337159 h 1944000" name="connsiteY128"/>
              <a:gd fmla="*/ 829440 w 1944000" name="connsiteX129"/>
              <a:gd fmla="*/ 339382 h 1944000" name="connsiteY129"/>
              <a:gd fmla="*/ 812912 w 1944000" name="connsiteX130"/>
              <a:gd fmla="*/ 341922 h 1944000" name="connsiteY130"/>
              <a:gd fmla="*/ 796701 w 1944000" name="connsiteX131"/>
              <a:gd fmla="*/ 344779 h 1944000" name="connsiteY131"/>
              <a:gd fmla="*/ 780490 w 1944000" name="connsiteX132"/>
              <a:gd fmla="*/ 347954 h 1944000" name="connsiteY132"/>
              <a:gd fmla="*/ 764279 w 1944000" name="connsiteX133"/>
              <a:gd fmla="*/ 351764 h 1944000" name="connsiteY133"/>
              <a:gd fmla="*/ 748386 w 1944000" name="connsiteX134"/>
              <a:gd fmla="*/ 355892 h 1944000" name="connsiteY134"/>
              <a:gd fmla="*/ 726136 w 1944000" name="connsiteX135"/>
              <a:gd fmla="*/ 362242 h 1944000" name="connsiteY135"/>
              <a:gd fmla="*/ 704839 w 1944000" name="connsiteX136"/>
              <a:gd fmla="*/ 368909 h 1944000" name="connsiteY136"/>
              <a:gd fmla="*/ 684814 w 1944000" name="connsiteX137"/>
              <a:gd fmla="*/ 375894 h 1944000" name="connsiteY137"/>
              <a:gd fmla="*/ 666061 w 1944000" name="connsiteX138"/>
              <a:gd fmla="*/ 383197 h 1944000" name="connsiteY138"/>
              <a:gd fmla="*/ 657160 w 1944000" name="connsiteX139"/>
              <a:gd fmla="*/ 387324 h 1944000" name="connsiteY139"/>
              <a:gd fmla="*/ 648260 w 1944000" name="connsiteX140"/>
              <a:gd fmla="*/ 391134 h 1944000" name="connsiteY140"/>
              <a:gd fmla="*/ 639996 w 1944000" name="connsiteX141"/>
              <a:gd fmla="*/ 395262 h 1944000" name="connsiteY141"/>
              <a:gd fmla="*/ 632050 w 1944000" name="connsiteX142"/>
              <a:gd fmla="*/ 399072 h 1944000" name="connsiteY142"/>
              <a:gd fmla="*/ 624103 w 1944000" name="connsiteX143"/>
              <a:gd fmla="*/ 403517 h 1944000" name="connsiteY143"/>
              <a:gd fmla="*/ 616792 w 1944000" name="connsiteX144"/>
              <a:gd fmla="*/ 407644 h 1944000" name="connsiteY144"/>
              <a:gd fmla="*/ 609481 w 1944000" name="connsiteX145"/>
              <a:gd fmla="*/ 412089 h 1944000" name="connsiteY145"/>
              <a:gd fmla="*/ 602806 w 1944000" name="connsiteX146"/>
              <a:gd fmla="*/ 416534 h 1944000" name="connsiteY146"/>
              <a:gd fmla="*/ 593906 w 1944000" name="connsiteX147"/>
              <a:gd fmla="*/ 422567 h 1944000" name="connsiteY147"/>
              <a:gd fmla="*/ 585642 w 1944000" name="connsiteX148"/>
              <a:gd fmla="*/ 428282 h 1944000" name="connsiteY148"/>
              <a:gd fmla="*/ 577060 w 1944000" name="connsiteX149"/>
              <a:gd fmla="*/ 434632 h 1944000" name="connsiteY149"/>
              <a:gd fmla="*/ 569113 w 1944000" name="connsiteX150"/>
              <a:gd fmla="*/ 440982 h 1944000" name="connsiteY150"/>
              <a:gd fmla="*/ 561167 w 1944000" name="connsiteX151"/>
              <a:gd fmla="*/ 447967 h 1944000" name="connsiteY151"/>
              <a:gd fmla="*/ 553538 w 1944000" name="connsiteX152"/>
              <a:gd fmla="*/ 454317 h 1944000" name="connsiteY152"/>
              <a:gd fmla="*/ 545910 w 1944000" name="connsiteX153"/>
              <a:gd fmla="*/ 461302 h 1944000" name="connsiteY153"/>
              <a:gd fmla="*/ 538917 w 1944000" name="connsiteX154"/>
              <a:gd fmla="*/ 468604 h 1944000" name="connsiteY154"/>
              <a:gd fmla="*/ 532241 w 1944000" name="connsiteX155"/>
              <a:gd fmla="*/ 475907 h 1944000" name="connsiteY155"/>
              <a:gd fmla="*/ 525249 w 1944000" name="connsiteX156"/>
              <a:gd fmla="*/ 483527 h 1944000" name="connsiteY156"/>
              <a:gd fmla="*/ 518891 w 1944000" name="connsiteX157"/>
              <a:gd fmla="*/ 491464 h 1944000" name="connsiteY157"/>
              <a:gd fmla="*/ 512534 w 1944000" name="connsiteX158"/>
              <a:gd fmla="*/ 499402 h 1944000" name="connsiteY158"/>
              <a:gd fmla="*/ 506813 w 1944000" name="connsiteX159"/>
              <a:gd fmla="*/ 507022 h 1944000" name="connsiteY159"/>
              <a:gd fmla="*/ 501091 w 1944000" name="connsiteX160"/>
              <a:gd fmla="*/ 515277 h 1944000" name="connsiteY160"/>
              <a:gd fmla="*/ 495370 w 1944000" name="connsiteX161"/>
              <a:gd fmla="*/ 523849 h 1944000" name="connsiteY161"/>
              <a:gd fmla="*/ 490284 w 1944000" name="connsiteX162"/>
              <a:gd fmla="*/ 532422 h 1944000" name="connsiteY162"/>
              <a:gd fmla="*/ 485198 w 1944000" name="connsiteX163"/>
              <a:gd fmla="*/ 541312 h 1944000" name="connsiteY163"/>
              <a:gd fmla="*/ 480430 w 1944000" name="connsiteX164"/>
              <a:gd fmla="*/ 550202 h 1944000" name="connsiteY164"/>
              <a:gd fmla="*/ 475980 w 1944000" name="connsiteX165"/>
              <a:gd fmla="*/ 559092 h 1944000" name="connsiteY165"/>
              <a:gd fmla="*/ 472166 w 1944000" name="connsiteX166"/>
              <a:gd fmla="*/ 568299 h 1944000" name="connsiteY166"/>
              <a:gd fmla="*/ 468352 w 1944000" name="connsiteX167"/>
              <a:gd fmla="*/ 577507 h 1944000" name="connsiteY167"/>
              <a:gd fmla="*/ 464855 w 1944000" name="connsiteX168"/>
              <a:gd fmla="*/ 586714 h 1944000" name="connsiteY168"/>
              <a:gd fmla="*/ 461994 w 1944000" name="connsiteX169"/>
              <a:gd fmla="*/ 596239 h 1944000" name="connsiteY169"/>
              <a:gd fmla="*/ 459134 w 1944000" name="connsiteX170"/>
              <a:gd fmla="*/ 605764 h 1944000" name="connsiteY170"/>
              <a:gd fmla="*/ 456591 w 1944000" name="connsiteX171"/>
              <a:gd fmla="*/ 615289 h 1944000" name="connsiteY171"/>
              <a:gd fmla="*/ 454684 w 1944000" name="connsiteX172"/>
              <a:gd fmla="*/ 624814 h 1944000" name="connsiteY172"/>
              <a:gd fmla="*/ 453094 w 1944000" name="connsiteX173"/>
              <a:gd fmla="*/ 634657 h 1944000" name="connsiteY173"/>
              <a:gd fmla="*/ 451187 w 1944000" name="connsiteX174"/>
              <a:gd fmla="*/ 644182 h 1944000" name="connsiteY174"/>
              <a:gd fmla="*/ 450234 w 1944000" name="connsiteX175"/>
              <a:gd fmla="*/ 654024 h 1944000" name="connsiteY175"/>
              <a:gd fmla="*/ 449280 w 1944000" name="connsiteX176"/>
              <a:gd fmla="*/ 664184 h 1944000" name="connsiteY176"/>
              <a:gd fmla="*/ 448962 w 1944000" name="connsiteX177"/>
              <a:gd fmla="*/ 674344 h 1944000" name="connsiteY177"/>
              <a:gd fmla="*/ 448644 w 1944000" name="connsiteX178"/>
              <a:gd fmla="*/ 684822 h 1944000" name="connsiteY178"/>
              <a:gd fmla="*/ 448962 w 1944000" name="connsiteX179"/>
              <a:gd fmla="*/ 695934 h 1944000" name="connsiteY179"/>
              <a:gd fmla="*/ 449598 w 1944000" name="connsiteX180"/>
              <a:gd fmla="*/ 706729 h 1944000" name="connsiteY180"/>
              <a:gd fmla="*/ 450552 w 1944000" name="connsiteX181"/>
              <a:gd fmla="*/ 717842 h 1944000" name="connsiteY181"/>
              <a:gd fmla="*/ 452141 w 1944000" name="connsiteX182"/>
              <a:gd fmla="*/ 728637 h 1944000" name="connsiteY182"/>
              <a:gd fmla="*/ 453730 w 1944000" name="connsiteX183"/>
              <a:gd fmla="*/ 739432 h 1944000" name="connsiteY183"/>
              <a:gd fmla="*/ 455955 w 1944000" name="connsiteX184"/>
              <a:gd fmla="*/ 749909 h 1944000" name="connsiteY184"/>
              <a:gd fmla="*/ 458180 w 1944000" name="connsiteX185"/>
              <a:gd fmla="*/ 760387 h 1944000" name="connsiteY185"/>
              <a:gd fmla="*/ 461359 w 1944000" name="connsiteX186"/>
              <a:gd fmla="*/ 770547 h 1944000" name="connsiteY186"/>
              <a:gd fmla="*/ 464537 w 1944000" name="connsiteX187"/>
              <a:gd fmla="*/ 781024 h 1944000" name="connsiteY187"/>
              <a:gd fmla="*/ 468352 w 1944000" name="connsiteX188"/>
              <a:gd fmla="*/ 791184 h 1944000" name="connsiteY188"/>
              <a:gd fmla="*/ 472484 w 1944000" name="connsiteX189"/>
              <a:gd fmla="*/ 801027 h 1944000" name="connsiteY189"/>
              <a:gd fmla="*/ 476934 w 1944000" name="connsiteX190"/>
              <a:gd fmla="*/ 810869 h 1944000" name="connsiteY190"/>
              <a:gd fmla="*/ 482020 w 1944000" name="connsiteX191"/>
              <a:gd fmla="*/ 820712 h 1944000" name="connsiteY191"/>
              <a:gd fmla="*/ 487423 w 1944000" name="connsiteX192"/>
              <a:gd fmla="*/ 830237 h 1944000" name="connsiteY192"/>
              <a:gd fmla="*/ 492827 w 1944000" name="connsiteX193"/>
              <a:gd fmla="*/ 839762 h 1944000" name="connsiteY193"/>
              <a:gd fmla="*/ 498866 w 1944000" name="connsiteX194"/>
              <a:gd fmla="*/ 848969 h 1944000" name="connsiteY194"/>
              <a:gd fmla="*/ 505541 w 1944000" name="connsiteX195"/>
              <a:gd fmla="*/ 858177 h 1944000" name="connsiteY195"/>
              <a:gd fmla="*/ 512216 w 1944000" name="connsiteX196"/>
              <a:gd fmla="*/ 867067 h 1944000" name="connsiteY196"/>
              <a:gd fmla="*/ 519527 w 1944000" name="connsiteX197"/>
              <a:gd fmla="*/ 875957 h 1944000" name="connsiteY197"/>
              <a:gd fmla="*/ 527156 w 1944000" name="connsiteX198"/>
              <a:gd fmla="*/ 884212 h 1944000" name="connsiteY198"/>
              <a:gd fmla="*/ 535102 w 1944000" name="connsiteX199"/>
              <a:gd fmla="*/ 892467 h 1944000" name="connsiteY199"/>
              <a:gd fmla="*/ 543367 w 1944000" name="connsiteX200"/>
              <a:gd fmla="*/ 900404 h 1944000" name="connsiteY200"/>
              <a:gd fmla="*/ 551949 w 1944000" name="connsiteX201"/>
              <a:gd fmla="*/ 908024 h 1944000" name="connsiteY201"/>
              <a:gd fmla="*/ 561167 w 1944000" name="connsiteX202"/>
              <a:gd fmla="*/ 915644 h 1944000" name="connsiteY202"/>
              <a:gd fmla="*/ 570385 w 1944000" name="connsiteX203"/>
              <a:gd fmla="*/ 922947 h 1944000" name="connsiteY203"/>
              <a:gd fmla="*/ 580238 w 1944000" name="connsiteX204"/>
              <a:gd fmla="*/ 929932 h 1944000" name="connsiteY204"/>
              <a:gd fmla="*/ 590410 w 1944000" name="connsiteX205"/>
              <a:gd fmla="*/ 936282 h 1944000" name="connsiteY205"/>
              <a:gd fmla="*/ 600899 w 1944000" name="connsiteX206"/>
              <a:gd fmla="*/ 942632 h 1944000" name="connsiteY206"/>
              <a:gd fmla="*/ 611706 w 1944000" name="connsiteX207"/>
              <a:gd fmla="*/ 948982 h 1944000" name="connsiteY207"/>
              <a:gd fmla="*/ 623149 w 1944000" name="connsiteX208"/>
              <a:gd fmla="*/ 954697 h 1944000" name="connsiteY208"/>
              <a:gd fmla="*/ 634592 w 1944000" name="connsiteX209"/>
              <a:gd fmla="*/ 960412 h 1944000" name="connsiteY209"/>
              <a:gd fmla="*/ 646671 w 1944000" name="connsiteX210"/>
              <a:gd fmla="*/ 966127 h 1944000" name="connsiteY210"/>
              <a:gd fmla="*/ 666378 w 1944000" name="connsiteX211"/>
              <a:gd fmla="*/ 974064 h 1944000" name="connsiteY211"/>
              <a:gd fmla="*/ 688629 w 1944000" name="connsiteX212"/>
              <a:gd fmla="*/ 982637 h 1944000" name="connsiteY212"/>
              <a:gd fmla="*/ 713739 w 1944000" name="connsiteX213"/>
              <a:gd fmla="*/ 991209 h 1944000" name="connsiteY213"/>
              <a:gd fmla="*/ 741711 w 1944000" name="connsiteX214"/>
              <a:gd fmla="*/ 1000099 h 1944000" name="connsiteY214"/>
              <a:gd fmla="*/ 772544 w 1944000" name="connsiteX215"/>
              <a:gd fmla="*/ 1009307 h 1944000" name="connsiteY215"/>
              <a:gd fmla="*/ 805919 w 1944000" name="connsiteX216"/>
              <a:gd fmla="*/ 1018514 h 1944000" name="connsiteY216"/>
              <a:gd fmla="*/ 841837 w 1944000" name="connsiteX217"/>
              <a:gd fmla="*/ 1028357 h 1944000" name="connsiteY217"/>
              <a:gd fmla="*/ 880616 w 1944000" name="connsiteX218"/>
              <a:gd fmla="*/ 1038199 h 1944000" name="connsiteY218"/>
              <a:gd fmla="*/ 880616 w 1944000" name="connsiteX219"/>
              <a:gd fmla="*/ 1433487 h 1944000" name="connsiteY219"/>
              <a:gd fmla="*/ 870444 w 1944000" name="connsiteX220"/>
              <a:gd fmla="*/ 1431582 h 1944000" name="connsiteY220"/>
              <a:gd fmla="*/ 860591 w 1944000" name="connsiteX221"/>
              <a:gd fmla="*/ 1429042 h 1944000" name="connsiteY221"/>
              <a:gd fmla="*/ 850737 w 1944000" name="connsiteX222"/>
              <a:gd fmla="*/ 1426820 h 1944000" name="connsiteY222"/>
              <a:gd fmla="*/ 841519 w 1944000" name="connsiteX223"/>
              <a:gd fmla="*/ 1424280 h 1944000" name="connsiteY223"/>
              <a:gd fmla="*/ 831983 w 1944000" name="connsiteX224"/>
              <a:gd fmla="*/ 1421422 h 1944000" name="connsiteY224"/>
              <a:gd fmla="*/ 823083 w 1944000" name="connsiteX225"/>
              <a:gd fmla="*/ 1418247 h 1944000" name="connsiteY225"/>
              <a:gd fmla="*/ 814183 w 1944000" name="connsiteX226"/>
              <a:gd fmla="*/ 1415072 h 1944000" name="connsiteY226"/>
              <a:gd fmla="*/ 805283 w 1944000" name="connsiteX227"/>
              <a:gd fmla="*/ 1411580 h 1944000" name="connsiteY227"/>
              <a:gd fmla="*/ 796701 w 1944000" name="connsiteX228"/>
              <a:gd fmla="*/ 1408087 h 1944000" name="connsiteY228"/>
              <a:gd fmla="*/ 788437 w 1944000" name="connsiteX229"/>
              <a:gd fmla="*/ 1404277 h 1944000" name="connsiteY229"/>
              <a:gd fmla="*/ 780490 w 1944000" name="connsiteX230"/>
              <a:gd fmla="*/ 1400150 h 1944000" name="connsiteY230"/>
              <a:gd fmla="*/ 772544 w 1944000" name="connsiteX231"/>
              <a:gd fmla="*/ 1396022 h 1944000" name="connsiteY231"/>
              <a:gd fmla="*/ 764915 w 1944000" name="connsiteX232"/>
              <a:gd fmla="*/ 1391260 h 1944000" name="connsiteY232"/>
              <a:gd fmla="*/ 757604 w 1944000" name="connsiteX233"/>
              <a:gd fmla="*/ 1386815 h 1944000" name="connsiteY233"/>
              <a:gd fmla="*/ 750293 w 1944000" name="connsiteX234"/>
              <a:gd fmla="*/ 1381735 h 1944000" name="connsiteY234"/>
              <a:gd fmla="*/ 743618 w 1944000" name="connsiteX235"/>
              <a:gd fmla="*/ 1376655 h 1944000" name="connsiteY235"/>
              <a:gd fmla="*/ 732811 w 1944000" name="connsiteX236"/>
              <a:gd fmla="*/ 1368082 h 1944000" name="connsiteY236"/>
              <a:gd fmla="*/ 722640 w 1944000" name="connsiteX237"/>
              <a:gd fmla="*/ 1359192 h 1944000" name="connsiteY237"/>
              <a:gd fmla="*/ 713104 w 1944000" name="connsiteX238"/>
              <a:gd fmla="*/ 1349985 h 1944000" name="connsiteY238"/>
              <a:gd fmla="*/ 704204 w 1944000" name="connsiteX239"/>
              <a:gd fmla="*/ 1340142 h 1944000" name="connsiteY239"/>
              <a:gd fmla="*/ 695621 w 1944000" name="connsiteX240"/>
              <a:gd fmla="*/ 1329982 h 1944000" name="connsiteY240"/>
              <a:gd fmla="*/ 687675 w 1944000" name="connsiteX241"/>
              <a:gd fmla="*/ 1319187 h 1944000" name="connsiteY241"/>
              <a:gd fmla="*/ 680046 w 1944000" name="connsiteX242"/>
              <a:gd fmla="*/ 1308075 h 1944000" name="connsiteY242"/>
              <a:gd fmla="*/ 673371 w 1944000" name="connsiteX243"/>
              <a:gd fmla="*/ 1296327 h 1944000" name="connsiteY243"/>
              <a:gd fmla="*/ 667014 w 1944000" name="connsiteX244"/>
              <a:gd fmla="*/ 1284262 h 1944000" name="connsiteY244"/>
              <a:gd fmla="*/ 660975 w 1944000" name="connsiteX245"/>
              <a:gd fmla="*/ 1271562 h 1944000" name="connsiteY245"/>
              <a:gd fmla="*/ 655889 w 1944000" name="connsiteX246"/>
              <a:gd fmla="*/ 1258862 h 1944000" name="connsiteY246"/>
              <a:gd fmla="*/ 651121 w 1944000" name="connsiteX247"/>
              <a:gd fmla="*/ 1245209 h 1944000" name="connsiteY247"/>
              <a:gd fmla="*/ 646989 w 1944000" name="connsiteX248"/>
              <a:gd fmla="*/ 1231557 h 1944000" name="connsiteY248"/>
              <a:gd fmla="*/ 642857 w 1944000" name="connsiteX249"/>
              <a:gd fmla="*/ 1217269 h 1944000" name="connsiteY249"/>
              <a:gd fmla="*/ 639996 w 1944000" name="connsiteX250"/>
              <a:gd fmla="*/ 1202664 h 1944000" name="connsiteY250"/>
              <a:gd fmla="*/ 637453 w 1944000" name="connsiteX251"/>
              <a:gd fmla="*/ 1187424 h 1944000" name="connsiteY251"/>
              <a:gd fmla="*/ 410819 w 1944000" name="connsiteX252"/>
              <a:gd fmla="*/ 1219492 h 1944000" name="connsiteY252"/>
              <a:gd fmla="*/ 413044 w 1944000" name="connsiteX253"/>
              <a:gd fmla="*/ 1231557 h 1944000" name="connsiteY253"/>
              <a:gd fmla="*/ 415587 w 1944000" name="connsiteX254"/>
              <a:gd fmla="*/ 1243304 h 1944000" name="connsiteY254"/>
              <a:gd fmla="*/ 418766 w 1944000" name="connsiteX255"/>
              <a:gd fmla="*/ 1255370 h 1944000" name="connsiteY255"/>
              <a:gd fmla="*/ 421626 w 1944000" name="connsiteX256"/>
              <a:gd fmla="*/ 1266800 h 1944000" name="connsiteY256"/>
              <a:gd fmla="*/ 424805 w 1944000" name="connsiteX257"/>
              <a:gd fmla="*/ 1278230 h 1944000" name="connsiteY257"/>
              <a:gd fmla="*/ 428619 w 1944000" name="connsiteX258"/>
              <a:gd fmla="*/ 1289660 h 1944000" name="connsiteY258"/>
              <a:gd fmla="*/ 432116 w 1944000" name="connsiteX259"/>
              <a:gd fmla="*/ 1300455 h 1944000" name="connsiteY259"/>
              <a:gd fmla="*/ 435930 w 1944000" name="connsiteX260"/>
              <a:gd fmla="*/ 1311250 h 1944000" name="connsiteY260"/>
              <a:gd fmla="*/ 440062 w 1944000" name="connsiteX261"/>
              <a:gd fmla="*/ 1321727 h 1944000" name="connsiteY261"/>
              <a:gd fmla="*/ 444512 w 1944000" name="connsiteX262"/>
              <a:gd fmla="*/ 1332205 h 1944000" name="connsiteY262"/>
              <a:gd fmla="*/ 448644 w 1944000" name="connsiteX263"/>
              <a:gd fmla="*/ 1342682 h 1944000" name="connsiteY263"/>
              <a:gd fmla="*/ 453412 w 1944000" name="connsiteX264"/>
              <a:gd fmla="*/ 1352525 h 1944000" name="connsiteY264"/>
              <a:gd fmla="*/ 458180 w 1944000" name="connsiteX265"/>
              <a:gd fmla="*/ 1362367 h 1944000" name="connsiteY265"/>
              <a:gd fmla="*/ 463266 w 1944000" name="connsiteX266"/>
              <a:gd fmla="*/ 1372210 h 1944000" name="connsiteY266"/>
              <a:gd fmla="*/ 468352 w 1944000" name="connsiteX267"/>
              <a:gd fmla="*/ 1381735 h 1944000" name="connsiteY267"/>
              <a:gd fmla="*/ 473755 w 1944000" name="connsiteX268"/>
              <a:gd fmla="*/ 1390942 h 1944000" name="connsiteY268"/>
              <a:gd fmla="*/ 479477 w 1944000" name="connsiteX269"/>
              <a:gd fmla="*/ 1399832 h 1944000" name="connsiteY269"/>
              <a:gd fmla="*/ 485198 w 1944000" name="connsiteX270"/>
              <a:gd fmla="*/ 1409040 h 1944000" name="connsiteY270"/>
              <a:gd fmla="*/ 491238 w 1944000" name="connsiteX271"/>
              <a:gd fmla="*/ 1417612 h 1944000" name="connsiteY271"/>
              <a:gd fmla="*/ 497595 w 1944000" name="connsiteX272"/>
              <a:gd fmla="*/ 1426185 h 1944000" name="connsiteY272"/>
              <a:gd fmla="*/ 503634 w 1944000" name="connsiteX273"/>
              <a:gd fmla="*/ 1434757 h 1944000" name="connsiteY273"/>
              <a:gd fmla="*/ 510309 w 1944000" name="connsiteX274"/>
              <a:gd fmla="*/ 1442695 h 1944000" name="connsiteY274"/>
              <a:gd fmla="*/ 517302 w 1944000" name="connsiteX275"/>
              <a:gd fmla="*/ 1450950 h 1944000" name="connsiteY275"/>
              <a:gd fmla="*/ 524295 w 1944000" name="connsiteX276"/>
              <a:gd fmla="*/ 1458570 h 1944000" name="connsiteY276"/>
              <a:gd fmla="*/ 531288 w 1944000" name="connsiteX277"/>
              <a:gd fmla="*/ 1466190 h 1944000" name="connsiteY277"/>
              <a:gd fmla="*/ 538599 w 1944000" name="connsiteX278"/>
              <a:gd fmla="*/ 1473492 h 1944000" name="connsiteY278"/>
              <a:gd fmla="*/ 546227 w 1944000" name="connsiteX279"/>
              <a:gd fmla="*/ 1480795 h 1944000" name="connsiteY279"/>
              <a:gd fmla="*/ 553856 w 1944000" name="connsiteX280"/>
              <a:gd fmla="*/ 1487780 h 1944000" name="connsiteY280"/>
              <a:gd fmla="*/ 561802 w 1944000" name="connsiteX281"/>
              <a:gd fmla="*/ 1494765 h 1944000" name="connsiteY281"/>
              <a:gd fmla="*/ 570067 w 1944000" name="connsiteX282"/>
              <a:gd fmla="*/ 1501750 h 1944000" name="connsiteY282"/>
              <a:gd fmla="*/ 578331 w 1944000" name="connsiteX283"/>
              <a:gd fmla="*/ 1507782 h 1944000" name="connsiteY283"/>
              <a:gd fmla="*/ 586913 w 1944000" name="connsiteX284"/>
              <a:gd fmla="*/ 1514132 h 1944000" name="connsiteY284"/>
              <a:gd fmla="*/ 600581 w 1944000" name="connsiteX285"/>
              <a:gd fmla="*/ 1523657 h 1944000" name="connsiteY285"/>
              <a:gd fmla="*/ 615203 w 1944000" name="connsiteX286"/>
              <a:gd fmla="*/ 1532865 h 1944000" name="connsiteY286"/>
              <a:gd fmla="*/ 630142 w 1944000" name="connsiteX287"/>
              <a:gd fmla="*/ 1541437 h 1944000" name="connsiteY287"/>
              <a:gd fmla="*/ 645717 w 1944000" name="connsiteX288"/>
              <a:gd fmla="*/ 1549375 h 1944000" name="connsiteY288"/>
              <a:gd fmla="*/ 661928 w 1944000" name="connsiteX289"/>
              <a:gd fmla="*/ 1556995 h 1944000" name="connsiteY289"/>
              <a:gd fmla="*/ 678775 w 1944000" name="connsiteX290"/>
              <a:gd fmla="*/ 1563980 h 1944000" name="connsiteY290"/>
              <a:gd fmla="*/ 696257 w 1944000" name="connsiteX291"/>
              <a:gd fmla="*/ 1570647 h 1944000" name="connsiteY291"/>
              <a:gd fmla="*/ 714375 w 1944000" name="connsiteX292"/>
              <a:gd fmla="*/ 1576680 h 1944000" name="connsiteY292"/>
              <a:gd fmla="*/ 733129 w 1944000" name="connsiteX293"/>
              <a:gd fmla="*/ 1582395 h 1944000" name="connsiteY293"/>
              <a:gd fmla="*/ 752518 w 1944000" name="connsiteX294"/>
              <a:gd fmla="*/ 1587475 h 1944000" name="connsiteY294"/>
              <a:gd fmla="*/ 772544 w 1944000" name="connsiteX295"/>
              <a:gd fmla="*/ 1592237 h 1944000" name="connsiteY295"/>
              <a:gd fmla="*/ 792887 w 1944000" name="connsiteX296"/>
              <a:gd fmla="*/ 1596365 h 1944000" name="connsiteY296"/>
              <a:gd fmla="*/ 814183 w 1944000" name="connsiteX297"/>
              <a:gd fmla="*/ 1600175 h 1944000" name="connsiteY297"/>
              <a:gd fmla="*/ 835480 w 1944000" name="connsiteX298"/>
              <a:gd fmla="*/ 1603350 h 1944000" name="connsiteY298"/>
              <a:gd fmla="*/ 858048 w 1944000" name="connsiteX299"/>
              <a:gd fmla="*/ 1606525 h 1944000" name="connsiteY299"/>
              <a:gd fmla="*/ 880616 w 1944000" name="connsiteX300"/>
              <a:gd fmla="*/ 1608747 h 1944000" name="connsiteY300"/>
              <a:gd fmla="*/ 880616 w 1944000" name="connsiteX301"/>
              <a:gd fmla="*/ 1726857 h 1944000" name="connsiteY301"/>
              <a:gd fmla="*/ 1063385 w 1944000" name="connsiteX302"/>
              <a:gd fmla="*/ 1726857 h 1944000" name="connsiteY302"/>
              <a:gd fmla="*/ 1063385 w 1944000" name="connsiteX303"/>
              <a:gd fmla="*/ 1610652 h 1944000" name="connsiteY303"/>
              <a:gd fmla="*/ 1077371 w 1944000" name="connsiteX304"/>
              <a:gd fmla="*/ 1609382 h 1944000" name="connsiteY304"/>
              <a:gd fmla="*/ 1091675 w 1944000" name="connsiteX305"/>
              <a:gd fmla="*/ 1607795 h 1944000" name="connsiteY305"/>
              <a:gd fmla="*/ 1105661 w 1944000" name="connsiteX306"/>
              <a:gd fmla="*/ 1606207 h 1944000" name="connsiteY306"/>
              <a:gd fmla="*/ 1119329 w 1944000" name="connsiteX307"/>
              <a:gd fmla="*/ 1603985 h 1944000" name="connsiteY307"/>
              <a:gd fmla="*/ 1133314 w 1944000" name="connsiteX308"/>
              <a:gd fmla="*/ 1602080 h 1944000" name="connsiteY308"/>
              <a:gd fmla="*/ 1146665 w 1944000" name="connsiteX309"/>
              <a:gd fmla="*/ 1599857 h 1944000" name="connsiteY309"/>
              <a:gd fmla="*/ 1160015 w 1944000" name="connsiteX310"/>
              <a:gd fmla="*/ 1597317 h 1944000" name="connsiteY310"/>
              <a:gd fmla="*/ 1173047 w 1944000" name="connsiteX311"/>
              <a:gd fmla="*/ 1594142 h 1944000" name="connsiteY311"/>
              <a:gd fmla="*/ 1186397 w 1944000" name="connsiteX312"/>
              <a:gd fmla="*/ 1591285 h 1944000" name="connsiteY312"/>
              <a:gd fmla="*/ 1199111 w 1944000" name="connsiteX313"/>
              <a:gd fmla="*/ 1587792 h 1944000" name="connsiteY313"/>
              <a:gd fmla="*/ 1212144 w 1944000" name="connsiteX314"/>
              <a:gd fmla="*/ 1584300 h 1944000" name="connsiteY314"/>
              <a:gd fmla="*/ 1224540 w 1944000" name="connsiteX315"/>
              <a:gd fmla="*/ 1580807 h 1944000" name="connsiteY315"/>
              <a:gd fmla="*/ 1236937 w 1944000" name="connsiteX316"/>
              <a:gd fmla="*/ 1576680 h 1944000" name="connsiteY316"/>
              <a:gd fmla="*/ 1249333 w 1944000" name="connsiteX317"/>
              <a:gd fmla="*/ 1572552 h 1944000" name="connsiteY317"/>
              <a:gd fmla="*/ 1261412 w 1944000" name="connsiteX318"/>
              <a:gd fmla="*/ 1567790 h 1944000" name="connsiteY318"/>
              <a:gd fmla="*/ 1273491 w 1944000" name="connsiteX319"/>
              <a:gd fmla="*/ 1563345 h 1944000" name="connsiteY319"/>
              <a:gd fmla="*/ 1288748 w 1944000" name="connsiteX320"/>
              <a:gd fmla="*/ 1556995 h 1944000" name="connsiteY320"/>
              <a:gd fmla="*/ 1304005 w 1944000" name="connsiteX321"/>
              <a:gd fmla="*/ 1550010 h 1944000" name="connsiteY321"/>
              <a:gd fmla="*/ 1318627 w 1944000" name="connsiteX322"/>
              <a:gd fmla="*/ 1543025 h 1944000" name="connsiteY322"/>
              <a:gd fmla="*/ 1332613 w 1944000" name="connsiteX323"/>
              <a:gd fmla="*/ 1535722 h 1944000" name="connsiteY323"/>
              <a:gd fmla="*/ 1346598 w 1944000" name="connsiteX324"/>
              <a:gd fmla="*/ 1528102 h 1944000" name="connsiteY324"/>
              <a:gd fmla="*/ 1359631 w 1944000" name="connsiteX325"/>
              <a:gd fmla="*/ 1519847 h 1944000" name="connsiteY325"/>
              <a:gd fmla="*/ 1372345 w 1944000" name="connsiteX326"/>
              <a:gd fmla="*/ 1511592 h 1944000" name="connsiteY326"/>
              <a:gd fmla="*/ 1384742 w 1944000" name="connsiteX327"/>
              <a:gd fmla="*/ 1502702 h 1944000" name="connsiteY327"/>
              <a:gd fmla="*/ 1396185 w 1944000" name="connsiteX328"/>
              <a:gd fmla="*/ 1493812 h 1944000" name="connsiteY328"/>
              <a:gd fmla="*/ 1407945 w 1944000" name="connsiteX329"/>
              <a:gd fmla="*/ 1484287 h 1944000" name="connsiteY329"/>
              <a:gd fmla="*/ 1418753 w 1944000" name="connsiteX330"/>
              <a:gd fmla="*/ 1474762 h 1944000" name="connsiteY330"/>
              <a:gd fmla="*/ 1429242 w 1944000" name="connsiteX331"/>
              <a:gd fmla="*/ 1464602 h 1944000" name="connsiteY331"/>
              <a:gd fmla="*/ 1439096 w 1944000" name="connsiteX332"/>
              <a:gd fmla="*/ 1454125 h 1944000" name="connsiteY332"/>
              <a:gd fmla="*/ 1448631 w 1944000" name="connsiteX333"/>
              <a:gd fmla="*/ 1443647 h 1944000" name="connsiteY333"/>
              <a:gd fmla="*/ 1457531 w 1944000" name="connsiteX334"/>
              <a:gd fmla="*/ 1432535 h 1944000" name="connsiteY334"/>
              <a:gd fmla="*/ 1466114 w 1944000" name="connsiteX335"/>
              <a:gd fmla="*/ 1421422 h 1944000" name="connsiteY335"/>
              <a:gd fmla="*/ 1474378 w 1944000" name="connsiteX336"/>
              <a:gd fmla="*/ 1409675 h 1944000" name="connsiteY336"/>
              <a:gd fmla="*/ 1482007 w 1944000" name="connsiteX337"/>
              <a:gd fmla="*/ 1398245 h 1944000" name="connsiteY337"/>
              <a:gd fmla="*/ 1489000 w 1944000" name="connsiteX338"/>
              <a:gd fmla="*/ 1386497 h 1944000" name="connsiteY338"/>
              <a:gd fmla="*/ 1495675 w 1944000" name="connsiteX339"/>
              <a:gd fmla="*/ 1374432 h 1944000" name="connsiteY339"/>
              <a:gd fmla="*/ 1501396 w 1944000" name="connsiteX340"/>
              <a:gd fmla="*/ 1362685 h 1944000" name="connsiteY340"/>
              <a:gd fmla="*/ 1507118 w 1944000" name="connsiteX341"/>
              <a:gd fmla="*/ 1350620 h 1944000" name="connsiteY341"/>
              <a:gd fmla="*/ 1512203 w 1944000" name="connsiteX342"/>
              <a:gd fmla="*/ 1338555 h 1944000" name="connsiteY342"/>
              <a:gd fmla="*/ 1516335 w 1944000" name="connsiteX343"/>
              <a:gd fmla="*/ 1326490 h 1944000" name="connsiteY343"/>
              <a:gd fmla="*/ 1520468 w 1944000" name="connsiteX344"/>
              <a:gd fmla="*/ 1314107 h 1944000" name="connsiteY344"/>
              <a:gd fmla="*/ 1523964 w 1944000" name="connsiteX345"/>
              <a:gd fmla="*/ 1301725 h 1944000" name="connsiteY345"/>
              <a:gd fmla="*/ 1526507 w 1944000" name="connsiteX346"/>
              <a:gd fmla="*/ 1289025 h 1944000" name="connsiteY346"/>
              <a:gd fmla="*/ 1528732 w 1944000" name="connsiteX347"/>
              <a:gd fmla="*/ 1276642 h 1944000" name="connsiteY347"/>
              <a:gd fmla="*/ 1530957 w 1944000" name="connsiteX348"/>
              <a:gd fmla="*/ 1263942 h 1944000" name="connsiteY348"/>
              <a:gd fmla="*/ 1532228 w 1944000" name="connsiteX349"/>
              <a:gd fmla="*/ 1251242 h 1944000" name="connsiteY349"/>
              <a:gd fmla="*/ 1532864 w 1944000" name="connsiteX350"/>
              <a:gd fmla="*/ 1238542 h 1944000" name="connsiteY350"/>
              <a:gd fmla="*/ 1533182 w 1944000" name="connsiteX351"/>
              <a:gd fmla="*/ 1225207 h 1944000" name="connsiteY351"/>
              <a:gd fmla="*/ 1533182 w 1944000" name="connsiteX352"/>
              <a:gd fmla="*/ 1212189 h 1944000" name="connsiteY352"/>
              <a:gd fmla="*/ 1532546 w 1944000" name="connsiteX353"/>
              <a:gd fmla="*/ 1199172 h 1944000" name="connsiteY353"/>
              <a:gd fmla="*/ 1531275 w 1944000" name="connsiteX354"/>
              <a:gd fmla="*/ 1186789 h 1944000" name="connsiteY354"/>
              <a:gd fmla="*/ 1530003 w 1944000" name="connsiteX355"/>
              <a:gd fmla="*/ 1174407 h 1944000" name="connsiteY355"/>
              <a:gd fmla="*/ 1527778 w 1944000" name="connsiteX356"/>
              <a:gd fmla="*/ 1162342 h 1944000" name="connsiteY356"/>
              <a:gd fmla="*/ 1525553 w 1944000" name="connsiteX357"/>
              <a:gd fmla="*/ 1150594 h 1944000" name="connsiteY357"/>
              <a:gd fmla="*/ 1522693 w 1944000" name="connsiteX358"/>
              <a:gd fmla="*/ 1138847 h 1944000" name="connsiteY358"/>
              <a:gd fmla="*/ 1519514 w 1944000" name="connsiteX359"/>
              <a:gd fmla="*/ 1127734 h 1944000" name="connsiteY359"/>
              <a:gd fmla="*/ 1516018 w 1944000" name="connsiteX360"/>
              <a:gd fmla="*/ 1116939 h 1944000" name="connsiteY360"/>
              <a:gd fmla="*/ 1511885 w 1944000" name="connsiteX361"/>
              <a:gd fmla="*/ 1106144 h 1944000" name="connsiteY361"/>
              <a:gd fmla="*/ 1507435 w 1944000" name="connsiteX362"/>
              <a:gd fmla="*/ 1095349 h 1944000" name="connsiteY362"/>
              <a:gd fmla="*/ 1502350 w 1944000" name="connsiteX363"/>
              <a:gd fmla="*/ 1085189 h 1944000" name="connsiteY363"/>
              <a:gd fmla="*/ 1496946 w 1944000" name="connsiteX364"/>
              <a:gd fmla="*/ 1075347 h 1944000" name="connsiteY364"/>
              <a:gd fmla="*/ 1491225 w 1944000" name="connsiteX365"/>
              <a:gd fmla="*/ 1065822 h 1944000" name="connsiteY365"/>
              <a:gd fmla="*/ 1485185 w 1944000" name="connsiteX366"/>
              <a:gd fmla="*/ 1056614 h 1944000" name="connsiteY366"/>
              <a:gd fmla="*/ 1478510 w 1944000" name="connsiteX367"/>
              <a:gd fmla="*/ 1047407 h 1944000" name="connsiteY367"/>
              <a:gd fmla="*/ 1471517 w 1944000" name="connsiteX368"/>
              <a:gd fmla="*/ 1038517 h 1944000" name="connsiteY368"/>
              <a:gd fmla="*/ 1463889 w 1944000" name="connsiteX369"/>
              <a:gd fmla="*/ 1029944 h 1944000" name="connsiteY369"/>
              <a:gd fmla="*/ 1456260 w 1944000" name="connsiteX370"/>
              <a:gd fmla="*/ 1021689 h 1944000" name="connsiteY370"/>
              <a:gd fmla="*/ 1448314 w 1944000" name="connsiteX371"/>
              <a:gd fmla="*/ 1013752 h 1944000" name="connsiteY371"/>
              <a:gd fmla="*/ 1440049 w 1944000" name="connsiteX372"/>
              <a:gd fmla="*/ 1005814 h 1944000" name="connsiteY372"/>
              <a:gd fmla="*/ 1431467 w 1944000" name="connsiteX373"/>
              <a:gd fmla="*/ 998512 h 1944000" name="connsiteY373"/>
              <a:gd fmla="*/ 1422567 w 1944000" name="connsiteX374"/>
              <a:gd fmla="*/ 991527 h 1944000" name="connsiteY374"/>
              <a:gd fmla="*/ 1413349 w 1944000" name="connsiteX375"/>
              <a:gd fmla="*/ 984542 h 1944000" name="connsiteY375"/>
              <a:gd fmla="*/ 1403813 w 1944000" name="connsiteX376"/>
              <a:gd fmla="*/ 977557 h 1944000" name="connsiteY376"/>
              <a:gd fmla="*/ 1393959 w 1944000" name="connsiteX377"/>
              <a:gd fmla="*/ 971207 h 1944000" name="connsiteY377"/>
              <a:gd fmla="*/ 1383788 w 1944000" name="connsiteX378"/>
              <a:gd fmla="*/ 965174 h 1944000" name="connsiteY378"/>
              <a:gd fmla="*/ 1373299 w 1944000" name="connsiteX379"/>
              <a:gd fmla="*/ 959142 h 1944000" name="connsiteY379"/>
              <a:gd fmla="*/ 1362491 w 1944000" name="connsiteX380"/>
              <a:gd fmla="*/ 953427 h 1944000" name="connsiteY380"/>
              <a:gd fmla="*/ 1351048 w 1944000" name="connsiteX381"/>
              <a:gd fmla="*/ 948347 h 1944000" name="connsiteY381"/>
              <a:gd fmla="*/ 1339605 w 1944000" name="connsiteX382"/>
              <a:gd fmla="*/ 942949 h 1944000" name="connsiteY382"/>
              <a:gd fmla="*/ 1327845 w 1944000" name="connsiteX383"/>
              <a:gd fmla="*/ 937869 h 1944000" name="connsiteY383"/>
              <a:gd fmla="*/ 1305912 w 1944000" name="connsiteX384"/>
              <a:gd fmla="*/ 930249 h 1944000" name="connsiteY384"/>
              <a:gd fmla="*/ 1280801 w 1944000" name="connsiteX385"/>
              <a:gd fmla="*/ 921677 h 1944000" name="connsiteY385"/>
              <a:gd fmla="*/ 1252512 w 1944000" name="connsiteX386"/>
              <a:gd fmla="*/ 912469 h 1944000" name="connsiteY386"/>
              <a:gd fmla="*/ 1221362 w 1944000" name="connsiteX387"/>
              <a:gd fmla="*/ 902627 h 1944000" name="connsiteY387"/>
              <a:gd fmla="*/ 1186397 w 1944000" name="connsiteX388"/>
              <a:gd fmla="*/ 892784 h 1944000" name="connsiteY388"/>
              <a:gd fmla="*/ 1148572 w 1944000" name="connsiteX389"/>
              <a:gd fmla="*/ 882307 h 1944000" name="connsiteY389"/>
              <a:gd fmla="*/ 1107568 w 1944000" name="connsiteX390"/>
              <a:gd fmla="*/ 871512 h 1944000" name="connsiteY390"/>
              <a:gd fmla="*/ 1063385 w 1944000" name="connsiteX391"/>
              <a:gd fmla="*/ 860399 h 1944000" name="connsiteY391"/>
              <a:gd fmla="*/ 1063385 w 1944000" name="connsiteX392"/>
              <a:gd fmla="*/ 511149 h 1944000" name="connsiteY392"/>
              <a:gd fmla="*/ 1078960 w 1944000" name="connsiteX393"/>
              <a:gd fmla="*/ 514642 h 1944000" name="connsiteY393"/>
              <a:gd fmla="*/ 1093582 w 1944000" name="connsiteX394"/>
              <a:gd fmla="*/ 518769 h 1944000" name="connsiteY394"/>
              <a:gd fmla="*/ 1108204 w 1944000" name="connsiteX395"/>
              <a:gd fmla="*/ 523214 h 1944000" name="connsiteY395"/>
              <a:gd fmla="*/ 1121554 w 1944000" name="connsiteX396"/>
              <a:gd fmla="*/ 528612 h 1944000" name="connsiteY396"/>
              <a:gd fmla="*/ 1128229 w 1944000" name="connsiteX397"/>
              <a:gd fmla="*/ 531469 h 1944000" name="connsiteY397"/>
              <a:gd fmla="*/ 1134904 w 1944000" name="connsiteX398"/>
              <a:gd fmla="*/ 534644 h 1944000" name="connsiteY398"/>
              <a:gd fmla="*/ 1141261 w 1944000" name="connsiteX399"/>
              <a:gd fmla="*/ 537502 h 1944000" name="connsiteY399"/>
              <a:gd fmla="*/ 1146982 w 1944000" name="connsiteX400"/>
              <a:gd fmla="*/ 540677 h 1944000" name="connsiteY400"/>
              <a:gd fmla="*/ 1153022 w 1944000" name="connsiteX401"/>
              <a:gd fmla="*/ 544169 h 1944000" name="connsiteY401"/>
              <a:gd fmla="*/ 1159061 w 1944000" name="connsiteX402"/>
              <a:gd fmla="*/ 547662 h 1944000" name="connsiteY402"/>
              <a:gd fmla="*/ 1164465 w 1944000" name="connsiteX403"/>
              <a:gd fmla="*/ 551154 h 1944000" name="connsiteY403"/>
              <a:gd fmla="*/ 1169868 w 1944000" name="connsiteX404"/>
              <a:gd fmla="*/ 555282 h 1944000" name="connsiteY404"/>
              <a:gd fmla="*/ 1178768 w 1944000" name="connsiteX405"/>
              <a:gd fmla="*/ 561949 h 1944000" name="connsiteY405"/>
              <a:gd fmla="*/ 1187351 w 1944000" name="connsiteX406"/>
              <a:gd fmla="*/ 568934 h 1944000" name="connsiteY406"/>
              <a:gd fmla="*/ 1195297 w 1944000" name="connsiteX407"/>
              <a:gd fmla="*/ 576554 h 1944000" name="connsiteY407"/>
              <a:gd fmla="*/ 1202926 w 1944000" name="connsiteX408"/>
              <a:gd fmla="*/ 584174 h 1944000" name="connsiteY408"/>
              <a:gd fmla="*/ 1209919 w 1944000" name="connsiteX409"/>
              <a:gd fmla="*/ 592429 h 1944000" name="connsiteY409"/>
              <a:gd fmla="*/ 1216594 w 1944000" name="connsiteX410"/>
              <a:gd fmla="*/ 601002 h 1944000" name="connsiteY410"/>
              <a:gd fmla="*/ 1222633 w 1944000" name="connsiteX411"/>
              <a:gd fmla="*/ 609574 h 1944000" name="connsiteY411"/>
              <a:gd fmla="*/ 1228355 w 1944000" name="connsiteX412"/>
              <a:gd fmla="*/ 618782 h 1944000" name="connsiteY412"/>
              <a:gd fmla="*/ 1233758 w 1944000" name="connsiteX413"/>
              <a:gd fmla="*/ 627989 h 1944000" name="connsiteY413"/>
              <a:gd fmla="*/ 1238844 w 1944000" name="connsiteX414"/>
              <a:gd fmla="*/ 637832 h 1944000" name="connsiteY414"/>
              <a:gd fmla="*/ 1242976 w 1944000" name="connsiteX415"/>
              <a:gd fmla="*/ 647674 h 1944000" name="connsiteY415"/>
              <a:gd fmla="*/ 1247108 w 1944000" name="connsiteX416"/>
              <a:gd fmla="*/ 658469 h 1944000" name="connsiteY416"/>
              <a:gd fmla="*/ 1250287 w 1944000" name="connsiteX417"/>
              <a:gd fmla="*/ 668947 h 1944000" name="connsiteY417"/>
              <a:gd fmla="*/ 1253465 w 1944000" name="connsiteX418"/>
              <a:gd fmla="*/ 680059 h 1944000" name="connsiteY418"/>
              <a:gd fmla="*/ 1256326 w 1944000" name="connsiteX419"/>
              <a:gd fmla="*/ 691172 h 1944000" name="connsiteY419"/>
              <a:gd fmla="*/ 1258233 w 1944000" name="connsiteX420"/>
              <a:gd fmla="*/ 702919 h 1944000" name="connsiteY420"/>
              <a:gd fmla="*/ 1482324 w 1944000" name="connsiteX421"/>
              <a:gd fmla="*/ 675297 h 1944000" name="connsiteY421"/>
              <a:gd fmla="*/ 1479464 w 1944000" name="connsiteX422"/>
              <a:gd fmla="*/ 660692 h 1944000" name="connsiteY422"/>
              <a:gd fmla="*/ 1475967 w 1944000" name="connsiteX423"/>
              <a:gd fmla="*/ 646087 h 1944000" name="connsiteY423"/>
              <a:gd fmla="*/ 1472789 w 1944000" name="connsiteX424"/>
              <a:gd fmla="*/ 632434 h 1944000" name="connsiteY424"/>
              <a:gd fmla="*/ 1469292 w 1944000" name="connsiteX425"/>
              <a:gd fmla="*/ 618782 h 1944000" name="connsiteY425"/>
              <a:gd fmla="*/ 1465160 w 1944000" name="connsiteX426"/>
              <a:gd fmla="*/ 605764 h 1944000" name="connsiteY426"/>
              <a:gd fmla="*/ 1461028 w 1944000" name="connsiteX427"/>
              <a:gd fmla="*/ 592747 h 1944000" name="connsiteY427"/>
              <a:gd fmla="*/ 1456260 w 1944000" name="connsiteX428"/>
              <a:gd fmla="*/ 580364 h 1944000" name="connsiteY428"/>
              <a:gd fmla="*/ 1451810 w 1944000" name="connsiteX429"/>
              <a:gd fmla="*/ 568299 h 1944000" name="connsiteY429"/>
              <a:gd fmla="*/ 1446406 w 1944000" name="connsiteX430"/>
              <a:gd fmla="*/ 556552 h 1944000" name="connsiteY430"/>
              <a:gd fmla="*/ 1441321 w 1944000" name="connsiteX431"/>
              <a:gd fmla="*/ 545439 h 1944000" name="connsiteY431"/>
              <a:gd fmla="*/ 1435599 w 1944000" name="connsiteX432"/>
              <a:gd fmla="*/ 534644 h 1944000" name="connsiteY432"/>
              <a:gd fmla="*/ 1429560 w 1944000" name="connsiteX433"/>
              <a:gd fmla="*/ 523532 h 1944000" name="connsiteY433"/>
              <a:gd fmla="*/ 1423838 w 1944000" name="connsiteX434"/>
              <a:gd fmla="*/ 513689 h 1944000" name="connsiteY434"/>
              <a:gd fmla="*/ 1417163 w 1944000" name="connsiteX435"/>
              <a:gd fmla="*/ 503847 h 1944000" name="connsiteY435"/>
              <a:gd fmla="*/ 1410488 w 1944000" name="connsiteX436"/>
              <a:gd fmla="*/ 494322 h 1944000" name="connsiteY436"/>
              <a:gd fmla="*/ 1403177 w 1944000" name="connsiteX437"/>
              <a:gd fmla="*/ 485432 h 1944000" name="connsiteY437"/>
              <a:gd fmla="*/ 1395867 w 1944000" name="connsiteX438"/>
              <a:gd fmla="*/ 476542 h 1944000" name="connsiteY438"/>
              <a:gd fmla="*/ 1388238 w 1944000" name="connsiteX439"/>
              <a:gd fmla="*/ 467969 h 1944000" name="connsiteY439"/>
              <a:gd fmla="*/ 1379974 w 1944000" name="connsiteX440"/>
              <a:gd fmla="*/ 459714 h 1944000" name="connsiteY440"/>
              <a:gd fmla="*/ 1371074 w 1944000" name="connsiteX441"/>
              <a:gd fmla="*/ 451459 h 1944000" name="connsiteY441"/>
              <a:gd fmla="*/ 1361538 w 1944000" name="connsiteX442"/>
              <a:gd fmla="*/ 443522 h 1944000" name="connsiteY442"/>
              <a:gd fmla="*/ 1351366 w 1944000" name="connsiteX443"/>
              <a:gd fmla="*/ 435902 h 1944000" name="connsiteY443"/>
              <a:gd fmla="*/ 1341195 w 1944000" name="connsiteX444"/>
              <a:gd fmla="*/ 428599 h 1944000" name="connsiteY444"/>
              <a:gd fmla="*/ 1330388 w 1944000" name="connsiteX445"/>
              <a:gd fmla="*/ 421614 h 1944000" name="connsiteY445"/>
              <a:gd fmla="*/ 1319262 w 1944000" name="connsiteX446"/>
              <a:gd fmla="*/ 414629 h 1944000" name="connsiteY446"/>
              <a:gd fmla="*/ 1307184 w 1944000" name="connsiteX447"/>
              <a:gd fmla="*/ 407962 h 1944000" name="connsiteY447"/>
              <a:gd fmla="*/ 1294787 w 1944000" name="connsiteX448"/>
              <a:gd fmla="*/ 401294 h 1944000" name="connsiteY448"/>
              <a:gd fmla="*/ 1282073 w 1944000" name="connsiteX449"/>
              <a:gd fmla="*/ 395262 h 1944000" name="connsiteY449"/>
              <a:gd fmla="*/ 1268723 w 1944000" name="connsiteX450"/>
              <a:gd fmla="*/ 389229 h 1944000" name="connsiteY450"/>
              <a:gd fmla="*/ 1254737 w 1944000" name="connsiteX451"/>
              <a:gd fmla="*/ 383197 h 1944000" name="connsiteY451"/>
              <a:gd fmla="*/ 1240751 w 1944000" name="connsiteX452"/>
              <a:gd fmla="*/ 378117 h 1944000" name="connsiteY452"/>
              <a:gd fmla="*/ 1225812 w 1944000" name="connsiteX453"/>
              <a:gd fmla="*/ 372402 h 1944000" name="connsiteY453"/>
              <a:gd fmla="*/ 1207058 w 1944000" name="connsiteX454"/>
              <a:gd fmla="*/ 366369 h 1944000" name="connsiteY454"/>
              <a:gd fmla="*/ 1187986 w 1944000" name="connsiteX455"/>
              <a:gd fmla="*/ 360972 h 1944000" name="connsiteY455"/>
              <a:gd fmla="*/ 1168279 w 1944000" name="connsiteX456"/>
              <a:gd fmla="*/ 355574 h 1944000" name="connsiteY456"/>
              <a:gd fmla="*/ 1147936 w 1944000" name="connsiteX457"/>
              <a:gd fmla="*/ 351129 h 1944000" name="connsiteY457"/>
              <a:gd fmla="*/ 1127593 w 1944000" name="connsiteX458"/>
              <a:gd fmla="*/ 346684 h 1944000" name="connsiteY458"/>
              <a:gd fmla="*/ 1106614 w 1944000" name="connsiteX459"/>
              <a:gd fmla="*/ 343192 h 1944000" name="connsiteY459"/>
              <a:gd fmla="*/ 1085000 w 1944000" name="connsiteX460"/>
              <a:gd fmla="*/ 339699 h 1944000" name="connsiteY460"/>
              <a:gd fmla="*/ 1063385 w 1944000" name="connsiteX461"/>
              <a:gd fmla="*/ 337159 h 1944000" name="connsiteY461"/>
              <a:gd fmla="*/ 1063385 w 1944000" name="connsiteX462"/>
              <a:gd fmla="*/ 217144 h 1944000" name="connsiteY462"/>
              <a:gd fmla="*/ 972000 w 1944000" name="connsiteX463"/>
              <a:gd fmla="*/ 0 h 1944000" name="connsiteY463"/>
              <a:gd fmla="*/ 1944000 w 1944000" name="connsiteX464"/>
              <a:gd fmla="*/ 972000 h 1944000" name="connsiteY464"/>
              <a:gd fmla="*/ 972000 w 1944000" name="connsiteX465"/>
              <a:gd fmla="*/ 1944000 h 1944000" name="connsiteY465"/>
              <a:gd fmla="*/ 0 w 1944000" name="connsiteX466"/>
              <a:gd fmla="*/ 972000 h 1944000" name="connsiteY466"/>
              <a:gd fmla="*/ 972000 w 1944000" name="connsiteX467"/>
              <a:gd fmla="*/ 0 h 1944000" name="connsiteY4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b="b" l="l" r="r" t="t"/>
            <a:pathLst>
              <a:path h="1944000" w="1944000">
                <a:moveTo>
                  <a:pt x="1063385" y="1082014"/>
                </a:moveTo>
                <a:lnTo>
                  <a:pt x="1093900" y="1089952"/>
                </a:lnTo>
                <a:lnTo>
                  <a:pt x="1121871" y="1097572"/>
                </a:lnTo>
                <a:lnTo>
                  <a:pt x="1146982" y="1104557"/>
                </a:lnTo>
                <a:lnTo>
                  <a:pt x="1169550" y="1111542"/>
                </a:lnTo>
                <a:lnTo>
                  <a:pt x="1188940" y="1118209"/>
                </a:lnTo>
                <a:lnTo>
                  <a:pt x="1205469" y="1124559"/>
                </a:lnTo>
                <a:lnTo>
                  <a:pt x="1212779" y="1127734"/>
                </a:lnTo>
                <a:lnTo>
                  <a:pt x="1219137" y="1130592"/>
                </a:lnTo>
                <a:lnTo>
                  <a:pt x="1225176" y="1133449"/>
                </a:lnTo>
                <a:lnTo>
                  <a:pt x="1230262" y="1136307"/>
                </a:lnTo>
                <a:lnTo>
                  <a:pt x="1238526" y="1141704"/>
                </a:lnTo>
                <a:lnTo>
                  <a:pt x="1245837" y="1146784"/>
                </a:lnTo>
                <a:lnTo>
                  <a:pt x="1253148" y="1152499"/>
                </a:lnTo>
                <a:lnTo>
                  <a:pt x="1259823" y="1158532"/>
                </a:lnTo>
                <a:lnTo>
                  <a:pt x="1265862" y="1164564"/>
                </a:lnTo>
                <a:lnTo>
                  <a:pt x="1271266" y="1170914"/>
                </a:lnTo>
                <a:lnTo>
                  <a:pt x="1276351" y="1177582"/>
                </a:lnTo>
                <a:lnTo>
                  <a:pt x="1280801" y="1184567"/>
                </a:lnTo>
                <a:lnTo>
                  <a:pt x="1284934" y="1191234"/>
                </a:lnTo>
                <a:lnTo>
                  <a:pt x="1288112" y="1198537"/>
                </a:lnTo>
                <a:lnTo>
                  <a:pt x="1291291" y="1206157"/>
                </a:lnTo>
                <a:lnTo>
                  <a:pt x="1293516" y="1214094"/>
                </a:lnTo>
                <a:lnTo>
                  <a:pt x="1295423" y="1222032"/>
                </a:lnTo>
                <a:lnTo>
                  <a:pt x="1296694" y="1230287"/>
                </a:lnTo>
                <a:lnTo>
                  <a:pt x="1297330" y="1238859"/>
                </a:lnTo>
                <a:lnTo>
                  <a:pt x="1297648" y="1247432"/>
                </a:lnTo>
                <a:lnTo>
                  <a:pt x="1297330" y="1257275"/>
                </a:lnTo>
                <a:lnTo>
                  <a:pt x="1296377" y="1266800"/>
                </a:lnTo>
                <a:lnTo>
                  <a:pt x="1295105" y="1276007"/>
                </a:lnTo>
                <a:lnTo>
                  <a:pt x="1292880" y="1285215"/>
                </a:lnTo>
                <a:lnTo>
                  <a:pt x="1290019" y="1294422"/>
                </a:lnTo>
                <a:lnTo>
                  <a:pt x="1286841" y="1303312"/>
                </a:lnTo>
                <a:lnTo>
                  <a:pt x="1283344" y="1312202"/>
                </a:lnTo>
                <a:lnTo>
                  <a:pt x="1278576" y="1320775"/>
                </a:lnTo>
                <a:lnTo>
                  <a:pt x="1273808" y="1329347"/>
                </a:lnTo>
                <a:lnTo>
                  <a:pt x="1267769" y="1337602"/>
                </a:lnTo>
                <a:lnTo>
                  <a:pt x="1261412" y="1345857"/>
                </a:lnTo>
                <a:lnTo>
                  <a:pt x="1254737" y="1353795"/>
                </a:lnTo>
                <a:lnTo>
                  <a:pt x="1247426" y="1361732"/>
                </a:lnTo>
                <a:lnTo>
                  <a:pt x="1239162" y="1369670"/>
                </a:lnTo>
                <a:lnTo>
                  <a:pt x="1230580" y="1376655"/>
                </a:lnTo>
                <a:lnTo>
                  <a:pt x="1221362" y="1384275"/>
                </a:lnTo>
                <a:lnTo>
                  <a:pt x="1214051" y="1389672"/>
                </a:lnTo>
                <a:lnTo>
                  <a:pt x="1206422" y="1394435"/>
                </a:lnTo>
                <a:lnTo>
                  <a:pt x="1198476" y="1399515"/>
                </a:lnTo>
                <a:lnTo>
                  <a:pt x="1190211" y="1403960"/>
                </a:lnTo>
                <a:lnTo>
                  <a:pt x="1181311" y="1408087"/>
                </a:lnTo>
                <a:lnTo>
                  <a:pt x="1172411" y="1411897"/>
                </a:lnTo>
                <a:lnTo>
                  <a:pt x="1163193" y="1416025"/>
                </a:lnTo>
                <a:lnTo>
                  <a:pt x="1153340" y="1419517"/>
                </a:lnTo>
                <a:lnTo>
                  <a:pt x="1143486" y="1422692"/>
                </a:lnTo>
                <a:lnTo>
                  <a:pt x="1132997" y="1425867"/>
                </a:lnTo>
                <a:lnTo>
                  <a:pt x="1122189" y="1428407"/>
                </a:lnTo>
                <a:lnTo>
                  <a:pt x="1111064" y="1431265"/>
                </a:lnTo>
                <a:lnTo>
                  <a:pt x="1099621" y="1433487"/>
                </a:lnTo>
                <a:lnTo>
                  <a:pt x="1087860" y="1435392"/>
                </a:lnTo>
                <a:lnTo>
                  <a:pt x="1075782" y="1436980"/>
                </a:lnTo>
                <a:lnTo>
                  <a:pt x="1063385" y="1438567"/>
                </a:lnTo>
                <a:close/>
                <a:moveTo>
                  <a:pt x="880616" y="505752"/>
                </a:moveTo>
                <a:lnTo>
                  <a:pt x="880616" y="814362"/>
                </a:lnTo>
                <a:lnTo>
                  <a:pt x="847241" y="805789"/>
                </a:lnTo>
                <a:lnTo>
                  <a:pt x="820223" y="798804"/>
                </a:lnTo>
                <a:lnTo>
                  <a:pt x="799879" y="793089"/>
                </a:lnTo>
                <a:lnTo>
                  <a:pt x="785894" y="788327"/>
                </a:lnTo>
                <a:lnTo>
                  <a:pt x="771590" y="782929"/>
                </a:lnTo>
                <a:lnTo>
                  <a:pt x="757922" y="776897"/>
                </a:lnTo>
                <a:lnTo>
                  <a:pt x="745843" y="770229"/>
                </a:lnTo>
                <a:lnTo>
                  <a:pt x="739804" y="767054"/>
                </a:lnTo>
                <a:lnTo>
                  <a:pt x="734400" y="763879"/>
                </a:lnTo>
                <a:lnTo>
                  <a:pt x="728679" y="760069"/>
                </a:lnTo>
                <a:lnTo>
                  <a:pt x="723593" y="756577"/>
                </a:lnTo>
                <a:lnTo>
                  <a:pt x="718825" y="752767"/>
                </a:lnTo>
                <a:lnTo>
                  <a:pt x="714057" y="749274"/>
                </a:lnTo>
                <a:lnTo>
                  <a:pt x="709925" y="745464"/>
                </a:lnTo>
                <a:lnTo>
                  <a:pt x="705475" y="741337"/>
                </a:lnTo>
                <a:lnTo>
                  <a:pt x="701979" y="737209"/>
                </a:lnTo>
                <a:lnTo>
                  <a:pt x="698164" y="733082"/>
                </a:lnTo>
                <a:lnTo>
                  <a:pt x="694668" y="728954"/>
                </a:lnTo>
                <a:lnTo>
                  <a:pt x="691807" y="724827"/>
                </a:lnTo>
                <a:lnTo>
                  <a:pt x="688629" y="720699"/>
                </a:lnTo>
                <a:lnTo>
                  <a:pt x="686086" y="716254"/>
                </a:lnTo>
                <a:lnTo>
                  <a:pt x="683543" y="712127"/>
                </a:lnTo>
                <a:lnTo>
                  <a:pt x="681000" y="707682"/>
                </a:lnTo>
                <a:lnTo>
                  <a:pt x="679093" y="703237"/>
                </a:lnTo>
                <a:lnTo>
                  <a:pt x="677186" y="698474"/>
                </a:lnTo>
                <a:lnTo>
                  <a:pt x="675596" y="694347"/>
                </a:lnTo>
                <a:lnTo>
                  <a:pt x="674325" y="689584"/>
                </a:lnTo>
                <a:lnTo>
                  <a:pt x="673053" y="684822"/>
                </a:lnTo>
                <a:lnTo>
                  <a:pt x="671782" y="680059"/>
                </a:lnTo>
                <a:lnTo>
                  <a:pt x="671146" y="675297"/>
                </a:lnTo>
                <a:lnTo>
                  <a:pt x="670511" y="670217"/>
                </a:lnTo>
                <a:lnTo>
                  <a:pt x="670193" y="665137"/>
                </a:lnTo>
                <a:lnTo>
                  <a:pt x="670193" y="660374"/>
                </a:lnTo>
                <a:lnTo>
                  <a:pt x="670511" y="652437"/>
                </a:lnTo>
                <a:lnTo>
                  <a:pt x="671146" y="644499"/>
                </a:lnTo>
                <a:lnTo>
                  <a:pt x="672736" y="636879"/>
                </a:lnTo>
                <a:lnTo>
                  <a:pt x="674643" y="629259"/>
                </a:lnTo>
                <a:lnTo>
                  <a:pt x="676868" y="622274"/>
                </a:lnTo>
                <a:lnTo>
                  <a:pt x="679728" y="614972"/>
                </a:lnTo>
                <a:lnTo>
                  <a:pt x="683225" y="607669"/>
                </a:lnTo>
                <a:lnTo>
                  <a:pt x="687039" y="600684"/>
                </a:lnTo>
                <a:lnTo>
                  <a:pt x="691807" y="593699"/>
                </a:lnTo>
                <a:lnTo>
                  <a:pt x="696575" y="587349"/>
                </a:lnTo>
                <a:lnTo>
                  <a:pt x="702297" y="580682"/>
                </a:lnTo>
                <a:lnTo>
                  <a:pt x="708336" y="574014"/>
                </a:lnTo>
                <a:lnTo>
                  <a:pt x="714693" y="567664"/>
                </a:lnTo>
                <a:lnTo>
                  <a:pt x="722004" y="561632"/>
                </a:lnTo>
                <a:lnTo>
                  <a:pt x="729632" y="555282"/>
                </a:lnTo>
                <a:lnTo>
                  <a:pt x="737897" y="549249"/>
                </a:lnTo>
                <a:lnTo>
                  <a:pt x="743936" y="545122"/>
                </a:lnTo>
                <a:lnTo>
                  <a:pt x="750293" y="540994"/>
                </a:lnTo>
                <a:lnTo>
                  <a:pt x="757286" y="537502"/>
                </a:lnTo>
                <a:lnTo>
                  <a:pt x="764597" y="533692"/>
                </a:lnTo>
                <a:lnTo>
                  <a:pt x="772544" y="530517"/>
                </a:lnTo>
                <a:lnTo>
                  <a:pt x="780490" y="527342"/>
                </a:lnTo>
                <a:lnTo>
                  <a:pt x="789072" y="524167"/>
                </a:lnTo>
                <a:lnTo>
                  <a:pt x="797654" y="521627"/>
                </a:lnTo>
                <a:lnTo>
                  <a:pt x="806872" y="519087"/>
                </a:lnTo>
                <a:lnTo>
                  <a:pt x="816408" y="516229"/>
                </a:lnTo>
                <a:lnTo>
                  <a:pt x="825944" y="514324"/>
                </a:lnTo>
                <a:lnTo>
                  <a:pt x="836116" y="512102"/>
                </a:lnTo>
                <a:lnTo>
                  <a:pt x="846923" y="510514"/>
                </a:lnTo>
                <a:lnTo>
                  <a:pt x="858048" y="508927"/>
                </a:lnTo>
                <a:lnTo>
                  <a:pt x="869173" y="507022"/>
                </a:lnTo>
                <a:close/>
                <a:moveTo>
                  <a:pt x="880616" y="217144"/>
                </a:moveTo>
                <a:lnTo>
                  <a:pt x="880616" y="333984"/>
                </a:lnTo>
                <a:lnTo>
                  <a:pt x="863451" y="335254"/>
                </a:lnTo>
                <a:lnTo>
                  <a:pt x="846287" y="337159"/>
                </a:lnTo>
                <a:lnTo>
                  <a:pt x="829440" y="339382"/>
                </a:lnTo>
                <a:lnTo>
                  <a:pt x="812912" y="341922"/>
                </a:lnTo>
                <a:lnTo>
                  <a:pt x="796701" y="344779"/>
                </a:lnTo>
                <a:lnTo>
                  <a:pt x="780490" y="347954"/>
                </a:lnTo>
                <a:lnTo>
                  <a:pt x="764279" y="351764"/>
                </a:lnTo>
                <a:lnTo>
                  <a:pt x="748386" y="355892"/>
                </a:lnTo>
                <a:lnTo>
                  <a:pt x="726136" y="362242"/>
                </a:lnTo>
                <a:lnTo>
                  <a:pt x="704839" y="368909"/>
                </a:lnTo>
                <a:lnTo>
                  <a:pt x="684814" y="375894"/>
                </a:lnTo>
                <a:lnTo>
                  <a:pt x="666061" y="383197"/>
                </a:lnTo>
                <a:lnTo>
                  <a:pt x="657160" y="387324"/>
                </a:lnTo>
                <a:lnTo>
                  <a:pt x="648260" y="391134"/>
                </a:lnTo>
                <a:lnTo>
                  <a:pt x="639996" y="395262"/>
                </a:lnTo>
                <a:lnTo>
                  <a:pt x="632050" y="399072"/>
                </a:lnTo>
                <a:lnTo>
                  <a:pt x="624103" y="403517"/>
                </a:lnTo>
                <a:lnTo>
                  <a:pt x="616792" y="407644"/>
                </a:lnTo>
                <a:lnTo>
                  <a:pt x="609481" y="412089"/>
                </a:lnTo>
                <a:lnTo>
                  <a:pt x="602806" y="416534"/>
                </a:lnTo>
                <a:lnTo>
                  <a:pt x="593906" y="422567"/>
                </a:lnTo>
                <a:lnTo>
                  <a:pt x="585642" y="428282"/>
                </a:lnTo>
                <a:lnTo>
                  <a:pt x="577060" y="434632"/>
                </a:lnTo>
                <a:lnTo>
                  <a:pt x="569113" y="440982"/>
                </a:lnTo>
                <a:lnTo>
                  <a:pt x="561167" y="447967"/>
                </a:lnTo>
                <a:lnTo>
                  <a:pt x="553538" y="454317"/>
                </a:lnTo>
                <a:lnTo>
                  <a:pt x="545910" y="461302"/>
                </a:lnTo>
                <a:lnTo>
                  <a:pt x="538917" y="468604"/>
                </a:lnTo>
                <a:lnTo>
                  <a:pt x="532241" y="475907"/>
                </a:lnTo>
                <a:lnTo>
                  <a:pt x="525249" y="483527"/>
                </a:lnTo>
                <a:lnTo>
                  <a:pt x="518891" y="491464"/>
                </a:lnTo>
                <a:lnTo>
                  <a:pt x="512534" y="499402"/>
                </a:lnTo>
                <a:lnTo>
                  <a:pt x="506813" y="507022"/>
                </a:lnTo>
                <a:lnTo>
                  <a:pt x="501091" y="515277"/>
                </a:lnTo>
                <a:lnTo>
                  <a:pt x="495370" y="523849"/>
                </a:lnTo>
                <a:lnTo>
                  <a:pt x="490284" y="532422"/>
                </a:lnTo>
                <a:lnTo>
                  <a:pt x="485198" y="541312"/>
                </a:lnTo>
                <a:lnTo>
                  <a:pt x="480430" y="550202"/>
                </a:lnTo>
                <a:lnTo>
                  <a:pt x="475980" y="559092"/>
                </a:lnTo>
                <a:lnTo>
                  <a:pt x="472166" y="568299"/>
                </a:lnTo>
                <a:lnTo>
                  <a:pt x="468352" y="577507"/>
                </a:lnTo>
                <a:lnTo>
                  <a:pt x="464855" y="586714"/>
                </a:lnTo>
                <a:lnTo>
                  <a:pt x="461994" y="596239"/>
                </a:lnTo>
                <a:lnTo>
                  <a:pt x="459134" y="605764"/>
                </a:lnTo>
                <a:lnTo>
                  <a:pt x="456591" y="615289"/>
                </a:lnTo>
                <a:lnTo>
                  <a:pt x="454684" y="624814"/>
                </a:lnTo>
                <a:lnTo>
                  <a:pt x="453094" y="634657"/>
                </a:lnTo>
                <a:lnTo>
                  <a:pt x="451187" y="644182"/>
                </a:lnTo>
                <a:lnTo>
                  <a:pt x="450234" y="654024"/>
                </a:lnTo>
                <a:lnTo>
                  <a:pt x="449280" y="664184"/>
                </a:lnTo>
                <a:lnTo>
                  <a:pt x="448962" y="674344"/>
                </a:lnTo>
                <a:lnTo>
                  <a:pt x="448644" y="684822"/>
                </a:lnTo>
                <a:lnTo>
                  <a:pt x="448962" y="695934"/>
                </a:lnTo>
                <a:lnTo>
                  <a:pt x="449598" y="706729"/>
                </a:lnTo>
                <a:lnTo>
                  <a:pt x="450552" y="717842"/>
                </a:lnTo>
                <a:lnTo>
                  <a:pt x="452141" y="728637"/>
                </a:lnTo>
                <a:lnTo>
                  <a:pt x="453730" y="739432"/>
                </a:lnTo>
                <a:lnTo>
                  <a:pt x="455955" y="749909"/>
                </a:lnTo>
                <a:lnTo>
                  <a:pt x="458180" y="760387"/>
                </a:lnTo>
                <a:lnTo>
                  <a:pt x="461359" y="770547"/>
                </a:lnTo>
                <a:lnTo>
                  <a:pt x="464537" y="781024"/>
                </a:lnTo>
                <a:lnTo>
                  <a:pt x="468352" y="791184"/>
                </a:lnTo>
                <a:lnTo>
                  <a:pt x="472484" y="801027"/>
                </a:lnTo>
                <a:lnTo>
                  <a:pt x="476934" y="810869"/>
                </a:lnTo>
                <a:lnTo>
                  <a:pt x="482020" y="820712"/>
                </a:lnTo>
                <a:lnTo>
                  <a:pt x="487423" y="830237"/>
                </a:lnTo>
                <a:lnTo>
                  <a:pt x="492827" y="839762"/>
                </a:lnTo>
                <a:lnTo>
                  <a:pt x="498866" y="848969"/>
                </a:lnTo>
                <a:lnTo>
                  <a:pt x="505541" y="858177"/>
                </a:lnTo>
                <a:lnTo>
                  <a:pt x="512216" y="867067"/>
                </a:lnTo>
                <a:lnTo>
                  <a:pt x="519527" y="875957"/>
                </a:lnTo>
                <a:lnTo>
                  <a:pt x="527156" y="884212"/>
                </a:lnTo>
                <a:lnTo>
                  <a:pt x="535102" y="892467"/>
                </a:lnTo>
                <a:lnTo>
                  <a:pt x="543367" y="900404"/>
                </a:lnTo>
                <a:lnTo>
                  <a:pt x="551949" y="908024"/>
                </a:lnTo>
                <a:lnTo>
                  <a:pt x="561167" y="915644"/>
                </a:lnTo>
                <a:lnTo>
                  <a:pt x="570385" y="922947"/>
                </a:lnTo>
                <a:lnTo>
                  <a:pt x="580238" y="929932"/>
                </a:lnTo>
                <a:lnTo>
                  <a:pt x="590410" y="936282"/>
                </a:lnTo>
                <a:lnTo>
                  <a:pt x="600899" y="942632"/>
                </a:lnTo>
                <a:lnTo>
                  <a:pt x="611706" y="948982"/>
                </a:lnTo>
                <a:lnTo>
                  <a:pt x="623149" y="954697"/>
                </a:lnTo>
                <a:lnTo>
                  <a:pt x="634592" y="960412"/>
                </a:lnTo>
                <a:lnTo>
                  <a:pt x="646671" y="966127"/>
                </a:lnTo>
                <a:lnTo>
                  <a:pt x="666378" y="974064"/>
                </a:lnTo>
                <a:lnTo>
                  <a:pt x="688629" y="982637"/>
                </a:lnTo>
                <a:lnTo>
                  <a:pt x="713739" y="991209"/>
                </a:lnTo>
                <a:lnTo>
                  <a:pt x="741711" y="1000099"/>
                </a:lnTo>
                <a:lnTo>
                  <a:pt x="772544" y="1009307"/>
                </a:lnTo>
                <a:lnTo>
                  <a:pt x="805919" y="1018514"/>
                </a:lnTo>
                <a:lnTo>
                  <a:pt x="841837" y="1028357"/>
                </a:lnTo>
                <a:lnTo>
                  <a:pt x="880616" y="1038199"/>
                </a:lnTo>
                <a:lnTo>
                  <a:pt x="880616" y="1433487"/>
                </a:lnTo>
                <a:lnTo>
                  <a:pt x="870444" y="1431582"/>
                </a:lnTo>
                <a:lnTo>
                  <a:pt x="860591" y="1429042"/>
                </a:lnTo>
                <a:lnTo>
                  <a:pt x="850737" y="1426820"/>
                </a:lnTo>
                <a:lnTo>
                  <a:pt x="841519" y="1424280"/>
                </a:lnTo>
                <a:lnTo>
                  <a:pt x="831983" y="1421422"/>
                </a:lnTo>
                <a:lnTo>
                  <a:pt x="823083" y="1418247"/>
                </a:lnTo>
                <a:lnTo>
                  <a:pt x="814183" y="1415072"/>
                </a:lnTo>
                <a:lnTo>
                  <a:pt x="805283" y="1411580"/>
                </a:lnTo>
                <a:lnTo>
                  <a:pt x="796701" y="1408087"/>
                </a:lnTo>
                <a:lnTo>
                  <a:pt x="788437" y="1404277"/>
                </a:lnTo>
                <a:lnTo>
                  <a:pt x="780490" y="1400150"/>
                </a:lnTo>
                <a:lnTo>
                  <a:pt x="772544" y="1396022"/>
                </a:lnTo>
                <a:lnTo>
                  <a:pt x="764915" y="1391260"/>
                </a:lnTo>
                <a:lnTo>
                  <a:pt x="757604" y="1386815"/>
                </a:lnTo>
                <a:lnTo>
                  <a:pt x="750293" y="1381735"/>
                </a:lnTo>
                <a:lnTo>
                  <a:pt x="743618" y="1376655"/>
                </a:lnTo>
                <a:lnTo>
                  <a:pt x="732811" y="1368082"/>
                </a:lnTo>
                <a:lnTo>
                  <a:pt x="722640" y="1359192"/>
                </a:lnTo>
                <a:lnTo>
                  <a:pt x="713104" y="1349985"/>
                </a:lnTo>
                <a:lnTo>
                  <a:pt x="704204" y="1340142"/>
                </a:lnTo>
                <a:lnTo>
                  <a:pt x="695621" y="1329982"/>
                </a:lnTo>
                <a:lnTo>
                  <a:pt x="687675" y="1319187"/>
                </a:lnTo>
                <a:lnTo>
                  <a:pt x="680046" y="1308075"/>
                </a:lnTo>
                <a:lnTo>
                  <a:pt x="673371" y="1296327"/>
                </a:lnTo>
                <a:lnTo>
                  <a:pt x="667014" y="1284262"/>
                </a:lnTo>
                <a:lnTo>
                  <a:pt x="660975" y="1271562"/>
                </a:lnTo>
                <a:lnTo>
                  <a:pt x="655889" y="1258862"/>
                </a:lnTo>
                <a:lnTo>
                  <a:pt x="651121" y="1245209"/>
                </a:lnTo>
                <a:lnTo>
                  <a:pt x="646989" y="1231557"/>
                </a:lnTo>
                <a:lnTo>
                  <a:pt x="642857" y="1217269"/>
                </a:lnTo>
                <a:lnTo>
                  <a:pt x="639996" y="1202664"/>
                </a:lnTo>
                <a:lnTo>
                  <a:pt x="637453" y="1187424"/>
                </a:lnTo>
                <a:lnTo>
                  <a:pt x="410819" y="1219492"/>
                </a:lnTo>
                <a:lnTo>
                  <a:pt x="413044" y="1231557"/>
                </a:lnTo>
                <a:lnTo>
                  <a:pt x="415587" y="1243304"/>
                </a:lnTo>
                <a:lnTo>
                  <a:pt x="418766" y="1255370"/>
                </a:lnTo>
                <a:lnTo>
                  <a:pt x="421626" y="1266800"/>
                </a:lnTo>
                <a:lnTo>
                  <a:pt x="424805" y="1278230"/>
                </a:lnTo>
                <a:lnTo>
                  <a:pt x="428619" y="1289660"/>
                </a:lnTo>
                <a:lnTo>
                  <a:pt x="432116" y="1300455"/>
                </a:lnTo>
                <a:lnTo>
                  <a:pt x="435930" y="1311250"/>
                </a:lnTo>
                <a:lnTo>
                  <a:pt x="440062" y="1321727"/>
                </a:lnTo>
                <a:lnTo>
                  <a:pt x="444512" y="1332205"/>
                </a:lnTo>
                <a:lnTo>
                  <a:pt x="448644" y="1342682"/>
                </a:lnTo>
                <a:lnTo>
                  <a:pt x="453412" y="1352525"/>
                </a:lnTo>
                <a:lnTo>
                  <a:pt x="458180" y="1362367"/>
                </a:lnTo>
                <a:lnTo>
                  <a:pt x="463266" y="1372210"/>
                </a:lnTo>
                <a:lnTo>
                  <a:pt x="468352" y="1381735"/>
                </a:lnTo>
                <a:lnTo>
                  <a:pt x="473755" y="1390942"/>
                </a:lnTo>
                <a:lnTo>
                  <a:pt x="479477" y="1399832"/>
                </a:lnTo>
                <a:lnTo>
                  <a:pt x="485198" y="1409040"/>
                </a:lnTo>
                <a:lnTo>
                  <a:pt x="491238" y="1417612"/>
                </a:lnTo>
                <a:lnTo>
                  <a:pt x="497595" y="1426185"/>
                </a:lnTo>
                <a:lnTo>
                  <a:pt x="503634" y="1434757"/>
                </a:lnTo>
                <a:lnTo>
                  <a:pt x="510309" y="1442695"/>
                </a:lnTo>
                <a:lnTo>
                  <a:pt x="517302" y="1450950"/>
                </a:lnTo>
                <a:lnTo>
                  <a:pt x="524295" y="1458570"/>
                </a:lnTo>
                <a:lnTo>
                  <a:pt x="531288" y="1466190"/>
                </a:lnTo>
                <a:lnTo>
                  <a:pt x="538599" y="1473492"/>
                </a:lnTo>
                <a:lnTo>
                  <a:pt x="546227" y="1480795"/>
                </a:lnTo>
                <a:lnTo>
                  <a:pt x="553856" y="1487780"/>
                </a:lnTo>
                <a:lnTo>
                  <a:pt x="561802" y="1494765"/>
                </a:lnTo>
                <a:lnTo>
                  <a:pt x="570067" y="1501750"/>
                </a:lnTo>
                <a:lnTo>
                  <a:pt x="578331" y="1507782"/>
                </a:lnTo>
                <a:lnTo>
                  <a:pt x="586913" y="1514132"/>
                </a:lnTo>
                <a:lnTo>
                  <a:pt x="600581" y="1523657"/>
                </a:lnTo>
                <a:lnTo>
                  <a:pt x="615203" y="1532865"/>
                </a:lnTo>
                <a:lnTo>
                  <a:pt x="630142" y="1541437"/>
                </a:lnTo>
                <a:lnTo>
                  <a:pt x="645717" y="1549375"/>
                </a:lnTo>
                <a:lnTo>
                  <a:pt x="661928" y="1556995"/>
                </a:lnTo>
                <a:lnTo>
                  <a:pt x="678775" y="1563980"/>
                </a:lnTo>
                <a:lnTo>
                  <a:pt x="696257" y="1570647"/>
                </a:lnTo>
                <a:lnTo>
                  <a:pt x="714375" y="1576680"/>
                </a:lnTo>
                <a:lnTo>
                  <a:pt x="733129" y="1582395"/>
                </a:lnTo>
                <a:lnTo>
                  <a:pt x="752518" y="1587475"/>
                </a:lnTo>
                <a:lnTo>
                  <a:pt x="772544" y="1592237"/>
                </a:lnTo>
                <a:lnTo>
                  <a:pt x="792887" y="1596365"/>
                </a:lnTo>
                <a:lnTo>
                  <a:pt x="814183" y="1600175"/>
                </a:lnTo>
                <a:lnTo>
                  <a:pt x="835480" y="1603350"/>
                </a:lnTo>
                <a:lnTo>
                  <a:pt x="858048" y="1606525"/>
                </a:lnTo>
                <a:lnTo>
                  <a:pt x="880616" y="1608747"/>
                </a:lnTo>
                <a:lnTo>
                  <a:pt x="880616" y="1726857"/>
                </a:lnTo>
                <a:lnTo>
                  <a:pt x="1063385" y="1726857"/>
                </a:lnTo>
                <a:lnTo>
                  <a:pt x="1063385" y="1610652"/>
                </a:lnTo>
                <a:lnTo>
                  <a:pt x="1077371" y="1609382"/>
                </a:lnTo>
                <a:lnTo>
                  <a:pt x="1091675" y="1607795"/>
                </a:lnTo>
                <a:lnTo>
                  <a:pt x="1105661" y="1606207"/>
                </a:lnTo>
                <a:lnTo>
                  <a:pt x="1119329" y="1603985"/>
                </a:lnTo>
                <a:lnTo>
                  <a:pt x="1133314" y="1602080"/>
                </a:lnTo>
                <a:lnTo>
                  <a:pt x="1146665" y="1599857"/>
                </a:lnTo>
                <a:lnTo>
                  <a:pt x="1160015" y="1597317"/>
                </a:lnTo>
                <a:lnTo>
                  <a:pt x="1173047" y="1594142"/>
                </a:lnTo>
                <a:lnTo>
                  <a:pt x="1186397" y="1591285"/>
                </a:lnTo>
                <a:lnTo>
                  <a:pt x="1199111" y="1587792"/>
                </a:lnTo>
                <a:lnTo>
                  <a:pt x="1212144" y="1584300"/>
                </a:lnTo>
                <a:lnTo>
                  <a:pt x="1224540" y="1580807"/>
                </a:lnTo>
                <a:lnTo>
                  <a:pt x="1236937" y="1576680"/>
                </a:lnTo>
                <a:lnTo>
                  <a:pt x="1249333" y="1572552"/>
                </a:lnTo>
                <a:lnTo>
                  <a:pt x="1261412" y="1567790"/>
                </a:lnTo>
                <a:lnTo>
                  <a:pt x="1273491" y="1563345"/>
                </a:lnTo>
                <a:lnTo>
                  <a:pt x="1288748" y="1556995"/>
                </a:lnTo>
                <a:lnTo>
                  <a:pt x="1304005" y="1550010"/>
                </a:lnTo>
                <a:lnTo>
                  <a:pt x="1318627" y="1543025"/>
                </a:lnTo>
                <a:lnTo>
                  <a:pt x="1332613" y="1535722"/>
                </a:lnTo>
                <a:lnTo>
                  <a:pt x="1346598" y="1528102"/>
                </a:lnTo>
                <a:lnTo>
                  <a:pt x="1359631" y="1519847"/>
                </a:lnTo>
                <a:lnTo>
                  <a:pt x="1372345" y="1511592"/>
                </a:lnTo>
                <a:lnTo>
                  <a:pt x="1384742" y="1502702"/>
                </a:lnTo>
                <a:lnTo>
                  <a:pt x="1396185" y="1493812"/>
                </a:lnTo>
                <a:lnTo>
                  <a:pt x="1407945" y="1484287"/>
                </a:lnTo>
                <a:lnTo>
                  <a:pt x="1418753" y="1474762"/>
                </a:lnTo>
                <a:lnTo>
                  <a:pt x="1429242" y="1464602"/>
                </a:lnTo>
                <a:lnTo>
                  <a:pt x="1439096" y="1454125"/>
                </a:lnTo>
                <a:lnTo>
                  <a:pt x="1448631" y="1443647"/>
                </a:lnTo>
                <a:lnTo>
                  <a:pt x="1457531" y="1432535"/>
                </a:lnTo>
                <a:lnTo>
                  <a:pt x="1466114" y="1421422"/>
                </a:lnTo>
                <a:lnTo>
                  <a:pt x="1474378" y="1409675"/>
                </a:lnTo>
                <a:lnTo>
                  <a:pt x="1482007" y="1398245"/>
                </a:lnTo>
                <a:lnTo>
                  <a:pt x="1489000" y="1386497"/>
                </a:lnTo>
                <a:lnTo>
                  <a:pt x="1495675" y="1374432"/>
                </a:lnTo>
                <a:lnTo>
                  <a:pt x="1501396" y="1362685"/>
                </a:lnTo>
                <a:lnTo>
                  <a:pt x="1507118" y="1350620"/>
                </a:lnTo>
                <a:lnTo>
                  <a:pt x="1512203" y="1338555"/>
                </a:lnTo>
                <a:lnTo>
                  <a:pt x="1516335" y="1326490"/>
                </a:lnTo>
                <a:lnTo>
                  <a:pt x="1520468" y="1314107"/>
                </a:lnTo>
                <a:lnTo>
                  <a:pt x="1523964" y="1301725"/>
                </a:lnTo>
                <a:lnTo>
                  <a:pt x="1526507" y="1289025"/>
                </a:lnTo>
                <a:lnTo>
                  <a:pt x="1528732" y="1276642"/>
                </a:lnTo>
                <a:lnTo>
                  <a:pt x="1530957" y="1263942"/>
                </a:lnTo>
                <a:lnTo>
                  <a:pt x="1532228" y="1251242"/>
                </a:lnTo>
                <a:lnTo>
                  <a:pt x="1532864" y="1238542"/>
                </a:lnTo>
                <a:lnTo>
                  <a:pt x="1533182" y="1225207"/>
                </a:lnTo>
                <a:lnTo>
                  <a:pt x="1533182" y="1212189"/>
                </a:lnTo>
                <a:lnTo>
                  <a:pt x="1532546" y="1199172"/>
                </a:lnTo>
                <a:lnTo>
                  <a:pt x="1531275" y="1186789"/>
                </a:lnTo>
                <a:lnTo>
                  <a:pt x="1530003" y="1174407"/>
                </a:lnTo>
                <a:lnTo>
                  <a:pt x="1527778" y="1162342"/>
                </a:lnTo>
                <a:lnTo>
                  <a:pt x="1525553" y="1150594"/>
                </a:lnTo>
                <a:lnTo>
                  <a:pt x="1522693" y="1138847"/>
                </a:lnTo>
                <a:lnTo>
                  <a:pt x="1519514" y="1127734"/>
                </a:lnTo>
                <a:lnTo>
                  <a:pt x="1516018" y="1116939"/>
                </a:lnTo>
                <a:lnTo>
                  <a:pt x="1511885" y="1106144"/>
                </a:lnTo>
                <a:lnTo>
                  <a:pt x="1507435" y="1095349"/>
                </a:lnTo>
                <a:lnTo>
                  <a:pt x="1502350" y="1085189"/>
                </a:lnTo>
                <a:lnTo>
                  <a:pt x="1496946" y="1075347"/>
                </a:lnTo>
                <a:lnTo>
                  <a:pt x="1491225" y="1065822"/>
                </a:lnTo>
                <a:lnTo>
                  <a:pt x="1485185" y="1056614"/>
                </a:lnTo>
                <a:lnTo>
                  <a:pt x="1478510" y="1047407"/>
                </a:lnTo>
                <a:lnTo>
                  <a:pt x="1471517" y="1038517"/>
                </a:lnTo>
                <a:lnTo>
                  <a:pt x="1463889" y="1029944"/>
                </a:lnTo>
                <a:lnTo>
                  <a:pt x="1456260" y="1021689"/>
                </a:lnTo>
                <a:lnTo>
                  <a:pt x="1448314" y="1013752"/>
                </a:lnTo>
                <a:lnTo>
                  <a:pt x="1440049" y="1005814"/>
                </a:lnTo>
                <a:lnTo>
                  <a:pt x="1431467" y="998512"/>
                </a:lnTo>
                <a:lnTo>
                  <a:pt x="1422567" y="991527"/>
                </a:lnTo>
                <a:lnTo>
                  <a:pt x="1413349" y="984542"/>
                </a:lnTo>
                <a:lnTo>
                  <a:pt x="1403813" y="977557"/>
                </a:lnTo>
                <a:lnTo>
                  <a:pt x="1393959" y="971207"/>
                </a:lnTo>
                <a:lnTo>
                  <a:pt x="1383788" y="965174"/>
                </a:lnTo>
                <a:lnTo>
                  <a:pt x="1373299" y="959142"/>
                </a:lnTo>
                <a:lnTo>
                  <a:pt x="1362491" y="953427"/>
                </a:lnTo>
                <a:lnTo>
                  <a:pt x="1351048" y="948347"/>
                </a:lnTo>
                <a:lnTo>
                  <a:pt x="1339605" y="942949"/>
                </a:lnTo>
                <a:lnTo>
                  <a:pt x="1327845" y="937869"/>
                </a:lnTo>
                <a:lnTo>
                  <a:pt x="1305912" y="930249"/>
                </a:lnTo>
                <a:lnTo>
                  <a:pt x="1280801" y="921677"/>
                </a:lnTo>
                <a:lnTo>
                  <a:pt x="1252512" y="912469"/>
                </a:lnTo>
                <a:lnTo>
                  <a:pt x="1221362" y="902627"/>
                </a:lnTo>
                <a:lnTo>
                  <a:pt x="1186397" y="892784"/>
                </a:lnTo>
                <a:lnTo>
                  <a:pt x="1148572" y="882307"/>
                </a:lnTo>
                <a:lnTo>
                  <a:pt x="1107568" y="871512"/>
                </a:lnTo>
                <a:lnTo>
                  <a:pt x="1063385" y="860399"/>
                </a:lnTo>
                <a:lnTo>
                  <a:pt x="1063385" y="511149"/>
                </a:lnTo>
                <a:lnTo>
                  <a:pt x="1078960" y="514642"/>
                </a:lnTo>
                <a:lnTo>
                  <a:pt x="1093582" y="518769"/>
                </a:lnTo>
                <a:lnTo>
                  <a:pt x="1108204" y="523214"/>
                </a:lnTo>
                <a:lnTo>
                  <a:pt x="1121554" y="528612"/>
                </a:lnTo>
                <a:lnTo>
                  <a:pt x="1128229" y="531469"/>
                </a:lnTo>
                <a:lnTo>
                  <a:pt x="1134904" y="534644"/>
                </a:lnTo>
                <a:lnTo>
                  <a:pt x="1141261" y="537502"/>
                </a:lnTo>
                <a:lnTo>
                  <a:pt x="1146982" y="540677"/>
                </a:lnTo>
                <a:lnTo>
                  <a:pt x="1153022" y="544169"/>
                </a:lnTo>
                <a:lnTo>
                  <a:pt x="1159061" y="547662"/>
                </a:lnTo>
                <a:lnTo>
                  <a:pt x="1164465" y="551154"/>
                </a:lnTo>
                <a:lnTo>
                  <a:pt x="1169868" y="555282"/>
                </a:lnTo>
                <a:lnTo>
                  <a:pt x="1178768" y="561949"/>
                </a:lnTo>
                <a:lnTo>
                  <a:pt x="1187351" y="568934"/>
                </a:lnTo>
                <a:lnTo>
                  <a:pt x="1195297" y="576554"/>
                </a:lnTo>
                <a:lnTo>
                  <a:pt x="1202926" y="584174"/>
                </a:lnTo>
                <a:lnTo>
                  <a:pt x="1209919" y="592429"/>
                </a:lnTo>
                <a:lnTo>
                  <a:pt x="1216594" y="601002"/>
                </a:lnTo>
                <a:lnTo>
                  <a:pt x="1222633" y="609574"/>
                </a:lnTo>
                <a:lnTo>
                  <a:pt x="1228355" y="618782"/>
                </a:lnTo>
                <a:lnTo>
                  <a:pt x="1233758" y="627989"/>
                </a:lnTo>
                <a:lnTo>
                  <a:pt x="1238844" y="637832"/>
                </a:lnTo>
                <a:lnTo>
                  <a:pt x="1242976" y="647674"/>
                </a:lnTo>
                <a:lnTo>
                  <a:pt x="1247108" y="658469"/>
                </a:lnTo>
                <a:lnTo>
                  <a:pt x="1250287" y="668947"/>
                </a:lnTo>
                <a:lnTo>
                  <a:pt x="1253465" y="680059"/>
                </a:lnTo>
                <a:lnTo>
                  <a:pt x="1256326" y="691172"/>
                </a:lnTo>
                <a:lnTo>
                  <a:pt x="1258233" y="702919"/>
                </a:lnTo>
                <a:lnTo>
                  <a:pt x="1482324" y="675297"/>
                </a:lnTo>
                <a:lnTo>
                  <a:pt x="1479464" y="660692"/>
                </a:lnTo>
                <a:lnTo>
                  <a:pt x="1475967" y="646087"/>
                </a:lnTo>
                <a:lnTo>
                  <a:pt x="1472789" y="632434"/>
                </a:lnTo>
                <a:lnTo>
                  <a:pt x="1469292" y="618782"/>
                </a:lnTo>
                <a:lnTo>
                  <a:pt x="1465160" y="605764"/>
                </a:lnTo>
                <a:lnTo>
                  <a:pt x="1461028" y="592747"/>
                </a:lnTo>
                <a:lnTo>
                  <a:pt x="1456260" y="580364"/>
                </a:lnTo>
                <a:lnTo>
                  <a:pt x="1451810" y="568299"/>
                </a:lnTo>
                <a:lnTo>
                  <a:pt x="1446406" y="556552"/>
                </a:lnTo>
                <a:lnTo>
                  <a:pt x="1441321" y="545439"/>
                </a:lnTo>
                <a:lnTo>
                  <a:pt x="1435599" y="534644"/>
                </a:lnTo>
                <a:lnTo>
                  <a:pt x="1429560" y="523532"/>
                </a:lnTo>
                <a:lnTo>
                  <a:pt x="1423838" y="513689"/>
                </a:lnTo>
                <a:lnTo>
                  <a:pt x="1417163" y="503847"/>
                </a:lnTo>
                <a:lnTo>
                  <a:pt x="1410488" y="494322"/>
                </a:lnTo>
                <a:lnTo>
                  <a:pt x="1403177" y="485432"/>
                </a:lnTo>
                <a:lnTo>
                  <a:pt x="1395867" y="476542"/>
                </a:lnTo>
                <a:lnTo>
                  <a:pt x="1388238" y="467969"/>
                </a:lnTo>
                <a:lnTo>
                  <a:pt x="1379974" y="459714"/>
                </a:lnTo>
                <a:lnTo>
                  <a:pt x="1371074" y="451459"/>
                </a:lnTo>
                <a:lnTo>
                  <a:pt x="1361538" y="443522"/>
                </a:lnTo>
                <a:lnTo>
                  <a:pt x="1351366" y="435902"/>
                </a:lnTo>
                <a:lnTo>
                  <a:pt x="1341195" y="428599"/>
                </a:lnTo>
                <a:lnTo>
                  <a:pt x="1330388" y="421614"/>
                </a:lnTo>
                <a:lnTo>
                  <a:pt x="1319262" y="414629"/>
                </a:lnTo>
                <a:lnTo>
                  <a:pt x="1307184" y="407962"/>
                </a:lnTo>
                <a:lnTo>
                  <a:pt x="1294787" y="401294"/>
                </a:lnTo>
                <a:lnTo>
                  <a:pt x="1282073" y="395262"/>
                </a:lnTo>
                <a:lnTo>
                  <a:pt x="1268723" y="389229"/>
                </a:lnTo>
                <a:lnTo>
                  <a:pt x="1254737" y="383197"/>
                </a:lnTo>
                <a:lnTo>
                  <a:pt x="1240751" y="378117"/>
                </a:lnTo>
                <a:lnTo>
                  <a:pt x="1225812" y="372402"/>
                </a:lnTo>
                <a:lnTo>
                  <a:pt x="1207058" y="366369"/>
                </a:lnTo>
                <a:lnTo>
                  <a:pt x="1187986" y="360972"/>
                </a:lnTo>
                <a:lnTo>
                  <a:pt x="1168279" y="355574"/>
                </a:lnTo>
                <a:lnTo>
                  <a:pt x="1147936" y="351129"/>
                </a:lnTo>
                <a:lnTo>
                  <a:pt x="1127593" y="346684"/>
                </a:lnTo>
                <a:lnTo>
                  <a:pt x="1106614" y="343192"/>
                </a:lnTo>
                <a:lnTo>
                  <a:pt x="1085000" y="339699"/>
                </a:lnTo>
                <a:lnTo>
                  <a:pt x="1063385" y="337159"/>
                </a:lnTo>
                <a:lnTo>
                  <a:pt x="1063385" y="217144"/>
                </a:lnTo>
                <a:close/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  <a:ea charset="-122" pitchFamily="34" typeface="微软雅黑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135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课题现状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90916" y="267886"/>
            <a:ext cx="2095817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PRESENT SITUATION</a:t>
            </a:r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825768430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3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3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300" id="4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4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300" id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5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5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5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6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6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6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7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300" id="7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7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300" id="7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7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8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8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8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300" id="8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9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9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300" id="9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1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id="10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300" id="10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10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9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10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4"/>
      <p:bldP grpId="0" spid="35"/>
      <p:bldP grpId="0" spid="3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5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发展情况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565592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DEVELOPMENT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  <p:cxnSp>
        <p:nvCxnSpPr>
          <p:cNvPr id="42" name="直接箭头连接符 41"/>
          <p:cNvCxnSpPr/>
          <p:nvPr/>
        </p:nvCxnSpPr>
        <p:spPr>
          <a:xfrm>
            <a:off x="381000" y="3038207"/>
            <a:ext cx="8439150" cy="0"/>
          </a:xfrm>
          <a:prstGeom prst="straightConnector1">
            <a:avLst/>
          </a:prstGeom>
          <a:ln w="57150">
            <a:solidFill>
              <a:srgbClr val="1A3F6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34"/>
          <p:cNvSpPr/>
          <p:nvPr/>
        </p:nvSpPr>
        <p:spPr>
          <a:xfrm>
            <a:off x="1460984" y="2265193"/>
            <a:ext cx="946956" cy="1217838"/>
          </a:xfrm>
          <a:custGeom>
            <a:rect b="b" l="l" r="r" t="t"/>
            <a:pathLst>
              <a:path h="1438889" w="1118836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543550" y="3870673"/>
            <a:ext cx="1200150" cy="1211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毕业论文，泛指专科毕业论文、本科毕业论文（学士学位毕业论文）、硕士研究生毕业论文（硕士学位论文）</a:t>
            </a:r>
          </a:p>
        </p:txBody>
      </p:sp>
      <p:sp>
        <p:nvSpPr>
          <p:cNvPr id="45" name="矩形 44"/>
          <p:cNvSpPr/>
          <p:nvPr/>
        </p:nvSpPr>
        <p:spPr>
          <a:xfrm>
            <a:off x="1457274" y="1013703"/>
            <a:ext cx="1171626" cy="1211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毕业论文，泛指专科毕业论文、本科毕业论文（学士学位毕业论文）、硕士研究生毕业论文（硕士学位论文）</a:t>
            </a:r>
          </a:p>
        </p:txBody>
      </p:sp>
      <p:sp>
        <p:nvSpPr>
          <p:cNvPr id="47" name="矩形 46"/>
          <p:cNvSpPr/>
          <p:nvPr/>
        </p:nvSpPr>
        <p:spPr>
          <a:xfrm>
            <a:off x="6743699" y="1130146"/>
            <a:ext cx="1257300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毕业论文，泛指专科毕业论文、本科毕业论文（学士学位毕业论文）、硕士研究生毕业论文（硕士学位论文）</a:t>
            </a:r>
          </a:p>
        </p:txBody>
      </p:sp>
      <p:sp>
        <p:nvSpPr>
          <p:cNvPr id="64" name="矩形 63"/>
          <p:cNvSpPr/>
          <p:nvPr/>
        </p:nvSpPr>
        <p:spPr>
          <a:xfrm>
            <a:off x="4162425" y="1034896"/>
            <a:ext cx="1123950" cy="1211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毕业论文，泛指专科毕业论文、本科毕业论文（学士学位毕业论文）、硕士研究生毕业论文（硕士学位论文）</a:t>
            </a:r>
          </a:p>
        </p:txBody>
      </p:sp>
      <p:sp>
        <p:nvSpPr>
          <p:cNvPr id="65" name="矩形 64"/>
          <p:cNvSpPr/>
          <p:nvPr/>
        </p:nvSpPr>
        <p:spPr>
          <a:xfrm>
            <a:off x="2775189" y="3880584"/>
            <a:ext cx="1130060" cy="1211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毕业论文，泛指专科毕业论文、本科毕业论文（学士学位毕业论文）、硕士研究生毕业论文（硕士学位论文）</a:t>
            </a:r>
          </a:p>
        </p:txBody>
      </p:sp>
      <p:sp>
        <p:nvSpPr>
          <p:cNvPr id="66" name="椭圆 34"/>
          <p:cNvSpPr/>
          <p:nvPr/>
        </p:nvSpPr>
        <p:spPr>
          <a:xfrm>
            <a:off x="4269296" y="2283718"/>
            <a:ext cx="946956" cy="1217838"/>
          </a:xfrm>
          <a:custGeom>
            <a:rect b="b" l="l" r="r" t="t"/>
            <a:pathLst>
              <a:path h="1438889" w="1118836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7" name="椭圆 34"/>
          <p:cNvSpPr/>
          <p:nvPr/>
        </p:nvSpPr>
        <p:spPr>
          <a:xfrm>
            <a:off x="6944444" y="2256887"/>
            <a:ext cx="946956" cy="1217838"/>
          </a:xfrm>
          <a:custGeom>
            <a:rect b="b" l="l" r="r" t="t"/>
            <a:pathLst>
              <a:path h="1438889" w="1118836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68" name="组合 67"/>
          <p:cNvGrpSpPr/>
          <p:nvPr/>
        </p:nvGrpSpPr>
        <p:grpSpPr>
          <a:xfrm rot="10800000">
            <a:off x="5611157" y="2499742"/>
            <a:ext cx="1045255" cy="1358028"/>
            <a:chOff x="4020870" y="2194485"/>
            <a:chExt cx="1102258" cy="143209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6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rect b="b" l="l" r="r" t="t"/>
              <a:pathLst>
                <a:path h="1432090" w="1102258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7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rect b="b" l="l" r="r" t="t"/>
              <a:pathLst>
                <a:path h="1350592" w="105414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 rot="10800000">
            <a:off x="2802845" y="2522556"/>
            <a:ext cx="1045255" cy="1358028"/>
            <a:chOff x="4020870" y="2194485"/>
            <a:chExt cx="1102258" cy="143209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7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rect b="b" l="l" r="r" t="t"/>
              <a:pathLst>
                <a:path h="1432090" w="1102258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7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rect b="b" l="l" r="r" t="t"/>
              <a:pathLst>
                <a:path h="1350592" w="105414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460984" y="2715766"/>
            <a:ext cx="94695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2008年</a:t>
            </a:r>
          </a:p>
          <a:p>
            <a:pPr algn="ctr"/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一月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90163" y="2715766"/>
            <a:ext cx="94695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-122" pitchFamily="34" typeface="微软雅黑"/>
                <a:ea charset="-122" pitchFamily="34" typeface="微软雅黑"/>
              </a:rPr>
              <a:t>2009年</a:t>
            </a:r>
          </a:p>
          <a:p>
            <a:pPr algn="ctr"/>
            <a:r>
              <a:rPr altLang="zh-CN" lang="en-US" smtClean="0">
                <a:latin charset="-122" pitchFamily="34" typeface="微软雅黑"/>
                <a:ea charset="-122" pitchFamily="34" typeface="微软雅黑"/>
              </a:rPr>
              <a:t>一月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264289" y="2715766"/>
            <a:ext cx="94695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2010年</a:t>
            </a:r>
          </a:p>
          <a:p>
            <a:pPr algn="ctr"/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一月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683096" y="2715766"/>
            <a:ext cx="94695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-122" pitchFamily="34" typeface="微软雅黑"/>
                <a:ea charset="-122" pitchFamily="34" typeface="微软雅黑"/>
              </a:rPr>
              <a:t>2012年</a:t>
            </a:r>
          </a:p>
          <a:p>
            <a:pPr algn="ctr"/>
            <a:r>
              <a:rPr altLang="zh-CN" lang="en-US" smtClean="0">
                <a:latin charset="-122" pitchFamily="34" typeface="微软雅黑"/>
                <a:ea charset="-122" pitchFamily="34" typeface="微软雅黑"/>
              </a:rPr>
              <a:t>一月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944444" y="2715766"/>
            <a:ext cx="94695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2015年</a:t>
            </a:r>
          </a:p>
          <a:p>
            <a:pPr algn="ctr"/>
            <a:r>
              <a:rPr altLang="zh-CN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一月</a:t>
            </a:r>
          </a:p>
        </p:txBody>
      </p:sp>
    </p:spTree>
    <p:custDataLst>
      <p:tags r:id="rId3"/>
    </p:custDataLst>
    <p:extLst>
      <p:ext uri="{BB962C8B-B14F-4D97-AF65-F5344CB8AC3E}">
        <p14:creationId val="698731540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3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3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4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4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5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5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id="6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grpId="0" id="6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grpId="0" id="7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fill="hold" grpId="0" id="7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fill="hold" grpId="0" id="8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fill="hold" grpId="0" id="10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0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63"/>
      <p:bldP grpId="0" spid="43"/>
      <p:bldP grpId="0" spid="44"/>
      <p:bldP grpId="0" spid="45"/>
      <p:bldP grpId="0" spid="47"/>
      <p:bldP grpId="0" spid="64"/>
      <p:bldP grpId="0" spid="65"/>
      <p:bldP grpId="0" spid="66"/>
      <p:bldP grpId="0" spid="67"/>
      <p:bldP grpId="0" spid="74"/>
      <p:bldP grpId="0" spid="75"/>
      <p:bldP grpId="0" spid="76"/>
      <p:bldP grpId="0" spid="77"/>
      <p:bldP grpId="0" spid="7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1"/>
          <p:cNvSpPr txBox="1"/>
          <p:nvPr/>
        </p:nvSpPr>
        <p:spPr>
          <a:xfrm>
            <a:off x="3995936" y="1773787"/>
            <a:ext cx="40944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400">
                <a:latin charset="-122" pitchFamily="2" typeface="方正兰亭细黑_GBK"/>
                <a:ea charset="-122" pitchFamily="2" typeface="方正兰亭细黑_GBK"/>
              </a:rPr>
              <a:t>研究思路及过程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61912" y="2896649"/>
            <a:ext cx="1101976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第三部分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62782" y="1446400"/>
            <a:ext cx="1301106" cy="1301106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2563246" y="1776063"/>
              <a:ext cx="713918" cy="706777"/>
            </a:xfrm>
            <a:custGeom>
              <a:gdLst>
                <a:gd fmla="*/ 615878 w 2390775" name="T0"/>
                <a:gd fmla="*/ 1467970 h 2365376" name="T1"/>
                <a:gd fmla="*/ 587250 w 2390775" name="T2"/>
                <a:gd fmla="*/ 1401697 h 2365376" name="T3"/>
                <a:gd fmla="*/ 1282649 w 2390775" name="T4"/>
                <a:gd fmla="*/ 1393474 h 2365376" name="T5"/>
                <a:gd fmla="*/ 1180915 w 2390775" name="T6"/>
                <a:gd fmla="*/ 1446870 h 2365376" name="T7"/>
                <a:gd fmla="*/ 1210073 w 2390775" name="T8"/>
                <a:gd fmla="*/ 1382167 h 2365376" name="T9"/>
                <a:gd fmla="*/ 653657 w 2390775" name="T10"/>
                <a:gd fmla="*/ 1314699 h 2365376" name="T11"/>
                <a:gd fmla="*/ 646041 w 2390775" name="T12"/>
                <a:gd fmla="*/ 1180275 h 2365376" name="T13"/>
                <a:gd fmla="*/ 589870 w 2390775" name="T14"/>
                <a:gd fmla="*/ 1105327 h 2365376" name="T15"/>
                <a:gd fmla="*/ 599516 w 2390775" name="T16"/>
                <a:gd fmla="*/ 1141280 h 2365376" name="T17"/>
                <a:gd fmla="*/ 579914 w 2390775" name="T18"/>
                <a:gd fmla="*/ 1158779 h 2365376" name="T19"/>
                <a:gd fmla="*/ 541333 w 2390775" name="T20"/>
                <a:gd fmla="*/ 1105965 h 2365376" name="T21"/>
                <a:gd fmla="*/ 1137260 w 2390775" name="T22"/>
                <a:gd fmla="*/ 1009231 h 2365376" name="T23"/>
                <a:gd fmla="*/ 1143562 w 2390775" name="T24"/>
                <a:gd fmla="*/ 1026145 h 2365376" name="T25"/>
                <a:gd fmla="*/ 1096615 w 2390775" name="T26"/>
                <a:gd fmla="*/ 1069549 h 2365376" name="T27"/>
                <a:gd fmla="*/ 1102602 w 2390775" name="T28"/>
                <a:gd fmla="*/ 1001572 h 2365376" name="T29"/>
                <a:gd fmla="*/ 972739 w 2390775" name="T30"/>
                <a:gd fmla="*/ 835988 h 2365376" name="T31"/>
                <a:gd fmla="*/ 989500 w 2390775" name="T32"/>
                <a:gd fmla="*/ 1138672 h 2365376" name="T33"/>
                <a:gd fmla="*/ 639427 w 2390775" name="T34"/>
                <a:gd fmla="*/ 1423644 h 2365376" name="T35"/>
                <a:gd fmla="*/ 599898 w 2390775" name="T36"/>
                <a:gd fmla="*/ 1003302 h 2365376" name="T37"/>
                <a:gd fmla="*/ 529694 w 2390775" name="T38"/>
                <a:gd fmla="*/ 1090596 h 2365376" name="T39"/>
                <a:gd fmla="*/ 602428 w 2390775" name="T40"/>
                <a:gd fmla="*/ 868249 h 2365376" name="T41"/>
                <a:gd fmla="*/ 861740 w 2390775" name="T42"/>
                <a:gd fmla="*/ 924231 h 2365376" name="T43"/>
                <a:gd fmla="*/ 755609 w 2390775" name="T44"/>
                <a:gd fmla="*/ 542052 h 2365376" name="T45"/>
                <a:gd fmla="*/ 929665 w 2390775" name="T46"/>
                <a:gd fmla="*/ 525915 h 2365376" name="T47"/>
                <a:gd fmla="*/ 909019 w 2390775" name="T48"/>
                <a:gd fmla="*/ 571798 h 2365376" name="T49"/>
                <a:gd fmla="*/ 936652 w 2390775" name="T50"/>
                <a:gd fmla="*/ 586353 h 2365376" name="T51"/>
                <a:gd fmla="*/ 928394 w 2390775" name="T52"/>
                <a:gd fmla="*/ 688879 h 2365376" name="T53"/>
                <a:gd fmla="*/ 840414 w 2390775" name="T54"/>
                <a:gd fmla="*/ 772101 h 2365376" name="T55"/>
                <a:gd fmla="*/ 742269 w 2390775" name="T56"/>
                <a:gd fmla="*/ 675588 h 2365376" name="T57"/>
                <a:gd fmla="*/ 738139 w 2390775" name="T58"/>
                <a:gd fmla="*/ 608504 h 2365376" name="T59"/>
                <a:gd fmla="*/ 761643 w 2390775" name="T60"/>
                <a:gd fmla="*/ 510093 h 2365376" name="T61"/>
                <a:gd fmla="*/ 617010 w 2390775" name="T62"/>
                <a:gd fmla="*/ 449064 h 2365376" name="T63"/>
                <a:gd fmla="*/ 350272 w 2390775" name="T64"/>
                <a:gd fmla="*/ 638327 h 2365376" name="T65"/>
                <a:gd fmla="*/ 215163 w 2390775" name="T66"/>
                <a:gd fmla="*/ 939947 h 2365376" name="T67"/>
                <a:gd fmla="*/ 256613 w 2390775" name="T68"/>
                <a:gd fmla="*/ 1277331 h 2365376" name="T69"/>
                <a:gd fmla="*/ 458486 w 2390775" name="T70"/>
                <a:gd fmla="*/ 1534008 h 2365376" name="T71"/>
                <a:gd fmla="*/ 767308 w 2390775" name="T72"/>
                <a:gd fmla="*/ 1655225 h 2365376" name="T73"/>
                <a:gd fmla="*/ 1101127 w 2390775" name="T74"/>
                <a:gd fmla="*/ 1596674 h 2365376" name="T75"/>
                <a:gd fmla="*/ 1347614 w 2390775" name="T76"/>
                <a:gd fmla="*/ 1383040 h 2365376" name="T77"/>
                <a:gd fmla="*/ 1453614 w 2390775" name="T78"/>
                <a:gd fmla="*/ 1066861 h 2365376" name="T79"/>
                <a:gd fmla="*/ 1378939 w 2390775" name="T80"/>
                <a:gd fmla="*/ 738024 h 2365376" name="T81"/>
                <a:gd fmla="*/ 1153652 w 2390775" name="T82"/>
                <a:gd fmla="*/ 501602 h 2365376" name="T83"/>
                <a:gd fmla="*/ 831224 w 2390775" name="T84"/>
                <a:gd fmla="*/ 411085 h 2365376" name="T85"/>
                <a:gd fmla="*/ 989432 w 2390775" name="T86"/>
                <a:gd fmla="*/ 315187 h 2365376" name="T87"/>
                <a:gd fmla="*/ 1471649 w 2390775" name="T88"/>
                <a:gd fmla="*/ 671876 h 2365376" name="T89"/>
                <a:gd fmla="*/ 1554866 w 2390775" name="T90"/>
                <a:gd fmla="*/ 1171938 h 2365376" name="T91"/>
                <a:gd fmla="*/ 1239716 w 2390775" name="T92"/>
                <a:gd fmla="*/ 1647313 h 2365376" name="T93"/>
                <a:gd fmla="*/ 646121 w 2390775" name="T94"/>
                <a:gd fmla="*/ 1748275 h 2365376" name="T95"/>
                <a:gd fmla="*/ 110112 w 2390775" name="T96"/>
                <a:gd fmla="*/ 1186813 h 2365376" name="T97"/>
                <a:gd fmla="*/ 251551 w 2390775" name="T98"/>
                <a:gd fmla="*/ 580725 h 2365376" name="T99"/>
                <a:gd fmla="*/ 1549044 w 2390775" name="T100"/>
                <a:gd fmla="*/ 160116 h 2365376" name="T101"/>
                <a:gd fmla="*/ 1461002 w 2390775" name="T102"/>
                <a:gd fmla="*/ 284475 h 2365376" name="T103"/>
                <a:gd fmla="*/ 1550307 w 2390775" name="T104"/>
                <a:gd fmla="*/ 426554 h 2365376" name="T105"/>
                <a:gd fmla="*/ 1719764 w 2390775" name="T106"/>
                <a:gd fmla="*/ 380038 h 2365376" name="T107"/>
                <a:gd fmla="*/ 1735543 w 2390775" name="T108"/>
                <a:gd fmla="*/ 232579 h 2365376" name="T109"/>
                <a:gd fmla="*/ 1705909 w 2390775" name="T110"/>
                <a:gd fmla="*/ 94508 h 2365376" name="T111"/>
                <a:gd fmla="*/ 1774050 w 2390775" name="T112"/>
                <a:gd fmla="*/ 148403 h 2365376" name="T113"/>
                <a:gd fmla="*/ 1781614 w 2390775" name="T114"/>
                <a:gd fmla="*/ 428769 h 2365376" name="T115"/>
                <a:gd fmla="*/ 1600166 w 2390775" name="T116"/>
                <a:gd fmla="*/ 516104 h 2365376" name="T117"/>
                <a:gd fmla="*/ 1452167 w 2390775" name="T118"/>
                <a:gd fmla="*/ 455349 h 2365376" name="T119"/>
                <a:gd fmla="*/ 1310478 w 2390775" name="T120"/>
                <a:gd fmla="*/ 259477 h 2365376" name="T121"/>
                <a:gd fmla="*/ 1562614 w 2390775" name="T122"/>
                <a:gd fmla="*/ 74046 h 236537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2365376" w="2390775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itchFamily="34" typeface="微软雅黑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434963" y="2543948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研究思路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34963" y="2990541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研究过程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18928" y="2591192"/>
            <a:ext cx="139096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RESEARCH IDEAS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18927" y="3038960"/>
            <a:ext cx="1648142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RESEARCH PROCESS</a:t>
            </a:r>
          </a:p>
        </p:txBody>
      </p:sp>
      <p:sp>
        <p:nvSpPr>
          <p:cNvPr id="22" name="椭圆 21"/>
          <p:cNvSpPr/>
          <p:nvPr/>
        </p:nvSpPr>
        <p:spPr>
          <a:xfrm>
            <a:off x="4141075" y="2571446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/>
          <p:nvPr/>
        </p:nvSpPr>
        <p:spPr>
          <a:xfrm>
            <a:off x="4141075" y="3008809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399018163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"/>
      <p:bldP grpId="0" spid="15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0PPT素材\背景及图片\白麻子.jpg" id="9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5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研究思路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791017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RESEARCH IDEAS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4733" y="3579862"/>
            <a:ext cx="1409353" cy="914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12509" y="3579862"/>
            <a:ext cx="1409353" cy="914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07111" y="3587827"/>
            <a:ext cx="1409353" cy="914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70379" y="3587827"/>
            <a:ext cx="1409353" cy="914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</a:t>
            </a:r>
          </a:p>
        </p:txBody>
      </p:sp>
      <p:sp>
        <p:nvSpPr>
          <p:cNvPr id="31" name="燕尾形箭头 30"/>
          <p:cNvSpPr/>
          <p:nvPr/>
        </p:nvSpPr>
        <p:spPr>
          <a:xfrm>
            <a:off x="467544" y="2427734"/>
            <a:ext cx="8208912" cy="228600"/>
          </a:xfrm>
          <a:prstGeom prst="notchedRightArrow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6" lIns="91431" rIns="91431" tIns="45716"/>
          <a:lstStyle/>
          <a:p>
            <a:pPr algn="ctr" defTabSz="91433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2489">
              <a:latin charset="0" pitchFamily="34" typeface="Arial"/>
              <a:ea charset="-122" pitchFamily="34" typeface="微软雅黑"/>
              <a:cs charset="0" pitchFamily="34" typeface="Arial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83076" y="1635646"/>
            <a:ext cx="1697385" cy="1697385"/>
            <a:chOff x="1278794" y="3334906"/>
            <a:chExt cx="914014" cy="914014"/>
          </a:xfrm>
        </p:grpSpPr>
        <p:grpSp>
          <p:nvGrpSpPr>
            <p:cNvPr id="33" name="组合 3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35" name="同心圆 3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50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531713" y="3742514"/>
              <a:ext cx="406221" cy="17233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b="1" lang="zh-CN" smtClean="0" sz="1500">
                  <a:latin charset="-122" pitchFamily="34" typeface="微软雅黑"/>
                  <a:ea charset="-122" pitchFamily="34" typeface="微软雅黑"/>
                </a:rPr>
                <a:t>思路一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746134" y="1639356"/>
            <a:ext cx="1697385" cy="1697385"/>
            <a:chOff x="1278794" y="3334906"/>
            <a:chExt cx="914014" cy="914014"/>
          </a:xfrm>
        </p:grpSpPr>
        <p:grpSp>
          <p:nvGrpSpPr>
            <p:cNvPr id="38" name="组合 3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同心圆 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50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531715" y="3740516"/>
              <a:ext cx="406221" cy="17233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b="1" lang="zh-CN" smtClean="0" sz="1500">
                  <a:latin charset="-122" pitchFamily="34" typeface="微软雅黑"/>
                  <a:ea charset="-122" pitchFamily="34" typeface="微软雅黑"/>
                </a:rPr>
                <a:t>思路二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688516" y="1635646"/>
            <a:ext cx="1697385" cy="1697385"/>
            <a:chOff x="1278794" y="3334906"/>
            <a:chExt cx="914014" cy="914014"/>
          </a:xfrm>
        </p:grpSpPr>
        <p:grpSp>
          <p:nvGrpSpPr>
            <p:cNvPr id="48" name="组合 4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50" name="同心圆 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50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531714" y="3742514"/>
              <a:ext cx="406221" cy="17233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b="1" lang="zh-CN" smtClean="0" sz="1500">
                  <a:latin charset="-122" pitchFamily="34" typeface="微软雅黑"/>
                  <a:ea charset="-122" pitchFamily="34" typeface="微软雅黑"/>
                </a:rPr>
                <a:t>思路三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619031" y="1642521"/>
            <a:ext cx="1697385" cy="1697385"/>
            <a:chOff x="1278794" y="3334906"/>
            <a:chExt cx="914014" cy="914014"/>
          </a:xfrm>
        </p:grpSpPr>
        <p:grpSp>
          <p:nvGrpSpPr>
            <p:cNvPr id="53" name="组合 5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55" name="同心圆 5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500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1531715" y="3738812"/>
              <a:ext cx="406221" cy="17233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b="1" lang="zh-CN" smtClean="0" sz="1500">
                  <a:latin charset="-122" pitchFamily="34" typeface="微软雅黑"/>
                  <a:ea charset="-122" pitchFamily="34" typeface="微软雅黑"/>
                </a:rPr>
                <a:t>思路四</a:t>
              </a:r>
            </a:p>
          </p:txBody>
        </p:sp>
      </p:grpSp>
      <p:sp>
        <p:nvSpPr>
          <p:cNvPr id="57" name="椭圆 56"/>
          <p:cNvSpPr/>
          <p:nvPr/>
        </p:nvSpPr>
        <p:spPr>
          <a:xfrm>
            <a:off x="824277" y="1491630"/>
            <a:ext cx="645364" cy="64536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500"/>
          </a:p>
        </p:txBody>
      </p:sp>
      <p:sp>
        <p:nvSpPr>
          <p:cNvPr id="58" name="椭圆 57"/>
          <p:cNvSpPr/>
          <p:nvPr/>
        </p:nvSpPr>
        <p:spPr>
          <a:xfrm>
            <a:off x="2783180" y="1491630"/>
            <a:ext cx="645364" cy="64536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500"/>
          </a:p>
        </p:txBody>
      </p:sp>
      <p:sp>
        <p:nvSpPr>
          <p:cNvPr id="59" name="椭圆 58"/>
          <p:cNvSpPr/>
          <p:nvPr/>
        </p:nvSpPr>
        <p:spPr>
          <a:xfrm>
            <a:off x="4760524" y="1498175"/>
            <a:ext cx="645364" cy="64536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500"/>
          </a:p>
        </p:txBody>
      </p:sp>
      <p:sp>
        <p:nvSpPr>
          <p:cNvPr id="60" name="椭圆 59"/>
          <p:cNvSpPr/>
          <p:nvPr/>
        </p:nvSpPr>
        <p:spPr>
          <a:xfrm>
            <a:off x="6707078" y="1498175"/>
            <a:ext cx="645364" cy="64536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500"/>
          </a:p>
        </p:txBody>
      </p:sp>
      <p:sp>
        <p:nvSpPr>
          <p:cNvPr id="61" name="Freeform 34"/>
          <p:cNvSpPr>
            <a:spLocks noEditPoints="1"/>
          </p:cNvSpPr>
          <p:nvPr/>
        </p:nvSpPr>
        <p:spPr bwMode="auto">
          <a:xfrm>
            <a:off x="1000830" y="1642521"/>
            <a:ext cx="334257" cy="343054"/>
          </a:xfrm>
          <a:custGeom>
            <a:gdLst>
              <a:gd fmla="*/ 261 w 447" name="T0"/>
              <a:gd fmla="*/ 25 h 460" name="T1"/>
              <a:gd fmla="*/ 286 w 447" name="T2"/>
              <a:gd fmla="*/ 99 h 460" name="T3"/>
              <a:gd fmla="*/ 310 w 447" name="T4"/>
              <a:gd fmla="*/ 25 h 460" name="T5"/>
              <a:gd fmla="*/ 124 w 447" name="T6"/>
              <a:gd fmla="*/ 3 h 460" name="T7"/>
              <a:gd fmla="*/ 100 w 447" name="T8"/>
              <a:gd fmla="*/ 28 h 460" name="T9"/>
              <a:gd fmla="*/ 125 w 447" name="T10"/>
              <a:gd fmla="*/ 103 h 460" name="T11"/>
              <a:gd fmla="*/ 149 w 447" name="T12"/>
              <a:gd fmla="*/ 28 h 460" name="T13"/>
              <a:gd fmla="*/ 31 w 447" name="T14"/>
              <a:gd fmla="*/ 70 h 460" name="T15"/>
              <a:gd fmla="*/ 7 w 447" name="T16"/>
              <a:gd fmla="*/ 82 h 460" name="T17"/>
              <a:gd fmla="*/ 0 w 447" name="T18"/>
              <a:gd fmla="*/ 401 h 460" name="T19"/>
              <a:gd fmla="*/ 31 w 447" name="T20"/>
              <a:gd fmla="*/ 436 h 460" name="T21"/>
              <a:gd fmla="*/ 237 w 447" name="T22"/>
              <a:gd fmla="*/ 397 h 460" name="T23"/>
              <a:gd fmla="*/ 153 w 447" name="T24"/>
              <a:gd fmla="*/ 302 h 460" name="T25"/>
              <a:gd fmla="*/ 241 w 447" name="T26"/>
              <a:gd fmla="*/ 314 h 460" name="T27"/>
              <a:gd fmla="*/ 265 w 447" name="T28"/>
              <a:gd fmla="*/ 278 h 460" name="T29"/>
              <a:gd fmla="*/ 359 w 447" name="T30"/>
              <a:gd fmla="*/ 174 h 460" name="T31"/>
              <a:gd fmla="*/ 399 w 447" name="T32"/>
              <a:gd fmla="*/ 267 h 460" name="T33"/>
              <a:gd fmla="*/ 392 w 447" name="T34"/>
              <a:gd fmla="*/ 82 h 460" name="T35"/>
              <a:gd fmla="*/ 325 w 447" name="T36"/>
              <a:gd fmla="*/ 70 h 460" name="T37"/>
              <a:gd fmla="*/ 313 w 447" name="T38"/>
              <a:gd fmla="*/ 108 h 460" name="T39"/>
              <a:gd fmla="*/ 256 w 447" name="T40"/>
              <a:gd fmla="*/ 108 h 460" name="T41"/>
              <a:gd fmla="*/ 245 w 447" name="T42"/>
              <a:gd fmla="*/ 70 h 460" name="T43"/>
              <a:gd fmla="*/ 165 w 447" name="T44"/>
              <a:gd fmla="*/ 91 h 460" name="T45"/>
              <a:gd fmla="*/ 125 w 447" name="T46"/>
              <a:gd fmla="*/ 115 h 460" name="T47"/>
              <a:gd fmla="*/ 85 w 447" name="T48"/>
              <a:gd fmla="*/ 91 h 460" name="T49"/>
              <a:gd fmla="*/ 31 w 447" name="T50"/>
              <a:gd fmla="*/ 70 h 460" name="T51"/>
              <a:gd fmla="*/ 40 w 447" name="T52"/>
              <a:gd fmla="*/ 174 h 460" name="T53"/>
              <a:gd fmla="*/ 129 w 447" name="T54"/>
              <a:gd fmla="*/ 278 h 460" name="T55"/>
              <a:gd fmla="*/ 40 w 447" name="T56"/>
              <a:gd fmla="*/ 174 h 460" name="T57"/>
              <a:gd fmla="*/ 153 w 447" name="T58"/>
              <a:gd fmla="*/ 174 h 460" name="T59"/>
              <a:gd fmla="*/ 241 w 447" name="T60"/>
              <a:gd fmla="*/ 278 h 460" name="T61"/>
              <a:gd fmla="*/ 153 w 447" name="T62"/>
              <a:gd fmla="*/ 174 h 460" name="T63"/>
              <a:gd fmla="*/ 352 w 447" name="T64"/>
              <a:gd fmla="*/ 281 h 460" name="T65"/>
              <a:gd fmla="*/ 357 w 447" name="T66"/>
              <a:gd fmla="*/ 460 h 460" name="T67"/>
              <a:gd fmla="*/ 357 w 447" name="T68"/>
              <a:gd fmla="*/ 281 h 460" name="T69"/>
              <a:gd fmla="*/ 40 w 447" name="T70"/>
              <a:gd fmla="*/ 302 h 460" name="T71"/>
              <a:gd fmla="*/ 129 w 447" name="T72"/>
              <a:gd fmla="*/ 302 h 460" name="T73"/>
              <a:gd fmla="*/ 40 w 447" name="T74"/>
              <a:gd fmla="*/ 397 h 460" name="T75"/>
              <a:gd fmla="*/ 319 w 447" name="T76"/>
              <a:gd fmla="*/ 316 h 460" name="T77"/>
              <a:gd fmla="*/ 414 w 447" name="T78"/>
              <a:gd fmla="*/ 316 h 460" name="T79"/>
              <a:gd fmla="*/ 364 w 447" name="T80"/>
              <a:gd fmla="*/ 432 h 460" name="T81"/>
              <a:gd fmla="*/ 371 w 447" name="T82"/>
              <a:gd fmla="*/ 345 h 460" name="T83"/>
              <a:gd fmla="*/ 352 w 447" name="T84"/>
              <a:gd fmla="*/ 345 h 460" name="T85"/>
              <a:gd fmla="*/ 316 w 447" name="T86"/>
              <a:gd fmla="*/ 346 h 460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460" w="447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500"/>
          </a:p>
        </p:txBody>
      </p:sp>
      <p:sp>
        <p:nvSpPr>
          <p:cNvPr id="62" name="Freeform 26"/>
          <p:cNvSpPr>
            <a:spLocks noEditPoints="1"/>
          </p:cNvSpPr>
          <p:nvPr/>
        </p:nvSpPr>
        <p:spPr bwMode="auto">
          <a:xfrm>
            <a:off x="2952968" y="1663271"/>
            <a:ext cx="305788" cy="302082"/>
          </a:xfrm>
          <a:custGeom>
            <a:gdLst>
              <a:gd fmla="*/ 351 w 389" name="T0"/>
              <a:gd fmla="*/ 332 h 385" name="T1"/>
              <a:gd fmla="*/ 311 w 389" name="T2"/>
              <a:gd fmla="*/ 332 h 385" name="T3"/>
              <a:gd fmla="*/ 255 w 389" name="T4"/>
              <a:gd fmla="*/ 224 h 385" name="T5"/>
              <a:gd fmla="*/ 249 w 389" name="T6"/>
              <a:gd fmla="*/ 245 h 385" name="T7"/>
              <a:gd fmla="*/ 218 w 389" name="T8"/>
              <a:gd fmla="*/ 269 h 385" name="T9"/>
              <a:gd fmla="*/ 319 w 389" name="T10"/>
              <a:gd fmla="*/ 380 h 385" name="T11"/>
              <a:gd fmla="*/ 384 w 389" name="T12"/>
              <a:gd fmla="*/ 337 h 385" name="T13"/>
              <a:gd fmla="*/ 336 w 389" name="T14"/>
              <a:gd fmla="*/ 287 h 385" name="T15"/>
              <a:gd fmla="*/ 265 w 389" name="T16"/>
              <a:gd fmla="*/ 229 h 385" name="T17"/>
              <a:gd fmla="*/ 140 w 389" name="T18"/>
              <a:gd fmla="*/ 137 h 385" name="T19"/>
              <a:gd fmla="*/ 162 w 389" name="T20"/>
              <a:gd fmla="*/ 131 h 385" name="T21"/>
              <a:gd fmla="*/ 167 w 389" name="T22"/>
              <a:gd fmla="*/ 110 h 385" name="T23"/>
              <a:gd fmla="*/ 172 w 389" name="T24"/>
              <a:gd fmla="*/ 90 h 385" name="T25"/>
              <a:gd fmla="*/ 75 w 389" name="T26"/>
              <a:gd fmla="*/ 9 h 385" name="T27"/>
              <a:gd fmla="*/ 61 w 389" name="T28"/>
              <a:gd fmla="*/ 109 h 385" name="T29"/>
              <a:gd fmla="*/ 0 w 389" name="T30"/>
              <a:gd fmla="*/ 84 h 385" name="T31"/>
              <a:gd fmla="*/ 115 w 389" name="T32"/>
              <a:gd fmla="*/ 166 h 385" name="T33"/>
              <a:gd fmla="*/ 130 w 389" name="T34"/>
              <a:gd fmla="*/ 147 h 385" name="T35"/>
              <a:gd fmla="*/ 375 w 389" name="T36"/>
              <a:gd fmla="*/ 37 h 385" name="T37"/>
              <a:gd fmla="*/ 322 w 389" name="T38"/>
              <a:gd fmla="*/ 0 h 385" name="T39"/>
              <a:gd fmla="*/ 183 w 389" name="T40"/>
              <a:gd fmla="*/ 125 h 385" name="T41"/>
              <a:gd fmla="*/ 163 w 389" name="T42"/>
              <a:gd fmla="*/ 154 h 385" name="T43"/>
              <a:gd fmla="*/ 146 w 389" name="T44"/>
              <a:gd fmla="*/ 162 h 385" name="T45"/>
              <a:gd fmla="*/ 147 w 389" name="T46"/>
              <a:gd fmla="*/ 215 h 385" name="T47"/>
              <a:gd fmla="*/ 34 w 389" name="T48"/>
              <a:gd fmla="*/ 313 h 385" name="T49"/>
              <a:gd fmla="*/ 22 w 389" name="T50"/>
              <a:gd fmla="*/ 385 h 385" name="T51"/>
              <a:gd fmla="*/ 80 w 389" name="T52"/>
              <a:gd fmla="*/ 327 h 385" name="T53"/>
              <a:gd fmla="*/ 172 w 389" name="T54"/>
              <a:gd fmla="*/ 240 h 385" name="T55"/>
              <a:gd fmla="*/ 224 w 389" name="T56"/>
              <a:gd fmla="*/ 240 h 385" name="T57"/>
              <a:gd fmla="*/ 238 w 389" name="T58"/>
              <a:gd fmla="*/ 208 h 385" name="T59"/>
              <a:gd fmla="*/ 261 w 389" name="T60"/>
              <a:gd fmla="*/ 203 h 385" name="T61"/>
              <a:gd fmla="*/ 375 w 389" name="T62"/>
              <a:gd fmla="*/ 37 h 385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385" w="389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500"/>
          </a:p>
        </p:txBody>
      </p:sp>
      <p:sp>
        <p:nvSpPr>
          <p:cNvPr id="63" name="Freeform 35"/>
          <p:cNvSpPr>
            <a:spLocks noEditPoints="1"/>
          </p:cNvSpPr>
          <p:nvPr/>
        </p:nvSpPr>
        <p:spPr bwMode="auto">
          <a:xfrm>
            <a:off x="6895784" y="1679567"/>
            <a:ext cx="294065" cy="318039"/>
          </a:xfrm>
          <a:custGeom>
            <a:gdLst>
              <a:gd fmla="*/ 29 w 433" name="T0"/>
              <a:gd fmla="*/ 29 h 469" name="T1"/>
              <a:gd fmla="*/ 115 w 433" name="T2"/>
              <a:gd fmla="*/ 28 h 469" name="T3"/>
              <a:gd fmla="*/ 208 w 433" name="T4"/>
              <a:gd fmla="*/ 3 h 469" name="T5"/>
              <a:gd fmla="*/ 216 w 433" name="T6"/>
              <a:gd fmla="*/ 0 h 469" name="T7"/>
              <a:gd fmla="*/ 225 w 433" name="T8"/>
              <a:gd fmla="*/ 3 h 469" name="T9"/>
              <a:gd fmla="*/ 318 w 433" name="T10"/>
              <a:gd fmla="*/ 28 h 469" name="T11"/>
              <a:gd fmla="*/ 404 w 433" name="T12"/>
              <a:gd fmla="*/ 29 h 469" name="T13"/>
              <a:gd fmla="*/ 433 w 433" name="T14"/>
              <a:gd fmla="*/ 25 h 469" name="T15"/>
              <a:gd fmla="*/ 433 w 433" name="T16"/>
              <a:gd fmla="*/ 58 h 469" name="T17"/>
              <a:gd fmla="*/ 372 w 433" name="T18"/>
              <a:gd fmla="*/ 355 h 469" name="T19"/>
              <a:gd fmla="*/ 222 w 433" name="T20"/>
              <a:gd fmla="*/ 468 h 469" name="T21"/>
              <a:gd fmla="*/ 216 w 433" name="T22"/>
              <a:gd fmla="*/ 469 h 469" name="T23"/>
              <a:gd fmla="*/ 210 w 433" name="T24"/>
              <a:gd fmla="*/ 468 h 469" name="T25"/>
              <a:gd fmla="*/ 61 w 433" name="T26"/>
              <a:gd fmla="*/ 355 h 469" name="T27"/>
              <a:gd fmla="*/ 0 w 433" name="T28"/>
              <a:gd fmla="*/ 58 h 469" name="T29"/>
              <a:gd fmla="*/ 0 w 433" name="T30"/>
              <a:gd fmla="*/ 25 h 469" name="T31"/>
              <a:gd fmla="*/ 29 w 433" name="T32"/>
              <a:gd fmla="*/ 29 h 469" name="T33"/>
              <a:gd fmla="*/ 216 w 433" name="T34"/>
              <a:gd fmla="*/ 239 h 469" name="T35"/>
              <a:gd fmla="*/ 216 w 433" name="T36"/>
              <a:gd fmla="*/ 239 h 469" name="T37"/>
              <a:gd fmla="*/ 361 w 433" name="T38"/>
              <a:gd fmla="*/ 239 h 469" name="T39"/>
              <a:gd fmla="*/ 380 w 433" name="T40"/>
              <a:gd fmla="*/ 90 h 469" name="T41"/>
              <a:gd fmla="*/ 311 w 433" name="T42"/>
              <a:gd fmla="*/ 86 h 469" name="T43"/>
              <a:gd fmla="*/ 216 w 433" name="T44"/>
              <a:gd fmla="*/ 62 h 469" name="T45"/>
              <a:gd fmla="*/ 216 w 433" name="T46"/>
              <a:gd fmla="*/ 239 h 469" name="T47"/>
              <a:gd fmla="*/ 216 w 433" name="T48"/>
              <a:gd fmla="*/ 409 h 469" name="T49"/>
              <a:gd fmla="*/ 216 w 433" name="T50"/>
              <a:gd fmla="*/ 409 h 469" name="T51"/>
              <a:gd fmla="*/ 216 w 433" name="T52"/>
              <a:gd fmla="*/ 239 h 469" name="T53"/>
              <a:gd fmla="*/ 72 w 433" name="T54"/>
              <a:gd fmla="*/ 239 h 469" name="T55"/>
              <a:gd fmla="*/ 105 w 433" name="T56"/>
              <a:gd fmla="*/ 323 h 469" name="T57"/>
              <a:gd fmla="*/ 216 w 433" name="T58"/>
              <a:gd fmla="*/ 409 h 469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469" w="432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500"/>
          </a:p>
        </p:txBody>
      </p:sp>
      <p:sp>
        <p:nvSpPr>
          <p:cNvPr id="65" name="Freeform 20"/>
          <p:cNvSpPr>
            <a:spLocks noEditPoints="1"/>
          </p:cNvSpPr>
          <p:nvPr/>
        </p:nvSpPr>
        <p:spPr bwMode="auto">
          <a:xfrm>
            <a:off x="4949998" y="1635646"/>
            <a:ext cx="287664" cy="361960"/>
          </a:xfrm>
          <a:custGeom>
            <a:gdLst>
              <a:gd fmla="*/ 41 w 355" name="T0"/>
              <a:gd fmla="*/ 121 h 447" name="T1"/>
              <a:gd fmla="*/ 60 w 355" name="T2"/>
              <a:gd fmla="*/ 238 h 447" name="T3"/>
              <a:gd fmla="*/ 174 w 355" name="T4"/>
              <a:gd fmla="*/ 22 h 447" name="T5"/>
              <a:gd fmla="*/ 291 w 355" name="T6"/>
              <a:gd fmla="*/ 235 h 447" name="T7"/>
              <a:gd fmla="*/ 213 w 355" name="T8"/>
              <a:gd fmla="*/ 296 h 447" name="T9"/>
              <a:gd fmla="*/ 217 w 355" name="T10"/>
              <a:gd fmla="*/ 310 h 447" name="T11"/>
              <a:gd fmla="*/ 304 w 355" name="T12"/>
              <a:gd fmla="*/ 236 h 447" name="T13"/>
              <a:gd fmla="*/ 312 w 355" name="T14"/>
              <a:gd fmla="*/ 122 h 447" name="T15"/>
              <a:gd fmla="*/ 167 w 355" name="T16"/>
              <a:gd fmla="*/ 0 h 447" name="T17"/>
              <a:gd fmla="*/ 175 w 355" name="T18"/>
              <a:gd fmla="*/ 57 h 447" name="T19"/>
              <a:gd fmla="*/ 213 w 355" name="T20"/>
              <a:gd fmla="*/ 96 h 447" name="T21"/>
              <a:gd fmla="*/ 175 w 355" name="T22"/>
              <a:gd fmla="*/ 57 h 447" name="T23"/>
              <a:gd fmla="*/ 132 w 355" name="T24"/>
              <a:gd fmla="*/ 173 h 447" name="T25"/>
              <a:gd fmla="*/ 132 w 355" name="T26"/>
              <a:gd fmla="*/ 209 h 447" name="T27"/>
              <a:gd fmla="*/ 132 w 355" name="T28"/>
              <a:gd fmla="*/ 173 h 447" name="T29"/>
              <a:gd fmla="*/ 223 w 355" name="T30"/>
              <a:gd fmla="*/ 173 h 447" name="T31"/>
              <a:gd fmla="*/ 223 w 355" name="T32"/>
              <a:gd fmla="*/ 209 h 447" name="T33"/>
              <a:gd fmla="*/ 223 w 355" name="T34"/>
              <a:gd fmla="*/ 173 h 447" name="T35"/>
              <a:gd fmla="*/ 190 w 355" name="T36"/>
              <a:gd fmla="*/ 292 h 447" name="T37"/>
              <a:gd fmla="*/ 157 w 355" name="T38"/>
              <a:gd fmla="*/ 303 h 447" name="T39"/>
              <a:gd fmla="*/ 171 w 355" name="T40"/>
              <a:gd fmla="*/ 325 h 447" name="T41"/>
              <a:gd fmla="*/ 204 w 355" name="T42"/>
              <a:gd fmla="*/ 313 h 447" name="T43"/>
              <a:gd fmla="*/ 190 w 355" name="T44"/>
              <a:gd fmla="*/ 292 h 447" name="T45"/>
              <a:gd fmla="*/ 252 w 355" name="T46"/>
              <a:gd fmla="*/ 312 h 447" name="T47"/>
              <a:gd fmla="*/ 223 w 355" name="T48"/>
              <a:gd fmla="*/ 447 h 447" name="T49"/>
              <a:gd fmla="*/ 252 w 355" name="T50"/>
              <a:gd fmla="*/ 312 h 447" name="T51"/>
              <a:gd fmla="*/ 108 w 355" name="T52"/>
              <a:gd fmla="*/ 315 h 447" name="T53"/>
              <a:gd fmla="*/ 132 w 355" name="T54"/>
              <a:gd fmla="*/ 447 h 447" name="T55"/>
              <a:gd fmla="*/ 108 w 355" name="T56"/>
              <a:gd fmla="*/ 315 h 447" name="T57"/>
              <a:gd fmla="*/ 156 w 355" name="T58"/>
              <a:gd fmla="*/ 341 h 447" name="T59"/>
              <a:gd fmla="*/ 157 w 355" name="T60"/>
              <a:gd fmla="*/ 447 h 447" name="T61"/>
              <a:gd fmla="*/ 205 w 355" name="T62"/>
              <a:gd fmla="*/ 344 h 447" name="T63"/>
              <a:gd fmla="*/ 156 w 355" name="T64"/>
              <a:gd fmla="*/ 341 h 447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447" w="355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500"/>
          </a:p>
        </p:txBody>
      </p:sp>
    </p:spTree>
    <p:custDataLst>
      <p:tags r:id="rId4"/>
    </p:custDataLst>
    <p:extLst>
      <p:ext uri="{BB962C8B-B14F-4D97-AF65-F5344CB8AC3E}">
        <p14:creationId val="375912948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4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31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3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31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8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8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8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grpId="0" id="10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03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75"/>
      <p:bldP grpId="0" spid="22"/>
      <p:bldP grpId="0" spid="23"/>
      <p:bldP grpId="0" spid="29"/>
      <p:bldP grpId="0" spid="30"/>
      <p:bldP grpId="0" spid="31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0PPT素材\背景及图片\白麻子.jpg" id="9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5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研究过程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791017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RESEARCH IDEAS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  <p:sp>
        <p:nvSpPr>
          <p:cNvPr id="47" name="燕尾形 46"/>
          <p:cNvSpPr/>
          <p:nvPr/>
        </p:nvSpPr>
        <p:spPr>
          <a:xfrm>
            <a:off x="899592" y="2480499"/>
            <a:ext cx="816998" cy="887723"/>
          </a:xfrm>
          <a:prstGeom prst="chevron">
            <a:avLst>
              <a:gd fmla="val 54429" name="adj"/>
            </a:avLst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6" lIns="91431" rIns="91431" tIns="45716"/>
          <a:lstStyle/>
          <a:p>
            <a:pPr algn="ctr" defTabSz="91433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2489"/>
          </a:p>
        </p:txBody>
      </p:sp>
      <p:sp>
        <p:nvSpPr>
          <p:cNvPr id="48" name="燕尾形 47"/>
          <p:cNvSpPr/>
          <p:nvPr/>
        </p:nvSpPr>
        <p:spPr>
          <a:xfrm>
            <a:off x="1619672" y="2480499"/>
            <a:ext cx="818217" cy="887723"/>
          </a:xfrm>
          <a:prstGeom prst="chevron">
            <a:avLst>
              <a:gd fmla="val 54429" name="adj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6" lIns="91431" rIns="91431" tIns="45716"/>
          <a:lstStyle/>
          <a:p>
            <a:pPr algn="ctr" defTabSz="91433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2489"/>
          </a:p>
        </p:txBody>
      </p:sp>
      <p:sp>
        <p:nvSpPr>
          <p:cNvPr id="50" name="燕尾形 49"/>
          <p:cNvSpPr/>
          <p:nvPr/>
        </p:nvSpPr>
        <p:spPr>
          <a:xfrm>
            <a:off x="2339752" y="2480499"/>
            <a:ext cx="818217" cy="887723"/>
          </a:xfrm>
          <a:prstGeom prst="chevron">
            <a:avLst>
              <a:gd fmla="val 54429" name="adj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6" lIns="91431" rIns="91431" tIns="45716"/>
          <a:lstStyle/>
          <a:p>
            <a:pPr algn="ctr" defTabSz="91433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2489"/>
          </a:p>
        </p:txBody>
      </p:sp>
      <p:sp>
        <p:nvSpPr>
          <p:cNvPr id="51" name="燕尾形 50"/>
          <p:cNvSpPr/>
          <p:nvPr/>
        </p:nvSpPr>
        <p:spPr>
          <a:xfrm>
            <a:off x="3033703" y="2480499"/>
            <a:ext cx="818217" cy="887723"/>
          </a:xfrm>
          <a:prstGeom prst="chevron">
            <a:avLst>
              <a:gd fmla="val 54429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6" lIns="91431" rIns="91431" tIns="45716"/>
          <a:lstStyle/>
          <a:p>
            <a:pPr algn="ctr" defTabSz="91433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2489"/>
          </a:p>
        </p:txBody>
      </p:sp>
      <p:cxnSp>
        <p:nvCxnSpPr>
          <p:cNvPr id="52" name="直接连接符 51"/>
          <p:cNvCxnSpPr/>
          <p:nvPr/>
        </p:nvCxnSpPr>
        <p:spPr>
          <a:xfrm rot="5400000">
            <a:off x="3816077" y="3018148"/>
            <a:ext cx="42481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2555776" y="2057728"/>
            <a:ext cx="0" cy="41324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H="1">
            <a:off x="1115616" y="1563638"/>
            <a:ext cx="0" cy="9105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 flipV="1">
            <a:off x="3275856" y="3353874"/>
            <a:ext cx="29068" cy="94606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 flipV="1">
            <a:off x="1763688" y="3353872"/>
            <a:ext cx="0" cy="37000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五边形 56"/>
          <p:cNvSpPr/>
          <p:nvPr/>
        </p:nvSpPr>
        <p:spPr>
          <a:xfrm>
            <a:off x="-36512" y="2473083"/>
            <a:ext cx="5904655" cy="892732"/>
          </a:xfrm>
          <a:prstGeom prst="homePlate">
            <a:avLst>
              <a:gd fmla="val 47961" name="adj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45716" lIns="91431" rIns="91431" tIns="45716"/>
          <a:lstStyle/>
          <a:p>
            <a:pPr algn="ctr" defTabSz="91433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2489"/>
          </a:p>
        </p:txBody>
      </p:sp>
      <p:sp>
        <p:nvSpPr>
          <p:cNvPr id="58" name="TextBox 57"/>
          <p:cNvSpPr txBox="1"/>
          <p:nvPr/>
        </p:nvSpPr>
        <p:spPr>
          <a:xfrm>
            <a:off x="6228184" y="1347613"/>
            <a:ext cx="2160240" cy="2148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000">
                <a:latin charset="-122" pitchFamily="34" typeface="微软雅黑"/>
                <a:ea charset="-122" pitchFamily="34" typeface="微软雅黑"/>
                <a:sym charset="0" pitchFamily="34" typeface="Calibri"/>
              </a:rPr>
              <a:t>      点击输入简要文字内容，文字内容需概括精炼，不用多余的文字修饰，言简意赅的说明该项内容。点击输入简要文字内容，文字内容需概括精炼，不用多余的文字修饰，言简意赅的说明该项内容。</a:t>
            </a:r>
          </a:p>
          <a:p>
            <a:pPr>
              <a:lnSpc>
                <a:spcPct val="150000"/>
              </a:lnSpc>
            </a:pPr>
            <a:r>
              <a:rPr altLang="en-US" lang="zh-CN" smtClean="0" sz="1000">
                <a:latin charset="-122" pitchFamily="34" typeface="微软雅黑"/>
                <a:ea charset="-122" pitchFamily="34" typeface="微软雅黑"/>
                <a:sym charset="0" pitchFamily="34" typeface="Calibri"/>
              </a:rPr>
              <a:t>       点击输入简要文字内容，文字内容需概括精炼，不用多余的文字修饰，言简意赅的说明该项内容。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899592" y="1119451"/>
            <a:ext cx="2327891" cy="444187"/>
            <a:chOff x="814328" y="3219334"/>
            <a:chExt cx="2266827" cy="432536"/>
          </a:xfrm>
        </p:grpSpPr>
        <p:grpSp>
          <p:nvGrpSpPr>
            <p:cNvPr id="60" name="组合 59"/>
            <p:cNvGrpSpPr/>
            <p:nvPr/>
          </p:nvGrpSpPr>
          <p:grpSpPr>
            <a:xfrm>
              <a:off x="814328" y="3219334"/>
              <a:ext cx="2266827" cy="432536"/>
              <a:chOff x="2173927" y="3285519"/>
              <a:chExt cx="2876394" cy="548848"/>
            </a:xfrm>
          </p:grpSpPr>
          <p:grpSp>
            <p:nvGrpSpPr>
              <p:cNvPr id="62" name="组合 61"/>
              <p:cNvGrpSpPr/>
              <p:nvPr/>
            </p:nvGrpSpPr>
            <p:grpSpPr>
              <a:xfrm>
                <a:off x="2173927" y="3285519"/>
                <a:ext cx="2876394" cy="548848"/>
                <a:chOff x="4304043" y="1286668"/>
                <a:chExt cx="6414044" cy="2757793"/>
              </a:xfrm>
              <a:effectLst>
                <a:outerShdw algn="tr" blurRad="381000" dir="8100000" dist="254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圆角矩形 63"/>
                <p:cNvSpPr/>
                <p:nvPr/>
              </p:nvSpPr>
              <p:spPr>
                <a:xfrm>
                  <a:off x="4304043" y="1286668"/>
                  <a:ext cx="64140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5" name="圆角矩形 64"/>
                <p:cNvSpPr/>
                <p:nvPr/>
              </p:nvSpPr>
              <p:spPr>
                <a:xfrm>
                  <a:off x="4351923" y="1373339"/>
                  <a:ext cx="6323887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63" name="椭圆 62"/>
              <p:cNvSpPr/>
              <p:nvPr/>
            </p:nvSpPr>
            <p:spPr>
              <a:xfrm>
                <a:off x="2270357" y="3351544"/>
                <a:ext cx="394740" cy="394741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algn="tr" blurRad="88900" dir="8100000" dist="63500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1139540" y="3319207"/>
              <a:ext cx="1926672" cy="192923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 sz="13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过程一内容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547664" y="3723878"/>
            <a:ext cx="2327891" cy="444187"/>
            <a:chOff x="814325" y="3219334"/>
            <a:chExt cx="2266826" cy="432536"/>
          </a:xfrm>
        </p:grpSpPr>
        <p:grpSp>
          <p:nvGrpSpPr>
            <p:cNvPr id="67" name="组合 66"/>
            <p:cNvGrpSpPr/>
            <p:nvPr/>
          </p:nvGrpSpPr>
          <p:grpSpPr>
            <a:xfrm>
              <a:off x="814325" y="3219334"/>
              <a:ext cx="2266826" cy="432536"/>
              <a:chOff x="2173923" y="3285519"/>
              <a:chExt cx="2876392" cy="548848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2173923" y="3285519"/>
                <a:ext cx="2876392" cy="548848"/>
                <a:chOff x="4304035" y="1286668"/>
                <a:chExt cx="6414035" cy="2757793"/>
              </a:xfrm>
              <a:effectLst>
                <a:outerShdw algn="tr" blurRad="381000" dir="8100000" dist="254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1" name="圆角矩形 70"/>
                <p:cNvSpPr/>
                <p:nvPr/>
              </p:nvSpPr>
              <p:spPr>
                <a:xfrm>
                  <a:off x="4304035" y="1286668"/>
                  <a:ext cx="641403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2" name="圆角矩形 71"/>
                <p:cNvSpPr/>
                <p:nvPr/>
              </p:nvSpPr>
              <p:spPr>
                <a:xfrm>
                  <a:off x="4351922" y="1373339"/>
                  <a:ext cx="632387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70" name="椭圆 69"/>
              <p:cNvSpPr/>
              <p:nvPr/>
            </p:nvSpPr>
            <p:spPr>
              <a:xfrm>
                <a:off x="2288027" y="3372244"/>
                <a:ext cx="392760" cy="392761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algn="tr" blurRad="88900" dir="8100000" dist="63500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249617" y="3331792"/>
              <a:ext cx="1808518" cy="192923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 sz="13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过程二内容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295244" y="1623506"/>
            <a:ext cx="2327891" cy="515597"/>
            <a:chOff x="814328" y="3219334"/>
            <a:chExt cx="2266829" cy="502073"/>
          </a:xfrm>
        </p:grpSpPr>
        <p:grpSp>
          <p:nvGrpSpPr>
            <p:cNvPr id="74" name="组合 73"/>
            <p:cNvGrpSpPr/>
            <p:nvPr/>
          </p:nvGrpSpPr>
          <p:grpSpPr>
            <a:xfrm>
              <a:off x="814328" y="3219334"/>
              <a:ext cx="2266829" cy="432536"/>
              <a:chOff x="2173927" y="3285519"/>
              <a:chExt cx="2876396" cy="548848"/>
            </a:xfrm>
          </p:grpSpPr>
          <p:grpSp>
            <p:nvGrpSpPr>
              <p:cNvPr id="76" name="组合 75"/>
              <p:cNvGrpSpPr/>
              <p:nvPr/>
            </p:nvGrpSpPr>
            <p:grpSpPr>
              <a:xfrm>
                <a:off x="2173927" y="3285519"/>
                <a:ext cx="2876396" cy="548848"/>
                <a:chOff x="4304043" y="1286668"/>
                <a:chExt cx="6414045" cy="2757793"/>
              </a:xfrm>
              <a:effectLst>
                <a:outerShdw algn="tr" blurRad="381000" dir="8100000" dist="254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圆角矩形 77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79" name="圆角矩形 78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77" name="椭圆 76"/>
              <p:cNvSpPr/>
              <p:nvPr/>
            </p:nvSpPr>
            <p:spPr>
              <a:xfrm>
                <a:off x="2307129" y="3376773"/>
                <a:ext cx="392761" cy="392761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algn="tr" blurRad="88900" dir="8100000" dist="63500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1183671" y="3331792"/>
              <a:ext cx="1847692" cy="192923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 sz="13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过程三内容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059832" y="4299942"/>
            <a:ext cx="2327891" cy="444187"/>
            <a:chOff x="814328" y="3219334"/>
            <a:chExt cx="2266828" cy="432536"/>
          </a:xfrm>
        </p:grpSpPr>
        <p:grpSp>
          <p:nvGrpSpPr>
            <p:cNvPr id="81" name="组合 80"/>
            <p:cNvGrpSpPr/>
            <p:nvPr/>
          </p:nvGrpSpPr>
          <p:grpSpPr>
            <a:xfrm>
              <a:off x="814328" y="3219334"/>
              <a:ext cx="2266828" cy="432536"/>
              <a:chOff x="2173927" y="3285519"/>
              <a:chExt cx="2876395" cy="548848"/>
            </a:xfrm>
          </p:grpSpPr>
          <p:grpSp>
            <p:nvGrpSpPr>
              <p:cNvPr id="83" name="组合 82"/>
              <p:cNvGrpSpPr/>
              <p:nvPr/>
            </p:nvGrpSpPr>
            <p:grpSpPr>
              <a:xfrm>
                <a:off x="2173927" y="3285519"/>
                <a:ext cx="2876395" cy="548848"/>
                <a:chOff x="4304043" y="1286668"/>
                <a:chExt cx="6414045" cy="2757793"/>
              </a:xfrm>
              <a:effectLst>
                <a:outerShdw algn="tr" blurRad="381000" dir="8100000" dist="254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5" name="圆角矩形 84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86" name="圆角矩形 85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84" name="椭圆 83"/>
              <p:cNvSpPr/>
              <p:nvPr/>
            </p:nvSpPr>
            <p:spPr>
              <a:xfrm>
                <a:off x="2280388" y="3389371"/>
                <a:ext cx="392761" cy="392761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algn="tr" blurRad="88900" dir="8100000" dist="63500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1085352" y="3345962"/>
              <a:ext cx="1926671" cy="192923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>
              <a:defPPr>
                <a:defRPr lang="zh-CN"/>
              </a:defPPr>
              <a:lvl1pPr algn="ctr">
                <a:defRPr b="1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defRPr>
              </a:lvl1pPr>
            </a:lstStyle>
            <a:p>
              <a:r>
                <a:rPr altLang="en-US" lang="zh-CN" smtClean="0" sz="13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过程四内容</a:t>
              </a:r>
            </a:p>
          </p:txBody>
        </p:sp>
      </p:grpSp>
      <p:grpSp>
        <p:nvGrpSpPr>
          <p:cNvPr id="87" name="组合 86"/>
          <p:cNvGrpSpPr>
            <a:grpSpLocks noChangeAspect="1"/>
          </p:cNvGrpSpPr>
          <p:nvPr/>
        </p:nvGrpSpPr>
        <p:grpSpPr>
          <a:xfrm>
            <a:off x="3779912" y="2057728"/>
            <a:ext cx="1698901" cy="1620807"/>
            <a:chOff x="3197225" y="3458369"/>
            <a:chExt cx="533400" cy="487363"/>
          </a:xfrm>
          <a:solidFill>
            <a:srgbClr val="C00000"/>
          </a:solidFill>
        </p:grpSpPr>
        <p:sp>
          <p:nvSpPr>
            <p:cNvPr id="88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2489"/>
            </a:p>
          </p:txBody>
        </p:sp>
        <p:sp>
          <p:nvSpPr>
            <p:cNvPr id="89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gdLst>
                <a:gd fmla="*/ 7 w 142" name="T0"/>
                <a:gd fmla="*/ 60 h 115" name="T1"/>
                <a:gd fmla="*/ 9 w 142" name="T2"/>
                <a:gd fmla="*/ 60 h 115" name="T3"/>
                <a:gd fmla="*/ 36 w 142" name="T4"/>
                <a:gd fmla="*/ 60 h 115" name="T5"/>
                <a:gd fmla="*/ 77 w 142" name="T6"/>
                <a:gd fmla="*/ 12 h 115" name="T7"/>
                <a:gd fmla="*/ 67 w 142" name="T8"/>
                <a:gd fmla="*/ 12 h 115" name="T9"/>
                <a:gd fmla="*/ 48 w 142" name="T10"/>
                <a:gd fmla="*/ 34 h 115" name="T11"/>
                <a:gd fmla="*/ 43 w 142" name="T12"/>
                <a:gd fmla="*/ 36 h 115" name="T13"/>
                <a:gd fmla="*/ 37 w 142" name="T14"/>
                <a:gd fmla="*/ 30 h 115" name="T15"/>
                <a:gd fmla="*/ 39 w 142" name="T16"/>
                <a:gd fmla="*/ 25 h 115" name="T17"/>
                <a:gd fmla="*/ 59 w 142" name="T18"/>
                <a:gd fmla="*/ 2 h 115" name="T19"/>
                <a:gd fmla="*/ 64 w 142" name="T20"/>
                <a:gd fmla="*/ 0 h 115" name="T21"/>
                <a:gd fmla="*/ 93 w 142" name="T22"/>
                <a:gd fmla="*/ 0 h 115" name="T23"/>
                <a:gd fmla="*/ 114 w 142" name="T24"/>
                <a:gd fmla="*/ 15 h 115" name="T25"/>
                <a:gd fmla="*/ 114 w 142" name="T26"/>
                <a:gd fmla="*/ 32 h 115" name="T27"/>
                <a:gd fmla="*/ 135 w 142" name="T28"/>
                <a:gd fmla="*/ 32 h 115" name="T29"/>
                <a:gd fmla="*/ 139 w 142" name="T30"/>
                <a:gd fmla="*/ 34 h 115" name="T31"/>
                <a:gd fmla="*/ 139 w 142" name="T32"/>
                <a:gd fmla="*/ 43 h 115" name="T33"/>
                <a:gd fmla="*/ 135 w 142" name="T34"/>
                <a:gd fmla="*/ 45 h 115" name="T35"/>
                <a:gd fmla="*/ 109 w 142" name="T36"/>
                <a:gd fmla="*/ 45 h 115" name="T37"/>
                <a:gd fmla="*/ 101 w 142" name="T38"/>
                <a:gd fmla="*/ 38 h 115" name="T39"/>
                <a:gd fmla="*/ 101 w 142" name="T40"/>
                <a:gd fmla="*/ 27 h 115" name="T41"/>
                <a:gd fmla="*/ 86 w 142" name="T42"/>
                <a:gd fmla="*/ 45 h 115" name="T43"/>
                <a:gd fmla="*/ 100 w 142" name="T44"/>
                <a:gd fmla="*/ 59 h 115" name="T45"/>
                <a:gd fmla="*/ 101 w 142" name="T46"/>
                <a:gd fmla="*/ 69 h 115" name="T47"/>
                <a:gd fmla="*/ 92 w 142" name="T48"/>
                <a:gd fmla="*/ 109 h 115" name="T49"/>
                <a:gd fmla="*/ 85 w 142" name="T50"/>
                <a:gd fmla="*/ 115 h 115" name="T51"/>
                <a:gd fmla="*/ 77 w 142" name="T52"/>
                <a:gd fmla="*/ 108 h 115" name="T53"/>
                <a:gd fmla="*/ 77 w 142" name="T54"/>
                <a:gd fmla="*/ 106 h 115" name="T55"/>
                <a:gd fmla="*/ 85 w 142" name="T56"/>
                <a:gd fmla="*/ 72 h 115" name="T57"/>
                <a:gd fmla="*/ 66 w 142" name="T58"/>
                <a:gd fmla="*/ 54 h 115" name="T59"/>
                <a:gd fmla="*/ 50 w 142" name="T60"/>
                <a:gd fmla="*/ 72 h 115" name="T61"/>
                <a:gd fmla="*/ 41 w 142" name="T62"/>
                <a:gd fmla="*/ 75 h 115" name="T63"/>
                <a:gd fmla="*/ 8 w 142" name="T64"/>
                <a:gd fmla="*/ 75 h 115" name="T65"/>
                <a:gd fmla="*/ 1 w 142" name="T66"/>
                <a:gd fmla="*/ 69 h 115" name="T67"/>
                <a:gd fmla="*/ 7 w 142" name="T68"/>
                <a:gd fmla="*/ 60 h 11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15" w="142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2489"/>
            </a:p>
          </p:txBody>
        </p:sp>
      </p:grpSp>
    </p:spTree>
    <p:custDataLst>
      <p:tags r:id="rId4"/>
    </p:custDataLst>
    <p:extLst>
      <p:ext uri="{BB962C8B-B14F-4D97-AF65-F5344CB8AC3E}">
        <p14:creationId val="3800763436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2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2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33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34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3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3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400" id="3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4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4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400" id="4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5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5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400" id="5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57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5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400" id="6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7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400" id="7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7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7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400" id="7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id="7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8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8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400" id="8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id="89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id="9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400" id="9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fill="hold" id="9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fill="hold" id="100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400" id="10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04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" id="10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07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25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25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25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25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fill="hold" grpId="0" id="1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1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49"/>
      <p:bldP grpId="0" spid="47"/>
      <p:bldP grpId="0" spid="48"/>
      <p:bldP grpId="0" spid="50"/>
      <p:bldP grpId="0" spid="51"/>
      <p:bldP grpId="0" spid="57"/>
      <p:bldP grpId="0" spid="58"/>
      <p:bldP grpId="1" spid="58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1"/>
          <p:cNvSpPr txBox="1"/>
          <p:nvPr/>
        </p:nvSpPr>
        <p:spPr>
          <a:xfrm>
            <a:off x="3995936" y="1773787"/>
            <a:ext cx="35356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400">
                <a:latin charset="-122" pitchFamily="2" typeface="方正兰亭细黑_GBK"/>
                <a:ea charset="-122" pitchFamily="2" typeface="方正兰亭细黑_GBK"/>
              </a:rPr>
              <a:t>实验数据结果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61912" y="2896649"/>
            <a:ext cx="1101976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第四部分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62782" y="1446400"/>
            <a:ext cx="1301106" cy="1301106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KSO_Shape"/>
            <p:cNvSpPr/>
            <p:nvPr/>
          </p:nvSpPr>
          <p:spPr bwMode="auto">
            <a:xfrm>
              <a:off x="2573935" y="1804771"/>
              <a:ext cx="695127" cy="590855"/>
            </a:xfrm>
            <a:custGeom>
              <a:gdLst>
                <a:gd fmla="*/ 1221908 w 2276475" name="T0"/>
                <a:gd fmla="*/ 1328927 h 1936751" name="T1"/>
                <a:gd fmla="*/ 1196654 w 2276475" name="T2"/>
                <a:gd fmla="*/ 1388292 h 1936751" name="T3"/>
                <a:gd fmla="*/ 691864 w 2276475" name="T4"/>
                <a:gd fmla="*/ 1376845 h 1936751" name="T5"/>
                <a:gd fmla="*/ 695585 w 2276475" name="T6"/>
                <a:gd fmla="*/ 1314285 h 1936751" name="T7"/>
                <a:gd fmla="*/ 1104489 w 2276475" name="T8"/>
                <a:gd fmla="*/ 1115137 h 1936751" name="T9"/>
                <a:gd fmla="*/ 1117497 w 2276475" name="T10"/>
                <a:gd fmla="*/ 1168850 h 1936751" name="T11"/>
                <a:gd fmla="*/ 811396 w 2276475" name="T12"/>
                <a:gd fmla="*/ 1188695 h 1936751" name="T13"/>
                <a:gd fmla="*/ 783254 w 2276475" name="T14"/>
                <a:gd fmla="*/ 1141068 h 1936751" name="T15"/>
                <a:gd fmla="*/ 309026 w 2276475" name="T16"/>
                <a:gd fmla="*/ 898551 h 1936751" name="T17"/>
                <a:gd fmla="*/ 798665 w 2276475" name="T18"/>
                <a:gd fmla="*/ 935449 h 1936751" name="T19"/>
                <a:gd fmla="*/ 759855 w 2276475" name="T20"/>
                <a:gd fmla="*/ 989335 h 1936751" name="T21"/>
                <a:gd fmla="*/ 259317 w 2276475" name="T22"/>
                <a:gd fmla="*/ 967303 h 1936751" name="T23"/>
                <a:gd fmla="*/ 277393 w 2276475" name="T24"/>
                <a:gd fmla="*/ 906514 h 1936751" name="T25"/>
                <a:gd fmla="*/ 1086287 w 2276475" name="T26"/>
                <a:gd fmla="*/ 817903 h 1936751" name="T27"/>
                <a:gd fmla="*/ 1028372 w 2276475" name="T28"/>
                <a:gd fmla="*/ 919230 h 1936751" name="T29"/>
                <a:gd fmla="*/ 999280 w 2276475" name="T30"/>
                <a:gd fmla="*/ 917630 h 1936751" name="T31"/>
                <a:gd fmla="*/ 289574 w 2276475" name="T32"/>
                <a:gd fmla="*/ 706099 h 1936751" name="T33"/>
                <a:gd fmla="*/ 590631 w 2276475" name="T34"/>
                <a:gd fmla="*/ 735033 h 1936751" name="T35"/>
                <a:gd fmla="*/ 567535 w 2276475" name="T36"/>
                <a:gd fmla="*/ 784938 h 1936751" name="T37"/>
                <a:gd fmla="*/ 259309 w 2276475" name="T38"/>
                <a:gd fmla="*/ 770073 h 1936751" name="T39"/>
                <a:gd fmla="*/ 267273 w 2276475" name="T40"/>
                <a:gd fmla="*/ 715124 h 1936751" name="T41"/>
                <a:gd fmla="*/ 836933 w 2276475" name="T42"/>
                <a:gd fmla="*/ 505684 h 1936751" name="T43"/>
                <a:gd fmla="*/ 846494 w 2276475" name="T44"/>
                <a:gd fmla="*/ 574170 h 1936751" name="T45"/>
                <a:gd fmla="*/ 268069 w 2276475" name="T46"/>
                <a:gd fmla="*/ 592752 h 1936751" name="T47"/>
                <a:gd fmla="*/ 238855 w 2276475" name="T48"/>
                <a:gd fmla="*/ 530105 h 1936751" name="T49"/>
                <a:gd fmla="*/ 1467818 w 2276475" name="T50"/>
                <a:gd fmla="*/ 344025 h 1936751" name="T51"/>
                <a:gd fmla="*/ 1566759 w 2276475" name="T52"/>
                <a:gd fmla="*/ 428438 h 1936751" name="T53"/>
                <a:gd fmla="*/ 1578461 w 2276475" name="T54"/>
                <a:gd fmla="*/ 479936 h 1936751" name="T55"/>
                <a:gd fmla="*/ 1197862 w 2276475" name="T56"/>
                <a:gd fmla="*/ 846789 h 1936751" name="T57"/>
                <a:gd fmla="*/ 1138817 w 2276475" name="T58"/>
                <a:gd fmla="*/ 842806 h 1936751" name="T59"/>
                <a:gd fmla="*/ 1093869 w 2276475" name="T60"/>
                <a:gd fmla="*/ 799538 h 1936751" name="T61"/>
                <a:gd fmla="*/ 1075782 w 2276475" name="T62"/>
                <a:gd fmla="*/ 737423 h 1936751" name="T63"/>
                <a:gd fmla="*/ 1456382 w 2276475" name="T64"/>
                <a:gd fmla="*/ 344821 h 1936751" name="T65"/>
                <a:gd fmla="*/ 199469 w 2276475" name="T66"/>
                <a:gd fmla="*/ 367345 h 1936751" name="T67"/>
                <a:gd fmla="*/ 114475 w 2276475" name="T68"/>
                <a:gd fmla="*/ 448541 h 1936751" name="T69"/>
                <a:gd fmla="*/ 103321 w 2276475" name="T70"/>
                <a:gd fmla="*/ 1407238 h 1936751" name="T71"/>
                <a:gd fmla="*/ 171315 w 2276475" name="T72"/>
                <a:gd fmla="*/ 1503559 h 1936751" name="T73"/>
                <a:gd fmla="*/ 1382734 w 2276475" name="T74"/>
                <a:gd fmla="*/ 1530890 h 1936751" name="T75"/>
                <a:gd fmla="*/ 1488975 w 2276475" name="T76"/>
                <a:gd fmla="*/ 1477289 h 1936751" name="T77"/>
                <a:gd fmla="*/ 1531737 w 2276475" name="T78"/>
                <a:gd fmla="*/ 1365845 h 1936751" name="T79"/>
                <a:gd fmla="*/ 1605841 w 2276475" name="T80"/>
                <a:gd fmla="*/ 1539381 h 1936751" name="T81"/>
                <a:gd fmla="*/ 1513146 w 2276475" name="T82"/>
                <a:gd fmla="*/ 1611821 h 1936751" name="T83"/>
                <a:gd fmla="*/ 101461 w 2276475" name="T84"/>
                <a:gd fmla="*/ 1605982 h 1936751" name="T85"/>
                <a:gd fmla="*/ 16468 w 2276475" name="T86"/>
                <a:gd fmla="*/ 1525317 h 1936751" name="T87"/>
                <a:gd fmla="*/ 5312 w 2276475" name="T88"/>
                <a:gd fmla="*/ 391226 h 1936751" name="T89"/>
                <a:gd fmla="*/ 73307 w 2276475" name="T90"/>
                <a:gd fmla="*/ 295170 h 1936751" name="T91"/>
                <a:gd fmla="*/ 1746529 w 2276475" name="T92"/>
                <a:gd fmla="*/ 88926 h 1936751" name="T93"/>
                <a:gd fmla="*/ 1805153 w 2276475" name="T94"/>
                <a:gd fmla="*/ 114614 h 1936751" name="T95"/>
                <a:gd fmla="*/ 1838312 w 2276475" name="T96"/>
                <a:gd fmla="*/ 176846 h 1936751" name="T97"/>
                <a:gd fmla="*/ 1821600 w 2276475" name="T98"/>
                <a:gd fmla="*/ 237490 h 1936751" name="T99"/>
                <a:gd fmla="*/ 1620792 w 2276475" name="T100"/>
                <a:gd fmla="*/ 421806 h 1936751" name="T101"/>
                <a:gd fmla="*/ 1543068 w 2276475" name="T102"/>
                <a:gd fmla="*/ 339447 h 1936751" name="T103"/>
                <a:gd fmla="*/ 1506460 w 2276475" name="T104"/>
                <a:gd fmla="*/ 289925 h 1936751" name="T105"/>
                <a:gd fmla="*/ 1716818 w 2276475" name="T106"/>
                <a:gd fmla="*/ 92634 h 1936751" name="T107"/>
                <a:gd fmla="*/ 1893521 w 2276475" name="T108"/>
                <a:gd fmla="*/ 35131 h 1936751" name="T109"/>
                <a:gd fmla="*/ 1889783 w 2276475" name="T110"/>
                <a:gd fmla="*/ 106078 h 1936751" name="T111"/>
                <a:gd fmla="*/ 1844400 w 2276475" name="T112"/>
                <a:gd fmla="*/ 105545 h 1936751" name="T113"/>
                <a:gd fmla="*/ 1793944 w 2276475" name="T114"/>
                <a:gd fmla="*/ 59669 h 1936751" name="T115"/>
                <a:gd fmla="*/ 1847069 w 2276475" name="T116"/>
                <a:gd fmla="*/ 16194 h 1936751" name="T117"/>
                <a:gd fmla="*/ 1697756 w 2276475" name="T118"/>
                <a:gd fmla="*/ 22017 h 1936751" name="T119"/>
                <a:gd fmla="*/ 1364698 w 2276475" name="T120"/>
                <a:gd fmla="*/ 383050 h 1936751" name="T121"/>
                <a:gd fmla="*/ 1317840 w 2276475" name="T122"/>
                <a:gd fmla="*/ 375887 h 1936751" name="T123"/>
                <a:gd fmla="*/ 1320237 w 2276475" name="T124"/>
                <a:gd fmla="*/ 329200 h 1936751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1936751" w="2276475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1A3F6C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itchFamily="34" typeface="微软雅黑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423535" y="2473414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实验数据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3535" y="2886126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实验难点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23535" y="3298838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案例分析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23535" y="3711550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问题评估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2601" y="2551138"/>
            <a:ext cx="56546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DATA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91277" y="2959460"/>
            <a:ext cx="1114742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DIFFICULTIES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98098" y="3367782"/>
            <a:ext cx="87026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90442" y="3776104"/>
            <a:ext cx="1121092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ASSESSMENT</a:t>
            </a:r>
          </a:p>
        </p:txBody>
      </p:sp>
      <p:sp>
        <p:nvSpPr>
          <p:cNvPr id="24" name="椭圆 23"/>
          <p:cNvSpPr/>
          <p:nvPr/>
        </p:nvSpPr>
        <p:spPr>
          <a:xfrm>
            <a:off x="4129647" y="250091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>
            <a:off x="4129647" y="2938275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椭圆 25"/>
          <p:cNvSpPr/>
          <p:nvPr/>
        </p:nvSpPr>
        <p:spPr>
          <a:xfrm>
            <a:off x="4129647" y="3375638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椭圆 26"/>
          <p:cNvSpPr/>
          <p:nvPr/>
        </p:nvSpPr>
        <p:spPr>
          <a:xfrm>
            <a:off x="4129647" y="3813001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TextBox 27"/>
          <p:cNvSpPr txBox="1"/>
          <p:nvPr/>
        </p:nvSpPr>
        <p:spPr>
          <a:xfrm>
            <a:off x="4423535" y="4124263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研究成果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2369" y="4184428"/>
            <a:ext cx="1265555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ACHIEVEMENTS</a:t>
            </a:r>
          </a:p>
        </p:txBody>
      </p:sp>
      <p:sp>
        <p:nvSpPr>
          <p:cNvPr id="30" name="椭圆 29"/>
          <p:cNvSpPr/>
          <p:nvPr/>
        </p:nvSpPr>
        <p:spPr>
          <a:xfrm>
            <a:off x="4129646" y="4171540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905548660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2"/>
      <p:bldP grpId="0" spid="13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0PPT素材\背景及图片\白麻子.jpg" id="9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5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实验数据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246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DATA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  <p:sp>
        <p:nvSpPr>
          <p:cNvPr id="57" name="椭圆 34"/>
          <p:cNvSpPr/>
          <p:nvPr/>
        </p:nvSpPr>
        <p:spPr>
          <a:xfrm rot="10800000">
            <a:off x="3334084" y="1569270"/>
            <a:ext cx="1077642" cy="1385911"/>
          </a:xfrm>
          <a:custGeom>
            <a:rect b="b" l="l" r="r" t="t"/>
            <a:pathLst>
              <a:path h="1438889" w="1118836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8" name="组合 57"/>
          <p:cNvGrpSpPr/>
          <p:nvPr/>
        </p:nvGrpSpPr>
        <p:grpSpPr>
          <a:xfrm rot="5400000">
            <a:off x="3538287" y="2796338"/>
            <a:ext cx="1061672" cy="1379360"/>
            <a:chOff x="4020870" y="2194485"/>
            <a:chExt cx="1102258" cy="143209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5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rect b="b" l="l" r="r" t="t"/>
              <a:pathLst>
                <a:path h="1432090" w="1102258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rect b="b" l="l" r="r" t="t"/>
              <a:pathLst>
                <a:path h="1350592" w="105414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1" name="椭圆 34"/>
          <p:cNvSpPr/>
          <p:nvPr/>
        </p:nvSpPr>
        <p:spPr>
          <a:xfrm>
            <a:off x="4765968" y="2630943"/>
            <a:ext cx="1077642" cy="1385911"/>
          </a:xfrm>
          <a:custGeom>
            <a:rect b="b" l="l" r="r" t="t"/>
            <a:pathLst>
              <a:path h="1438889" w="1118836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2" name="组合 61"/>
          <p:cNvGrpSpPr/>
          <p:nvPr/>
        </p:nvGrpSpPr>
        <p:grpSpPr>
          <a:xfrm rot="16200000">
            <a:off x="4570570" y="1372326"/>
            <a:ext cx="1061672" cy="1379360"/>
            <a:chOff x="4020870" y="2194485"/>
            <a:chExt cx="1102258" cy="143209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76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rect b="b" l="l" r="r" t="t"/>
              <a:pathLst>
                <a:path h="1432090" w="1102258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1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rect b="b" l="l" r="r" t="t"/>
              <a:pathLst>
                <a:path h="1350592" w="105414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2" name="Freeform 18"/>
          <p:cNvSpPr>
            <a:spLocks noEditPoints="1"/>
          </p:cNvSpPr>
          <p:nvPr/>
        </p:nvSpPr>
        <p:spPr bwMode="auto">
          <a:xfrm>
            <a:off x="5035708" y="3258673"/>
            <a:ext cx="538162" cy="471487"/>
          </a:xfrm>
          <a:custGeom>
            <a:gdLst>
              <a:gd fmla="*/ 417 w 785" name="T0"/>
              <a:gd fmla="*/ 0 h 690" name="T1"/>
              <a:gd fmla="*/ 417 w 785" name="T2"/>
              <a:gd fmla="*/ 593 h 690" name="T3"/>
              <a:gd fmla="*/ 646 w 785" name="T4"/>
              <a:gd fmla="*/ 690 h 690" name="T5"/>
              <a:gd fmla="*/ 626 w 785" name="T6"/>
              <a:gd fmla="*/ 540 h 690" name="T7"/>
              <a:gd fmla="*/ 30 w 785" name="T8"/>
              <a:gd fmla="*/ 315 h 690" name="T9"/>
              <a:gd fmla="*/ 0 w 785" name="T10"/>
              <a:gd fmla="*/ 396 h 690" name="T11"/>
              <a:gd fmla="*/ 122 w 785" name="T12"/>
              <a:gd fmla="*/ 600 h 690" name="T13"/>
              <a:gd fmla="*/ 214 w 785" name="T14"/>
              <a:gd fmla="*/ 613 h 690" name="T15"/>
              <a:gd fmla="*/ 355 w 785" name="T16"/>
              <a:gd fmla="*/ 609 h 690" name="T17"/>
              <a:gd fmla="*/ 189 w 785" name="T18"/>
              <a:gd fmla="*/ 400 h 690" name="T19"/>
              <a:gd fmla="*/ 257 w 785" name="T20"/>
              <a:gd fmla="*/ 219 h 690" name="T21"/>
              <a:gd fmla="*/ 310 w 785" name="T22"/>
              <a:gd fmla="*/ 241 h 690" name="T23"/>
              <a:gd fmla="*/ 311 w 785" name="T24"/>
              <a:gd fmla="*/ 287 h 690" name="T25"/>
              <a:gd fmla="*/ 317 w 785" name="T26"/>
              <a:gd fmla="*/ 320 h 690" name="T27"/>
              <a:gd fmla="*/ 320 w 785" name="T28"/>
              <a:gd fmla="*/ 371 h 690" name="T29"/>
              <a:gd fmla="*/ 287 w 785" name="T30"/>
              <a:gd fmla="*/ 397 h 690" name="T31"/>
              <a:gd fmla="*/ 189 w 785" name="T32"/>
              <a:gd fmla="*/ 400 h 690" name="T33"/>
              <a:gd fmla="*/ 252 w 785" name="T34"/>
              <a:gd fmla="*/ 295 h 690" name="T35"/>
              <a:gd fmla="*/ 289 w 785" name="T36"/>
              <a:gd fmla="*/ 284 h 690" name="T37"/>
              <a:gd fmla="*/ 289 w 785" name="T38"/>
              <a:gd fmla="*/ 252 h 690" name="T39"/>
              <a:gd fmla="*/ 249 w 785" name="T40"/>
              <a:gd fmla="*/ 240 h 690" name="T41"/>
              <a:gd fmla="*/ 213 w 785" name="T42"/>
              <a:gd fmla="*/ 295 h 690" name="T43"/>
              <a:gd fmla="*/ 258 w 785" name="T44"/>
              <a:gd fmla="*/ 379 h 690" name="T45"/>
              <a:gd fmla="*/ 288 w 785" name="T46"/>
              <a:gd fmla="*/ 373 h 690" name="T47"/>
              <a:gd fmla="*/ 301 w 785" name="T48"/>
              <a:gd fmla="*/ 348 h 690" name="T49"/>
              <a:gd fmla="*/ 281 w 785" name="T50"/>
              <a:gd fmla="*/ 320 h 690" name="T51"/>
              <a:gd fmla="*/ 213 w 785" name="T52"/>
              <a:gd fmla="*/ 317 h 690" name="T53"/>
              <a:gd fmla="*/ 372 w 785" name="T54"/>
              <a:gd fmla="*/ 400 h 690" name="T55"/>
              <a:gd fmla="*/ 440 w 785" name="T56"/>
              <a:gd fmla="*/ 219 h 690" name="T57"/>
              <a:gd fmla="*/ 493 w 785" name="T58"/>
              <a:gd fmla="*/ 241 h 690" name="T59"/>
              <a:gd fmla="*/ 494 w 785" name="T60"/>
              <a:gd fmla="*/ 287 h 690" name="T61"/>
              <a:gd fmla="*/ 500 w 785" name="T62"/>
              <a:gd fmla="*/ 320 h 690" name="T63"/>
              <a:gd fmla="*/ 503 w 785" name="T64"/>
              <a:gd fmla="*/ 371 h 690" name="T65"/>
              <a:gd fmla="*/ 470 w 785" name="T66"/>
              <a:gd fmla="*/ 397 h 690" name="T67"/>
              <a:gd fmla="*/ 372 w 785" name="T68"/>
              <a:gd fmla="*/ 400 h 690" name="T69"/>
              <a:gd fmla="*/ 435 w 785" name="T70"/>
              <a:gd fmla="*/ 295 h 690" name="T71"/>
              <a:gd fmla="*/ 472 w 785" name="T72"/>
              <a:gd fmla="*/ 284 h 690" name="T73"/>
              <a:gd fmla="*/ 472 w 785" name="T74"/>
              <a:gd fmla="*/ 252 h 690" name="T75"/>
              <a:gd fmla="*/ 432 w 785" name="T76"/>
              <a:gd fmla="*/ 240 h 690" name="T77"/>
              <a:gd fmla="*/ 396 w 785" name="T78"/>
              <a:gd fmla="*/ 295 h 690" name="T79"/>
              <a:gd fmla="*/ 441 w 785" name="T80"/>
              <a:gd fmla="*/ 379 h 690" name="T81"/>
              <a:gd fmla="*/ 471 w 785" name="T82"/>
              <a:gd fmla="*/ 373 h 690" name="T83"/>
              <a:gd fmla="*/ 484 w 785" name="T84"/>
              <a:gd fmla="*/ 348 h 690" name="T85"/>
              <a:gd fmla="*/ 464 w 785" name="T86"/>
              <a:gd fmla="*/ 320 h 690" name="T87"/>
              <a:gd fmla="*/ 396 w 785" name="T88"/>
              <a:gd fmla="*/ 317 h 690" name="T89"/>
              <a:gd fmla="*/ 548 w 785" name="T90"/>
              <a:gd fmla="*/ 342 h 690" name="T91"/>
              <a:gd fmla="*/ 578 w 785" name="T92"/>
              <a:gd fmla="*/ 362 h 690" name="T93"/>
              <a:gd fmla="*/ 624 w 785" name="T94"/>
              <a:gd fmla="*/ 382 h 690" name="T95"/>
              <a:gd fmla="*/ 664 w 785" name="T96"/>
              <a:gd fmla="*/ 367 h 690" name="T97"/>
              <a:gd fmla="*/ 664 w 785" name="T98"/>
              <a:gd fmla="*/ 336 h 690" name="T99"/>
              <a:gd fmla="*/ 615 w 785" name="T100"/>
              <a:gd fmla="*/ 317 h 690" name="T101"/>
              <a:gd fmla="*/ 561 w 785" name="T102"/>
              <a:gd fmla="*/ 288 h 690" name="T103"/>
              <a:gd fmla="*/ 562 w 785" name="T104"/>
              <a:gd fmla="*/ 240 h 690" name="T105"/>
              <a:gd fmla="*/ 618 w 785" name="T106"/>
              <a:gd fmla="*/ 216 h 690" name="T107"/>
              <a:gd fmla="*/ 678 w 785" name="T108"/>
              <a:gd fmla="*/ 241 h 690" name="T109"/>
              <a:gd fmla="*/ 664 w 785" name="T110"/>
              <a:gd fmla="*/ 272 h 690" name="T111"/>
              <a:gd fmla="*/ 619 w 785" name="T112"/>
              <a:gd fmla="*/ 237 h 690" name="T113"/>
              <a:gd fmla="*/ 578 w 785" name="T114"/>
              <a:gd fmla="*/ 264 h 690" name="T115"/>
              <a:gd fmla="*/ 621 w 785" name="T116"/>
              <a:gd fmla="*/ 293 h 690" name="T117"/>
              <a:gd fmla="*/ 685 w 785" name="T118"/>
              <a:gd fmla="*/ 323 h 690" name="T119"/>
              <a:gd fmla="*/ 684 w 785" name="T120"/>
              <a:gd fmla="*/ 376 h 690" name="T121"/>
              <a:gd fmla="*/ 625 w 785" name="T122"/>
              <a:gd fmla="*/ 403 h 690" name="T123"/>
              <a:gd fmla="*/ 558 w 785" name="T124"/>
              <a:gd fmla="*/ 375 h 690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690" w="785">
                <a:moveTo>
                  <a:pt x="785" y="297"/>
                </a:moveTo>
                <a:cubicBezTo>
                  <a:pt x="785" y="133"/>
                  <a:pt x="620" y="0"/>
                  <a:pt x="417" y="0"/>
                </a:cubicBezTo>
                <a:cubicBezTo>
                  <a:pt x="213" y="0"/>
                  <a:pt x="49" y="133"/>
                  <a:pt x="49" y="297"/>
                </a:cubicBezTo>
                <a:cubicBezTo>
                  <a:pt x="49" y="460"/>
                  <a:pt x="213" y="593"/>
                  <a:pt x="417" y="593"/>
                </a:cubicBezTo>
                <a:cubicBezTo>
                  <a:pt x="436" y="593"/>
                  <a:pt x="455" y="592"/>
                  <a:pt x="473" y="589"/>
                </a:cubicBezTo>
                <a:cubicBezTo>
                  <a:pt x="507" y="646"/>
                  <a:pt x="571" y="685"/>
                  <a:pt x="646" y="690"/>
                </a:cubicBezTo>
                <a:cubicBezTo>
                  <a:pt x="626" y="664"/>
                  <a:pt x="615" y="632"/>
                  <a:pt x="615" y="598"/>
                </a:cubicBezTo>
                <a:cubicBezTo>
                  <a:pt x="615" y="577"/>
                  <a:pt x="619" y="559"/>
                  <a:pt x="626" y="540"/>
                </a:cubicBezTo>
                <a:cubicBezTo>
                  <a:pt x="722" y="487"/>
                  <a:pt x="785" y="398"/>
                  <a:pt x="785" y="297"/>
                </a:cubicBezTo>
                <a:close/>
                <a:moveTo>
                  <a:pt x="30" y="315"/>
                </a:moveTo>
                <a:cubicBezTo>
                  <a:pt x="30" y="307"/>
                  <a:pt x="31" y="300"/>
                  <a:pt x="32" y="293"/>
                </a:cubicBezTo>
                <a:cubicBezTo>
                  <a:pt x="11" y="324"/>
                  <a:pt x="0" y="359"/>
                  <a:pt x="0" y="396"/>
                </a:cubicBezTo>
                <a:cubicBezTo>
                  <a:pt x="0" y="473"/>
                  <a:pt x="48" y="541"/>
                  <a:pt x="121" y="581"/>
                </a:cubicBezTo>
                <a:cubicBezTo>
                  <a:pt x="122" y="587"/>
                  <a:pt x="122" y="593"/>
                  <a:pt x="122" y="600"/>
                </a:cubicBezTo>
                <a:cubicBezTo>
                  <a:pt x="122" y="625"/>
                  <a:pt x="114" y="649"/>
                  <a:pt x="99" y="669"/>
                </a:cubicBezTo>
                <a:cubicBezTo>
                  <a:pt x="146" y="666"/>
                  <a:pt x="187" y="645"/>
                  <a:pt x="214" y="613"/>
                </a:cubicBezTo>
                <a:cubicBezTo>
                  <a:pt x="234" y="617"/>
                  <a:pt x="255" y="619"/>
                  <a:pt x="276" y="619"/>
                </a:cubicBezTo>
                <a:cubicBezTo>
                  <a:pt x="303" y="619"/>
                  <a:pt x="330" y="616"/>
                  <a:pt x="355" y="609"/>
                </a:cubicBezTo>
                <a:cubicBezTo>
                  <a:pt x="172" y="592"/>
                  <a:pt x="30" y="467"/>
                  <a:pt x="30" y="315"/>
                </a:cubicBezTo>
                <a:close/>
                <a:moveTo>
                  <a:pt x="189" y="400"/>
                </a:moveTo>
                <a:lnTo>
                  <a:pt x="189" y="219"/>
                </a:lnTo>
                <a:lnTo>
                  <a:pt x="257" y="219"/>
                </a:lnTo>
                <a:cubicBezTo>
                  <a:pt x="271" y="219"/>
                  <a:pt x="282" y="221"/>
                  <a:pt x="290" y="224"/>
                </a:cubicBezTo>
                <a:cubicBezTo>
                  <a:pt x="299" y="228"/>
                  <a:pt x="305" y="234"/>
                  <a:pt x="310" y="241"/>
                </a:cubicBezTo>
                <a:cubicBezTo>
                  <a:pt x="315" y="249"/>
                  <a:pt x="317" y="257"/>
                  <a:pt x="317" y="265"/>
                </a:cubicBezTo>
                <a:cubicBezTo>
                  <a:pt x="317" y="273"/>
                  <a:pt x="315" y="280"/>
                  <a:pt x="311" y="287"/>
                </a:cubicBezTo>
                <a:cubicBezTo>
                  <a:pt x="306" y="294"/>
                  <a:pt x="300" y="300"/>
                  <a:pt x="292" y="304"/>
                </a:cubicBezTo>
                <a:cubicBezTo>
                  <a:pt x="303" y="307"/>
                  <a:pt x="311" y="312"/>
                  <a:pt x="317" y="320"/>
                </a:cubicBezTo>
                <a:cubicBezTo>
                  <a:pt x="323" y="328"/>
                  <a:pt x="326" y="337"/>
                  <a:pt x="326" y="348"/>
                </a:cubicBezTo>
                <a:cubicBezTo>
                  <a:pt x="326" y="356"/>
                  <a:pt x="324" y="364"/>
                  <a:pt x="320" y="371"/>
                </a:cubicBezTo>
                <a:cubicBezTo>
                  <a:pt x="317" y="379"/>
                  <a:pt x="312" y="384"/>
                  <a:pt x="307" y="388"/>
                </a:cubicBezTo>
                <a:cubicBezTo>
                  <a:pt x="302" y="392"/>
                  <a:pt x="295" y="395"/>
                  <a:pt x="287" y="397"/>
                </a:cubicBezTo>
                <a:cubicBezTo>
                  <a:pt x="279" y="399"/>
                  <a:pt x="270" y="400"/>
                  <a:pt x="258" y="400"/>
                </a:cubicBezTo>
                <a:lnTo>
                  <a:pt x="189" y="400"/>
                </a:lnTo>
                <a:close/>
                <a:moveTo>
                  <a:pt x="213" y="295"/>
                </a:moveTo>
                <a:lnTo>
                  <a:pt x="252" y="295"/>
                </a:lnTo>
                <a:cubicBezTo>
                  <a:pt x="263" y="295"/>
                  <a:pt x="270" y="294"/>
                  <a:pt x="275" y="293"/>
                </a:cubicBezTo>
                <a:cubicBezTo>
                  <a:pt x="281" y="291"/>
                  <a:pt x="286" y="288"/>
                  <a:pt x="289" y="284"/>
                </a:cubicBezTo>
                <a:cubicBezTo>
                  <a:pt x="292" y="280"/>
                  <a:pt x="293" y="274"/>
                  <a:pt x="293" y="268"/>
                </a:cubicBezTo>
                <a:cubicBezTo>
                  <a:pt x="293" y="262"/>
                  <a:pt x="292" y="257"/>
                  <a:pt x="289" y="252"/>
                </a:cubicBezTo>
                <a:cubicBezTo>
                  <a:pt x="286" y="248"/>
                  <a:pt x="282" y="245"/>
                  <a:pt x="277" y="243"/>
                </a:cubicBezTo>
                <a:cubicBezTo>
                  <a:pt x="271" y="241"/>
                  <a:pt x="262" y="240"/>
                  <a:pt x="249" y="240"/>
                </a:cubicBezTo>
                <a:lnTo>
                  <a:pt x="213" y="240"/>
                </a:lnTo>
                <a:lnTo>
                  <a:pt x="213" y="295"/>
                </a:lnTo>
                <a:close/>
                <a:moveTo>
                  <a:pt x="213" y="379"/>
                </a:moveTo>
                <a:lnTo>
                  <a:pt x="258" y="379"/>
                </a:lnTo>
                <a:cubicBezTo>
                  <a:pt x="266" y="379"/>
                  <a:pt x="271" y="379"/>
                  <a:pt x="274" y="378"/>
                </a:cubicBezTo>
                <a:cubicBezTo>
                  <a:pt x="280" y="377"/>
                  <a:pt x="284" y="375"/>
                  <a:pt x="288" y="373"/>
                </a:cubicBezTo>
                <a:cubicBezTo>
                  <a:pt x="292" y="371"/>
                  <a:pt x="295" y="367"/>
                  <a:pt x="297" y="363"/>
                </a:cubicBezTo>
                <a:cubicBezTo>
                  <a:pt x="300" y="359"/>
                  <a:pt x="301" y="353"/>
                  <a:pt x="301" y="348"/>
                </a:cubicBezTo>
                <a:cubicBezTo>
                  <a:pt x="301" y="341"/>
                  <a:pt x="299" y="335"/>
                  <a:pt x="296" y="330"/>
                </a:cubicBezTo>
                <a:cubicBezTo>
                  <a:pt x="292" y="325"/>
                  <a:pt x="287" y="322"/>
                  <a:pt x="281" y="320"/>
                </a:cubicBezTo>
                <a:cubicBezTo>
                  <a:pt x="275" y="318"/>
                  <a:pt x="266" y="317"/>
                  <a:pt x="255" y="317"/>
                </a:cubicBezTo>
                <a:lnTo>
                  <a:pt x="213" y="317"/>
                </a:lnTo>
                <a:lnTo>
                  <a:pt x="213" y="379"/>
                </a:lnTo>
                <a:close/>
                <a:moveTo>
                  <a:pt x="372" y="400"/>
                </a:moveTo>
                <a:lnTo>
                  <a:pt x="372" y="219"/>
                </a:lnTo>
                <a:lnTo>
                  <a:pt x="440" y="219"/>
                </a:lnTo>
                <a:cubicBezTo>
                  <a:pt x="454" y="219"/>
                  <a:pt x="465" y="221"/>
                  <a:pt x="473" y="224"/>
                </a:cubicBezTo>
                <a:cubicBezTo>
                  <a:pt x="482" y="228"/>
                  <a:pt x="488" y="234"/>
                  <a:pt x="493" y="241"/>
                </a:cubicBezTo>
                <a:cubicBezTo>
                  <a:pt x="498" y="249"/>
                  <a:pt x="500" y="257"/>
                  <a:pt x="500" y="265"/>
                </a:cubicBezTo>
                <a:cubicBezTo>
                  <a:pt x="500" y="273"/>
                  <a:pt x="498" y="280"/>
                  <a:pt x="494" y="287"/>
                </a:cubicBezTo>
                <a:cubicBezTo>
                  <a:pt x="489" y="294"/>
                  <a:pt x="483" y="300"/>
                  <a:pt x="475" y="304"/>
                </a:cubicBezTo>
                <a:cubicBezTo>
                  <a:pt x="486" y="307"/>
                  <a:pt x="494" y="312"/>
                  <a:pt x="500" y="320"/>
                </a:cubicBezTo>
                <a:cubicBezTo>
                  <a:pt x="506" y="328"/>
                  <a:pt x="509" y="337"/>
                  <a:pt x="509" y="348"/>
                </a:cubicBezTo>
                <a:cubicBezTo>
                  <a:pt x="509" y="356"/>
                  <a:pt x="507" y="364"/>
                  <a:pt x="503" y="371"/>
                </a:cubicBezTo>
                <a:cubicBezTo>
                  <a:pt x="500" y="379"/>
                  <a:pt x="495" y="384"/>
                  <a:pt x="490" y="388"/>
                </a:cubicBezTo>
                <a:cubicBezTo>
                  <a:pt x="485" y="392"/>
                  <a:pt x="478" y="395"/>
                  <a:pt x="470" y="397"/>
                </a:cubicBezTo>
                <a:cubicBezTo>
                  <a:pt x="462" y="399"/>
                  <a:pt x="453" y="400"/>
                  <a:pt x="441" y="400"/>
                </a:cubicBezTo>
                <a:lnTo>
                  <a:pt x="372" y="400"/>
                </a:lnTo>
                <a:close/>
                <a:moveTo>
                  <a:pt x="396" y="295"/>
                </a:moveTo>
                <a:lnTo>
                  <a:pt x="435" y="295"/>
                </a:lnTo>
                <a:cubicBezTo>
                  <a:pt x="446" y="295"/>
                  <a:pt x="453" y="294"/>
                  <a:pt x="458" y="293"/>
                </a:cubicBezTo>
                <a:cubicBezTo>
                  <a:pt x="464" y="291"/>
                  <a:pt x="469" y="288"/>
                  <a:pt x="472" y="284"/>
                </a:cubicBezTo>
                <a:cubicBezTo>
                  <a:pt x="475" y="280"/>
                  <a:pt x="476" y="274"/>
                  <a:pt x="476" y="268"/>
                </a:cubicBezTo>
                <a:cubicBezTo>
                  <a:pt x="476" y="262"/>
                  <a:pt x="475" y="257"/>
                  <a:pt x="472" y="252"/>
                </a:cubicBezTo>
                <a:cubicBezTo>
                  <a:pt x="469" y="248"/>
                  <a:pt x="465" y="245"/>
                  <a:pt x="460" y="243"/>
                </a:cubicBezTo>
                <a:cubicBezTo>
                  <a:pt x="454" y="241"/>
                  <a:pt x="445" y="240"/>
                  <a:pt x="432" y="240"/>
                </a:cubicBezTo>
                <a:lnTo>
                  <a:pt x="396" y="240"/>
                </a:lnTo>
                <a:lnTo>
                  <a:pt x="396" y="295"/>
                </a:lnTo>
                <a:close/>
                <a:moveTo>
                  <a:pt x="396" y="379"/>
                </a:moveTo>
                <a:lnTo>
                  <a:pt x="441" y="379"/>
                </a:lnTo>
                <a:cubicBezTo>
                  <a:pt x="449" y="379"/>
                  <a:pt x="454" y="379"/>
                  <a:pt x="457" y="378"/>
                </a:cubicBezTo>
                <a:cubicBezTo>
                  <a:pt x="463" y="377"/>
                  <a:pt x="467" y="375"/>
                  <a:pt x="471" y="373"/>
                </a:cubicBezTo>
                <a:cubicBezTo>
                  <a:pt x="475" y="371"/>
                  <a:pt x="478" y="367"/>
                  <a:pt x="480" y="363"/>
                </a:cubicBezTo>
                <a:cubicBezTo>
                  <a:pt x="483" y="359"/>
                  <a:pt x="484" y="353"/>
                  <a:pt x="484" y="348"/>
                </a:cubicBezTo>
                <a:cubicBezTo>
                  <a:pt x="484" y="341"/>
                  <a:pt x="482" y="335"/>
                  <a:pt x="479" y="330"/>
                </a:cubicBezTo>
                <a:cubicBezTo>
                  <a:pt x="475" y="325"/>
                  <a:pt x="470" y="322"/>
                  <a:pt x="464" y="320"/>
                </a:cubicBezTo>
                <a:cubicBezTo>
                  <a:pt x="458" y="318"/>
                  <a:pt x="449" y="317"/>
                  <a:pt x="438" y="317"/>
                </a:cubicBezTo>
                <a:lnTo>
                  <a:pt x="396" y="317"/>
                </a:lnTo>
                <a:lnTo>
                  <a:pt x="396" y="379"/>
                </a:lnTo>
                <a:close/>
                <a:moveTo>
                  <a:pt x="548" y="342"/>
                </a:moveTo>
                <a:lnTo>
                  <a:pt x="570" y="340"/>
                </a:lnTo>
                <a:cubicBezTo>
                  <a:pt x="571" y="349"/>
                  <a:pt x="574" y="357"/>
                  <a:pt x="578" y="362"/>
                </a:cubicBezTo>
                <a:cubicBezTo>
                  <a:pt x="582" y="368"/>
                  <a:pt x="588" y="373"/>
                  <a:pt x="596" y="376"/>
                </a:cubicBezTo>
                <a:cubicBezTo>
                  <a:pt x="604" y="380"/>
                  <a:pt x="614" y="382"/>
                  <a:pt x="624" y="382"/>
                </a:cubicBezTo>
                <a:cubicBezTo>
                  <a:pt x="633" y="382"/>
                  <a:pt x="641" y="380"/>
                  <a:pt x="648" y="378"/>
                </a:cubicBezTo>
                <a:cubicBezTo>
                  <a:pt x="655" y="375"/>
                  <a:pt x="660" y="371"/>
                  <a:pt x="664" y="367"/>
                </a:cubicBezTo>
                <a:cubicBezTo>
                  <a:pt x="667" y="362"/>
                  <a:pt x="669" y="357"/>
                  <a:pt x="669" y="351"/>
                </a:cubicBezTo>
                <a:cubicBezTo>
                  <a:pt x="669" y="345"/>
                  <a:pt x="667" y="340"/>
                  <a:pt x="664" y="336"/>
                </a:cubicBezTo>
                <a:cubicBezTo>
                  <a:pt x="661" y="332"/>
                  <a:pt x="655" y="328"/>
                  <a:pt x="648" y="325"/>
                </a:cubicBezTo>
                <a:cubicBezTo>
                  <a:pt x="643" y="324"/>
                  <a:pt x="632" y="321"/>
                  <a:pt x="615" y="317"/>
                </a:cubicBezTo>
                <a:cubicBezTo>
                  <a:pt x="599" y="313"/>
                  <a:pt x="587" y="309"/>
                  <a:pt x="580" y="305"/>
                </a:cubicBezTo>
                <a:cubicBezTo>
                  <a:pt x="572" y="301"/>
                  <a:pt x="565" y="295"/>
                  <a:pt x="561" y="288"/>
                </a:cubicBezTo>
                <a:cubicBezTo>
                  <a:pt x="557" y="282"/>
                  <a:pt x="555" y="274"/>
                  <a:pt x="555" y="266"/>
                </a:cubicBezTo>
                <a:cubicBezTo>
                  <a:pt x="555" y="257"/>
                  <a:pt x="557" y="248"/>
                  <a:pt x="562" y="240"/>
                </a:cubicBezTo>
                <a:cubicBezTo>
                  <a:pt x="568" y="232"/>
                  <a:pt x="575" y="226"/>
                  <a:pt x="585" y="222"/>
                </a:cubicBezTo>
                <a:cubicBezTo>
                  <a:pt x="595" y="218"/>
                  <a:pt x="606" y="216"/>
                  <a:pt x="618" y="216"/>
                </a:cubicBezTo>
                <a:cubicBezTo>
                  <a:pt x="632" y="216"/>
                  <a:pt x="644" y="218"/>
                  <a:pt x="654" y="222"/>
                </a:cubicBezTo>
                <a:cubicBezTo>
                  <a:pt x="664" y="227"/>
                  <a:pt x="672" y="233"/>
                  <a:pt x="678" y="241"/>
                </a:cubicBezTo>
                <a:cubicBezTo>
                  <a:pt x="683" y="250"/>
                  <a:pt x="686" y="259"/>
                  <a:pt x="687" y="270"/>
                </a:cubicBezTo>
                <a:lnTo>
                  <a:pt x="664" y="272"/>
                </a:lnTo>
                <a:cubicBezTo>
                  <a:pt x="662" y="260"/>
                  <a:pt x="658" y="252"/>
                  <a:pt x="651" y="246"/>
                </a:cubicBezTo>
                <a:cubicBezTo>
                  <a:pt x="644" y="240"/>
                  <a:pt x="633" y="237"/>
                  <a:pt x="619" y="237"/>
                </a:cubicBezTo>
                <a:cubicBezTo>
                  <a:pt x="605" y="237"/>
                  <a:pt x="594" y="240"/>
                  <a:pt x="588" y="245"/>
                </a:cubicBezTo>
                <a:cubicBezTo>
                  <a:pt x="581" y="250"/>
                  <a:pt x="578" y="257"/>
                  <a:pt x="578" y="264"/>
                </a:cubicBezTo>
                <a:cubicBezTo>
                  <a:pt x="578" y="271"/>
                  <a:pt x="580" y="276"/>
                  <a:pt x="585" y="280"/>
                </a:cubicBezTo>
                <a:cubicBezTo>
                  <a:pt x="589" y="284"/>
                  <a:pt x="601" y="289"/>
                  <a:pt x="621" y="293"/>
                </a:cubicBezTo>
                <a:cubicBezTo>
                  <a:pt x="640" y="298"/>
                  <a:pt x="654" y="301"/>
                  <a:pt x="661" y="305"/>
                </a:cubicBezTo>
                <a:cubicBezTo>
                  <a:pt x="672" y="310"/>
                  <a:pt x="679" y="316"/>
                  <a:pt x="685" y="323"/>
                </a:cubicBezTo>
                <a:cubicBezTo>
                  <a:pt x="690" y="331"/>
                  <a:pt x="692" y="339"/>
                  <a:pt x="692" y="349"/>
                </a:cubicBezTo>
                <a:cubicBezTo>
                  <a:pt x="692" y="359"/>
                  <a:pt x="689" y="368"/>
                  <a:pt x="684" y="376"/>
                </a:cubicBezTo>
                <a:cubicBezTo>
                  <a:pt x="678" y="385"/>
                  <a:pt x="670" y="391"/>
                  <a:pt x="660" y="396"/>
                </a:cubicBezTo>
                <a:cubicBezTo>
                  <a:pt x="650" y="401"/>
                  <a:pt x="638" y="403"/>
                  <a:pt x="625" y="403"/>
                </a:cubicBezTo>
                <a:cubicBezTo>
                  <a:pt x="609" y="403"/>
                  <a:pt x="595" y="401"/>
                  <a:pt x="584" y="396"/>
                </a:cubicBezTo>
                <a:cubicBezTo>
                  <a:pt x="573" y="391"/>
                  <a:pt x="564" y="384"/>
                  <a:pt x="558" y="375"/>
                </a:cubicBezTo>
                <a:cubicBezTo>
                  <a:pt x="551" y="365"/>
                  <a:pt x="548" y="354"/>
                  <a:pt x="548" y="3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03" name="组合 102"/>
          <p:cNvGrpSpPr/>
          <p:nvPr/>
        </p:nvGrpSpPr>
        <p:grpSpPr>
          <a:xfrm>
            <a:off x="3642519" y="3259799"/>
            <a:ext cx="525462" cy="452437"/>
            <a:chOff x="3379788" y="4325938"/>
            <a:chExt cx="525462" cy="452437"/>
          </a:xfrm>
          <a:solidFill>
            <a:srgbClr val="C00000"/>
          </a:solidFill>
        </p:grpSpPr>
        <p:sp>
          <p:nvSpPr>
            <p:cNvPr id="104" name="Freeform 14"/>
            <p:cNvSpPr>
              <a:spLocks noEditPoints="1"/>
            </p:cNvSpPr>
            <p:nvPr/>
          </p:nvSpPr>
          <p:spPr bwMode="auto">
            <a:xfrm>
              <a:off x="3379788" y="4394200"/>
              <a:ext cx="482600" cy="384175"/>
            </a:xfrm>
            <a:custGeom>
              <a:gdLst>
                <a:gd fmla="*/ 580 w 704" name="T0"/>
                <a:gd fmla="*/ 236 h 561" name="T1"/>
                <a:gd fmla="*/ 564 w 704" name="T2"/>
                <a:gd fmla="*/ 214 h 561" name="T3"/>
                <a:gd fmla="*/ 558 w 704" name="T4"/>
                <a:gd fmla="*/ 130 h 561" name="T5"/>
                <a:gd fmla="*/ 409 w 704" name="T6"/>
                <a:gd fmla="*/ 136 h 561" name="T7"/>
                <a:gd fmla="*/ 385 w 704" name="T8"/>
                <a:gd fmla="*/ 99 h 561" name="T9"/>
                <a:gd fmla="*/ 264 w 704" name="T10"/>
                <a:gd fmla="*/ 37 h 561" name="T11"/>
                <a:gd fmla="*/ 64 w 704" name="T12"/>
                <a:gd fmla="*/ 203 h 561" name="T13"/>
                <a:gd fmla="*/ 8 w 704" name="T14"/>
                <a:gd fmla="*/ 355 h 561" name="T15"/>
                <a:gd fmla="*/ 301 w 704" name="T16"/>
                <a:gd fmla="*/ 551 h 561" name="T17"/>
                <a:gd fmla="*/ 652 w 704" name="T18"/>
                <a:gd fmla="*/ 396 h 561" name="T19"/>
                <a:gd fmla="*/ 580 w 704" name="T20"/>
                <a:gd fmla="*/ 236 h 561" name="T21"/>
                <a:gd fmla="*/ 310 w 704" name="T22"/>
                <a:gd fmla="*/ 510 h 561" name="T23"/>
                <a:gd fmla="*/ 310 w 704" name="T24"/>
                <a:gd fmla="*/ 510 h 561" name="T25"/>
                <a:gd fmla="*/ 82 w 704" name="T26"/>
                <a:gd fmla="*/ 368 h 561" name="T27"/>
                <a:gd fmla="*/ 310 w 704" name="T28"/>
                <a:gd fmla="*/ 210 h 561" name="T29"/>
                <a:gd fmla="*/ 539 w 704" name="T30"/>
                <a:gd fmla="*/ 340 h 561" name="T31"/>
                <a:gd fmla="*/ 310 w 704" name="T32"/>
                <a:gd fmla="*/ 510 h 56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61" w="704">
                  <a:moveTo>
                    <a:pt x="580" y="236"/>
                  </a:moveTo>
                  <a:cubicBezTo>
                    <a:pt x="550" y="230"/>
                    <a:pt x="564" y="214"/>
                    <a:pt x="564" y="214"/>
                  </a:cubicBezTo>
                  <a:cubicBezTo>
                    <a:pt x="564" y="214"/>
                    <a:pt x="594" y="165"/>
                    <a:pt x="558" y="130"/>
                  </a:cubicBezTo>
                  <a:cubicBezTo>
                    <a:pt x="515" y="86"/>
                    <a:pt x="409" y="136"/>
                    <a:pt x="409" y="136"/>
                  </a:cubicBezTo>
                  <a:cubicBezTo>
                    <a:pt x="368" y="148"/>
                    <a:pt x="379" y="130"/>
                    <a:pt x="385" y="99"/>
                  </a:cubicBezTo>
                  <a:cubicBezTo>
                    <a:pt x="385" y="62"/>
                    <a:pt x="372" y="0"/>
                    <a:pt x="264" y="37"/>
                  </a:cubicBezTo>
                  <a:cubicBezTo>
                    <a:pt x="157" y="74"/>
                    <a:pt x="64" y="203"/>
                    <a:pt x="64" y="203"/>
                  </a:cubicBezTo>
                  <a:cubicBezTo>
                    <a:pt x="0" y="289"/>
                    <a:pt x="8" y="355"/>
                    <a:pt x="8" y="355"/>
                  </a:cubicBezTo>
                  <a:cubicBezTo>
                    <a:pt x="24" y="501"/>
                    <a:pt x="180" y="542"/>
                    <a:pt x="301" y="551"/>
                  </a:cubicBezTo>
                  <a:cubicBezTo>
                    <a:pt x="428" y="561"/>
                    <a:pt x="600" y="507"/>
                    <a:pt x="652" y="396"/>
                  </a:cubicBezTo>
                  <a:cubicBezTo>
                    <a:pt x="704" y="286"/>
                    <a:pt x="610" y="242"/>
                    <a:pt x="580" y="236"/>
                  </a:cubicBezTo>
                  <a:close/>
                  <a:moveTo>
                    <a:pt x="310" y="510"/>
                  </a:moveTo>
                  <a:lnTo>
                    <a:pt x="310" y="510"/>
                  </a:lnTo>
                  <a:cubicBezTo>
                    <a:pt x="184" y="516"/>
                    <a:pt x="82" y="452"/>
                    <a:pt x="82" y="368"/>
                  </a:cubicBezTo>
                  <a:cubicBezTo>
                    <a:pt x="82" y="283"/>
                    <a:pt x="184" y="216"/>
                    <a:pt x="310" y="210"/>
                  </a:cubicBezTo>
                  <a:cubicBezTo>
                    <a:pt x="437" y="204"/>
                    <a:pt x="539" y="256"/>
                    <a:pt x="539" y="340"/>
                  </a:cubicBezTo>
                  <a:cubicBezTo>
                    <a:pt x="539" y="425"/>
                    <a:pt x="437" y="504"/>
                    <a:pt x="310" y="5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15"/>
            <p:cNvSpPr>
              <a:spLocks noEditPoints="1"/>
            </p:cNvSpPr>
            <p:nvPr/>
          </p:nvSpPr>
          <p:spPr bwMode="auto">
            <a:xfrm>
              <a:off x="3487738" y="4565650"/>
              <a:ext cx="190500" cy="169862"/>
            </a:xfrm>
            <a:custGeom>
              <a:gdLst>
                <a:gd fmla="*/ 127 w 277" name="T0"/>
                <a:gd fmla="*/ 15 h 246" name="T1"/>
                <a:gd fmla="*/ 15 w 277" name="T2"/>
                <a:gd fmla="*/ 148 h 246" name="T3"/>
                <a:gd fmla="*/ 49 w 277" name="T4"/>
                <a:gd fmla="*/ 205 h 246" name="T5"/>
                <a:gd fmla="*/ 239 w 277" name="T6"/>
                <a:gd fmla="*/ 171 h 246" name="T7"/>
                <a:gd fmla="*/ 127 w 277" name="T8"/>
                <a:gd fmla="*/ 15 h 246" name="T9"/>
                <a:gd fmla="*/ 95 w 277" name="T10"/>
                <a:gd fmla="*/ 182 h 246" name="T11"/>
                <a:gd fmla="*/ 95 w 277" name="T12"/>
                <a:gd fmla="*/ 182 h 246" name="T13"/>
                <a:gd fmla="*/ 52 w 277" name="T14"/>
                <a:gd fmla="*/ 151 h 246" name="T15"/>
                <a:gd fmla="*/ 93 w 277" name="T16"/>
                <a:gd fmla="*/ 108 h 246" name="T17"/>
                <a:gd fmla="*/ 138 w 277" name="T18"/>
                <a:gd fmla="*/ 141 h 246" name="T19"/>
                <a:gd fmla="*/ 95 w 277" name="T20"/>
                <a:gd fmla="*/ 182 h 246" name="T21"/>
                <a:gd fmla="*/ 170 w 277" name="T22"/>
                <a:gd fmla="*/ 118 h 246" name="T23"/>
                <a:gd fmla="*/ 170 w 277" name="T24"/>
                <a:gd fmla="*/ 118 h 246" name="T25"/>
                <a:gd fmla="*/ 148 w 277" name="T26"/>
                <a:gd fmla="*/ 116 h 246" name="T27"/>
                <a:gd fmla="*/ 153 w 277" name="T28"/>
                <a:gd fmla="*/ 92 h 246" name="T29"/>
                <a:gd fmla="*/ 177 w 277" name="T30"/>
                <a:gd fmla="*/ 94 h 246" name="T31"/>
                <a:gd fmla="*/ 170 w 277" name="T32"/>
                <a:gd fmla="*/ 118 h 24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46" w="277">
                  <a:moveTo>
                    <a:pt x="127" y="15"/>
                  </a:moveTo>
                  <a:cubicBezTo>
                    <a:pt x="0" y="29"/>
                    <a:pt x="15" y="148"/>
                    <a:pt x="15" y="148"/>
                  </a:cubicBezTo>
                  <a:cubicBezTo>
                    <a:pt x="15" y="148"/>
                    <a:pt x="13" y="186"/>
                    <a:pt x="49" y="205"/>
                  </a:cubicBezTo>
                  <a:cubicBezTo>
                    <a:pt x="123" y="246"/>
                    <a:pt x="200" y="221"/>
                    <a:pt x="239" y="171"/>
                  </a:cubicBezTo>
                  <a:cubicBezTo>
                    <a:pt x="277" y="121"/>
                    <a:pt x="255" y="0"/>
                    <a:pt x="127" y="15"/>
                  </a:cubicBezTo>
                  <a:close/>
                  <a:moveTo>
                    <a:pt x="95" y="182"/>
                  </a:moveTo>
                  <a:lnTo>
                    <a:pt x="95" y="182"/>
                  </a:lnTo>
                  <a:cubicBezTo>
                    <a:pt x="71" y="184"/>
                    <a:pt x="52" y="171"/>
                    <a:pt x="52" y="151"/>
                  </a:cubicBezTo>
                  <a:cubicBezTo>
                    <a:pt x="52" y="131"/>
                    <a:pt x="69" y="110"/>
                    <a:pt x="93" y="108"/>
                  </a:cubicBezTo>
                  <a:cubicBezTo>
                    <a:pt x="120" y="105"/>
                    <a:pt x="138" y="121"/>
                    <a:pt x="138" y="141"/>
                  </a:cubicBezTo>
                  <a:cubicBezTo>
                    <a:pt x="138" y="161"/>
                    <a:pt x="119" y="179"/>
                    <a:pt x="95" y="182"/>
                  </a:cubicBezTo>
                  <a:close/>
                  <a:moveTo>
                    <a:pt x="170" y="118"/>
                  </a:moveTo>
                  <a:lnTo>
                    <a:pt x="170" y="118"/>
                  </a:lnTo>
                  <a:cubicBezTo>
                    <a:pt x="162" y="124"/>
                    <a:pt x="152" y="123"/>
                    <a:pt x="148" y="116"/>
                  </a:cubicBezTo>
                  <a:cubicBezTo>
                    <a:pt x="143" y="109"/>
                    <a:pt x="145" y="98"/>
                    <a:pt x="153" y="92"/>
                  </a:cubicBezTo>
                  <a:cubicBezTo>
                    <a:pt x="163" y="85"/>
                    <a:pt x="173" y="87"/>
                    <a:pt x="177" y="94"/>
                  </a:cubicBezTo>
                  <a:cubicBezTo>
                    <a:pt x="181" y="101"/>
                    <a:pt x="178" y="112"/>
                    <a:pt x="17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16"/>
            <p:cNvSpPr/>
            <p:nvPr/>
          </p:nvSpPr>
          <p:spPr bwMode="auto">
            <a:xfrm>
              <a:off x="3727450" y="4325938"/>
              <a:ext cx="177800" cy="200025"/>
            </a:xfrm>
            <a:custGeom>
              <a:gdLst>
                <a:gd fmla="*/ 256 w 259" name="T0"/>
                <a:gd fmla="*/ 269 h 293" name="T1"/>
                <a:gd fmla="*/ 257 w 259" name="T2"/>
                <a:gd fmla="*/ 262 h 293" name="T3"/>
                <a:gd fmla="*/ 259 w 259" name="T4"/>
                <a:gd fmla="*/ 228 h 293" name="T5"/>
                <a:gd fmla="*/ 32 w 259" name="T6"/>
                <a:gd fmla="*/ 0 h 293" name="T7"/>
                <a:gd fmla="*/ 0 w 259" name="T8"/>
                <a:gd fmla="*/ 31 h 293" name="T9"/>
                <a:gd fmla="*/ 32 w 259" name="T10"/>
                <a:gd fmla="*/ 63 h 293" name="T11"/>
                <a:gd fmla="*/ 196 w 259" name="T12"/>
                <a:gd fmla="*/ 228 h 293" name="T13"/>
                <a:gd fmla="*/ 194 w 259" name="T14"/>
                <a:gd fmla="*/ 258 h 293" name="T15"/>
                <a:gd fmla="*/ 194 w 259" name="T16"/>
                <a:gd fmla="*/ 258 h 293" name="T17"/>
                <a:gd fmla="*/ 194 w 259" name="T18"/>
                <a:gd fmla="*/ 261 h 293" name="T19"/>
                <a:gd fmla="*/ 225 w 259" name="T20"/>
                <a:gd fmla="*/ 293 h 293" name="T21"/>
                <a:gd fmla="*/ 256 w 259" name="T22"/>
                <a:gd fmla="*/ 269 h 293" name="T23"/>
                <a:gd fmla="*/ 256 w 259" name="T24"/>
                <a:gd fmla="*/ 269 h 293" name="T25"/>
                <a:gd fmla="*/ 256 w 259" name="T26"/>
                <a:gd fmla="*/ 269 h 29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93" w="259">
                  <a:moveTo>
                    <a:pt x="256" y="269"/>
                  </a:moveTo>
                  <a:cubicBezTo>
                    <a:pt x="256" y="267"/>
                    <a:pt x="257" y="264"/>
                    <a:pt x="257" y="262"/>
                  </a:cubicBezTo>
                  <a:cubicBezTo>
                    <a:pt x="258" y="250"/>
                    <a:pt x="259" y="239"/>
                    <a:pt x="259" y="228"/>
                  </a:cubicBezTo>
                  <a:cubicBezTo>
                    <a:pt x="259" y="102"/>
                    <a:pt x="157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123" y="63"/>
                    <a:pt x="196" y="137"/>
                    <a:pt x="196" y="228"/>
                  </a:cubicBezTo>
                  <a:cubicBezTo>
                    <a:pt x="196" y="238"/>
                    <a:pt x="196" y="248"/>
                    <a:pt x="194" y="258"/>
                  </a:cubicBezTo>
                  <a:lnTo>
                    <a:pt x="194" y="258"/>
                  </a:lnTo>
                  <a:cubicBezTo>
                    <a:pt x="194" y="259"/>
                    <a:pt x="194" y="260"/>
                    <a:pt x="194" y="261"/>
                  </a:cubicBezTo>
                  <a:cubicBezTo>
                    <a:pt x="194" y="279"/>
                    <a:pt x="208" y="293"/>
                    <a:pt x="225" y="293"/>
                  </a:cubicBezTo>
                  <a:cubicBezTo>
                    <a:pt x="240" y="293"/>
                    <a:pt x="252" y="283"/>
                    <a:pt x="256" y="269"/>
                  </a:cubicBezTo>
                  <a:lnTo>
                    <a:pt x="256" y="269"/>
                  </a:lnTo>
                  <a:cubicBezTo>
                    <a:pt x="256" y="269"/>
                    <a:pt x="256" y="269"/>
                    <a:pt x="256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17"/>
            <p:cNvSpPr/>
            <p:nvPr/>
          </p:nvSpPr>
          <p:spPr bwMode="auto">
            <a:xfrm>
              <a:off x="3732213" y="4395788"/>
              <a:ext cx="103187" cy="112712"/>
            </a:xfrm>
            <a:custGeom>
              <a:gdLst>
                <a:gd fmla="*/ 151 w 152" name="T0"/>
                <a:gd fmla="*/ 137 h 164" name="T1"/>
                <a:gd fmla="*/ 152 w 152" name="T2"/>
                <a:gd fmla="*/ 126 h 164" name="T3"/>
                <a:gd fmla="*/ 26 w 152" name="T4"/>
                <a:gd fmla="*/ 0 h 164" name="T5"/>
                <a:gd fmla="*/ 0 w 152" name="T6"/>
                <a:gd fmla="*/ 26 h 164" name="T7"/>
                <a:gd fmla="*/ 26 w 152" name="T8"/>
                <a:gd fmla="*/ 52 h 164" name="T9"/>
                <a:gd fmla="*/ 99 w 152" name="T10"/>
                <a:gd fmla="*/ 126 h 164" name="T11"/>
                <a:gd fmla="*/ 99 w 152" name="T12"/>
                <a:gd fmla="*/ 135 h 164" name="T13"/>
                <a:gd fmla="*/ 99 w 152" name="T14"/>
                <a:gd fmla="*/ 135 h 164" name="T15"/>
                <a:gd fmla="*/ 99 w 152" name="T16"/>
                <a:gd fmla="*/ 138 h 164" name="T17"/>
                <a:gd fmla="*/ 125 w 152" name="T18"/>
                <a:gd fmla="*/ 164 h 164" name="T19"/>
                <a:gd fmla="*/ 151 w 152" name="T20"/>
                <a:gd fmla="*/ 142 h 164" name="T21"/>
                <a:gd fmla="*/ 151 w 152" name="T22"/>
                <a:gd fmla="*/ 142 h 164" name="T23"/>
                <a:gd fmla="*/ 151 w 152" name="T24"/>
                <a:gd fmla="*/ 140 h 164" name="T25"/>
                <a:gd fmla="*/ 151 w 152" name="T26"/>
                <a:gd fmla="*/ 138 h 164" name="T27"/>
                <a:gd fmla="*/ 151 w 152" name="T28"/>
                <a:gd fmla="*/ 137 h 1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64" w="152">
                  <a:moveTo>
                    <a:pt x="151" y="137"/>
                  </a:moveTo>
                  <a:cubicBezTo>
                    <a:pt x="152" y="133"/>
                    <a:pt x="152" y="130"/>
                    <a:pt x="152" y="126"/>
                  </a:cubicBezTo>
                  <a:cubicBezTo>
                    <a:pt x="152" y="56"/>
                    <a:pt x="95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66" y="52"/>
                    <a:pt x="99" y="85"/>
                    <a:pt x="99" y="126"/>
                  </a:cubicBezTo>
                  <a:cubicBezTo>
                    <a:pt x="99" y="129"/>
                    <a:pt x="99" y="132"/>
                    <a:pt x="99" y="135"/>
                  </a:cubicBezTo>
                  <a:lnTo>
                    <a:pt x="99" y="135"/>
                  </a:lnTo>
                  <a:cubicBezTo>
                    <a:pt x="99" y="136"/>
                    <a:pt x="99" y="137"/>
                    <a:pt x="99" y="138"/>
                  </a:cubicBezTo>
                  <a:cubicBezTo>
                    <a:pt x="99" y="153"/>
                    <a:pt x="111" y="164"/>
                    <a:pt x="125" y="164"/>
                  </a:cubicBezTo>
                  <a:cubicBezTo>
                    <a:pt x="138" y="164"/>
                    <a:pt x="149" y="154"/>
                    <a:pt x="151" y="142"/>
                  </a:cubicBezTo>
                  <a:lnTo>
                    <a:pt x="151" y="142"/>
                  </a:lnTo>
                  <a:cubicBezTo>
                    <a:pt x="151" y="141"/>
                    <a:pt x="151" y="140"/>
                    <a:pt x="151" y="140"/>
                  </a:cubicBezTo>
                  <a:cubicBezTo>
                    <a:pt x="151" y="139"/>
                    <a:pt x="151" y="139"/>
                    <a:pt x="151" y="138"/>
                  </a:cubicBezTo>
                  <a:cubicBezTo>
                    <a:pt x="151" y="138"/>
                    <a:pt x="151" y="138"/>
                    <a:pt x="151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609181" y="1881601"/>
            <a:ext cx="558800" cy="460375"/>
            <a:chOff x="3376613" y="2879725"/>
            <a:chExt cx="558800" cy="460375"/>
          </a:xfrm>
        </p:grpSpPr>
        <p:sp>
          <p:nvSpPr>
            <p:cNvPr id="109" name="Freeform 10"/>
            <p:cNvSpPr>
              <a:spLocks noEditPoints="1"/>
            </p:cNvSpPr>
            <p:nvPr/>
          </p:nvSpPr>
          <p:spPr bwMode="auto">
            <a:xfrm>
              <a:off x="3376613" y="2879725"/>
              <a:ext cx="396875" cy="361950"/>
            </a:xfrm>
            <a:custGeom>
              <a:gdLst>
                <a:gd fmla="*/ 568 w 580" name="T0"/>
                <a:gd fmla="*/ 207 h 528" name="T1"/>
                <a:gd fmla="*/ 580 w 580" name="T2"/>
                <a:gd fmla="*/ 207 h 528" name="T3"/>
                <a:gd fmla="*/ 292 w 580" name="T4"/>
                <a:gd fmla="*/ 0 h 528" name="T5"/>
                <a:gd fmla="*/ 0 w 580" name="T6"/>
                <a:gd fmla="*/ 244 h 528" name="T7"/>
                <a:gd fmla="*/ 114 w 580" name="T8"/>
                <a:gd fmla="*/ 438 h 528" name="T9"/>
                <a:gd fmla="*/ 117 w 580" name="T10"/>
                <a:gd fmla="*/ 440 h 528" name="T11"/>
                <a:gd fmla="*/ 89 w 580" name="T12"/>
                <a:gd fmla="*/ 528 h 528" name="T13"/>
                <a:gd fmla="*/ 194 w 580" name="T14"/>
                <a:gd fmla="*/ 475 h 528" name="T15"/>
                <a:gd fmla="*/ 199 w 580" name="T16"/>
                <a:gd fmla="*/ 476 h 528" name="T17"/>
                <a:gd fmla="*/ 292 w 580" name="T18"/>
                <a:gd fmla="*/ 488 h 528" name="T19"/>
                <a:gd fmla="*/ 311 w 580" name="T20"/>
                <a:gd fmla="*/ 488 h 528" name="T21"/>
                <a:gd fmla="*/ 302 w 580" name="T22"/>
                <a:gd fmla="*/ 430 h 528" name="T23"/>
                <a:gd fmla="*/ 568 w 580" name="T24"/>
                <a:gd fmla="*/ 207 h 528" name="T25"/>
                <a:gd fmla="*/ 393 w 580" name="T26"/>
                <a:gd fmla="*/ 121 h 528" name="T27"/>
                <a:gd fmla="*/ 393 w 580" name="T28"/>
                <a:gd fmla="*/ 121 h 528" name="T29"/>
                <a:gd fmla="*/ 434 w 580" name="T30"/>
                <a:gd fmla="*/ 160 h 528" name="T31"/>
                <a:gd fmla="*/ 393 w 580" name="T32"/>
                <a:gd fmla="*/ 200 h 528" name="T33"/>
                <a:gd fmla="*/ 352 w 580" name="T34"/>
                <a:gd fmla="*/ 160 h 528" name="T35"/>
                <a:gd fmla="*/ 393 w 580" name="T36"/>
                <a:gd fmla="*/ 121 h 528" name="T37"/>
                <a:gd fmla="*/ 190 w 580" name="T38"/>
                <a:gd fmla="*/ 200 h 528" name="T39"/>
                <a:gd fmla="*/ 190 w 580" name="T40"/>
                <a:gd fmla="*/ 200 h 528" name="T41"/>
                <a:gd fmla="*/ 149 w 580" name="T42"/>
                <a:gd fmla="*/ 160 h 528" name="T43"/>
                <a:gd fmla="*/ 190 w 580" name="T44"/>
                <a:gd fmla="*/ 121 h 528" name="T45"/>
                <a:gd fmla="*/ 231 w 580" name="T46"/>
                <a:gd fmla="*/ 160 h 528" name="T47"/>
                <a:gd fmla="*/ 190 w 580" name="T48"/>
                <a:gd fmla="*/ 200 h 52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528" w="580">
                  <a:moveTo>
                    <a:pt x="568" y="207"/>
                  </a:moveTo>
                  <a:cubicBezTo>
                    <a:pt x="572" y="207"/>
                    <a:pt x="576" y="207"/>
                    <a:pt x="580" y="207"/>
                  </a:cubicBezTo>
                  <a:cubicBezTo>
                    <a:pt x="559" y="90"/>
                    <a:pt x="438" y="0"/>
                    <a:pt x="292" y="0"/>
                  </a:cubicBezTo>
                  <a:cubicBezTo>
                    <a:pt x="130" y="0"/>
                    <a:pt x="0" y="110"/>
                    <a:pt x="0" y="244"/>
                  </a:cubicBezTo>
                  <a:cubicBezTo>
                    <a:pt x="0" y="323"/>
                    <a:pt x="45" y="394"/>
                    <a:pt x="114" y="438"/>
                  </a:cubicBezTo>
                  <a:cubicBezTo>
                    <a:pt x="115" y="439"/>
                    <a:pt x="117" y="440"/>
                    <a:pt x="117" y="440"/>
                  </a:cubicBezTo>
                  <a:lnTo>
                    <a:pt x="89" y="528"/>
                  </a:lnTo>
                  <a:lnTo>
                    <a:pt x="194" y="475"/>
                  </a:lnTo>
                  <a:cubicBezTo>
                    <a:pt x="194" y="475"/>
                    <a:pt x="198" y="476"/>
                    <a:pt x="199" y="476"/>
                  </a:cubicBezTo>
                  <a:cubicBezTo>
                    <a:pt x="228" y="484"/>
                    <a:pt x="259" y="488"/>
                    <a:pt x="292" y="488"/>
                  </a:cubicBezTo>
                  <a:cubicBezTo>
                    <a:pt x="298" y="488"/>
                    <a:pt x="305" y="488"/>
                    <a:pt x="311" y="488"/>
                  </a:cubicBezTo>
                  <a:cubicBezTo>
                    <a:pt x="305" y="469"/>
                    <a:pt x="302" y="450"/>
                    <a:pt x="302" y="430"/>
                  </a:cubicBezTo>
                  <a:cubicBezTo>
                    <a:pt x="302" y="307"/>
                    <a:pt x="421" y="207"/>
                    <a:pt x="568" y="207"/>
                  </a:cubicBezTo>
                  <a:close/>
                  <a:moveTo>
                    <a:pt x="393" y="121"/>
                  </a:moveTo>
                  <a:lnTo>
                    <a:pt x="393" y="121"/>
                  </a:lnTo>
                  <a:cubicBezTo>
                    <a:pt x="416" y="121"/>
                    <a:pt x="434" y="138"/>
                    <a:pt x="434" y="160"/>
                  </a:cubicBezTo>
                  <a:cubicBezTo>
                    <a:pt x="434" y="182"/>
                    <a:pt x="416" y="200"/>
                    <a:pt x="393" y="200"/>
                  </a:cubicBezTo>
                  <a:cubicBezTo>
                    <a:pt x="370" y="200"/>
                    <a:pt x="352" y="182"/>
                    <a:pt x="352" y="160"/>
                  </a:cubicBezTo>
                  <a:cubicBezTo>
                    <a:pt x="352" y="138"/>
                    <a:pt x="370" y="121"/>
                    <a:pt x="393" y="121"/>
                  </a:cubicBezTo>
                  <a:close/>
                  <a:moveTo>
                    <a:pt x="190" y="200"/>
                  </a:moveTo>
                  <a:lnTo>
                    <a:pt x="190" y="200"/>
                  </a:lnTo>
                  <a:cubicBezTo>
                    <a:pt x="167" y="200"/>
                    <a:pt x="149" y="182"/>
                    <a:pt x="149" y="160"/>
                  </a:cubicBezTo>
                  <a:cubicBezTo>
                    <a:pt x="149" y="138"/>
                    <a:pt x="167" y="121"/>
                    <a:pt x="190" y="121"/>
                  </a:cubicBezTo>
                  <a:cubicBezTo>
                    <a:pt x="213" y="121"/>
                    <a:pt x="231" y="138"/>
                    <a:pt x="231" y="160"/>
                  </a:cubicBezTo>
                  <a:cubicBezTo>
                    <a:pt x="231" y="182"/>
                    <a:pt x="213" y="200"/>
                    <a:pt x="190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11"/>
            <p:cNvSpPr>
              <a:spLocks noEditPoints="1"/>
            </p:cNvSpPr>
            <p:nvPr/>
          </p:nvSpPr>
          <p:spPr bwMode="auto">
            <a:xfrm>
              <a:off x="3598863" y="3033713"/>
              <a:ext cx="336550" cy="306387"/>
            </a:xfrm>
            <a:custGeom>
              <a:gdLst>
                <a:gd fmla="*/ 0 w 493" name="T0"/>
                <a:gd fmla="*/ 206 h 446" name="T1"/>
                <a:gd fmla="*/ 247 w 493" name="T2"/>
                <a:gd fmla="*/ 412 h 446" name="T3"/>
                <a:gd fmla="*/ 325 w 493" name="T4"/>
                <a:gd fmla="*/ 402 h 446" name="T5"/>
                <a:gd fmla="*/ 329 w 493" name="T6"/>
                <a:gd fmla="*/ 401 h 446" name="T7"/>
                <a:gd fmla="*/ 418 w 493" name="T8"/>
                <a:gd fmla="*/ 446 h 446" name="T9"/>
                <a:gd fmla="*/ 394 w 493" name="T10"/>
                <a:gd fmla="*/ 371 h 446" name="T11"/>
                <a:gd fmla="*/ 397 w 493" name="T12"/>
                <a:gd fmla="*/ 370 h 446" name="T13"/>
                <a:gd fmla="*/ 493 w 493" name="T14"/>
                <a:gd fmla="*/ 206 h 446" name="T15"/>
                <a:gd fmla="*/ 247 w 493" name="T16"/>
                <a:gd fmla="*/ 0 h 446" name="T17"/>
                <a:gd fmla="*/ 0 w 493" name="T18"/>
                <a:gd fmla="*/ 206 h 446" name="T19"/>
                <a:gd fmla="*/ 298 w 493" name="T20"/>
                <a:gd fmla="*/ 135 h 446" name="T21"/>
                <a:gd fmla="*/ 298 w 493" name="T22"/>
                <a:gd fmla="*/ 135 h 446" name="T23"/>
                <a:gd fmla="*/ 333 w 493" name="T24"/>
                <a:gd fmla="*/ 102 h 446" name="T25"/>
                <a:gd fmla="*/ 367 w 493" name="T26"/>
                <a:gd fmla="*/ 135 h 446" name="T27"/>
                <a:gd fmla="*/ 333 w 493" name="T28"/>
                <a:gd fmla="*/ 169 h 446" name="T29"/>
                <a:gd fmla="*/ 298 w 493" name="T30"/>
                <a:gd fmla="*/ 135 h 446" name="T31"/>
                <a:gd fmla="*/ 127 w 493" name="T32"/>
                <a:gd fmla="*/ 135 h 446" name="T33"/>
                <a:gd fmla="*/ 127 w 493" name="T34"/>
                <a:gd fmla="*/ 135 h 446" name="T35"/>
                <a:gd fmla="*/ 161 w 493" name="T36"/>
                <a:gd fmla="*/ 102 h 446" name="T37"/>
                <a:gd fmla="*/ 196 w 493" name="T38"/>
                <a:gd fmla="*/ 135 h 446" name="T39"/>
                <a:gd fmla="*/ 161 w 493" name="T40"/>
                <a:gd fmla="*/ 169 h 446" name="T41"/>
                <a:gd fmla="*/ 127 w 493" name="T42"/>
                <a:gd fmla="*/ 135 h 446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446" w="492">
                  <a:moveTo>
                    <a:pt x="0" y="206"/>
                  </a:moveTo>
                  <a:cubicBezTo>
                    <a:pt x="0" y="320"/>
                    <a:pt x="111" y="412"/>
                    <a:pt x="247" y="412"/>
                  </a:cubicBezTo>
                  <a:cubicBezTo>
                    <a:pt x="274" y="412"/>
                    <a:pt x="300" y="409"/>
                    <a:pt x="325" y="402"/>
                  </a:cubicBezTo>
                  <a:cubicBezTo>
                    <a:pt x="326" y="401"/>
                    <a:pt x="329" y="401"/>
                    <a:pt x="329" y="401"/>
                  </a:cubicBezTo>
                  <a:lnTo>
                    <a:pt x="418" y="446"/>
                  </a:lnTo>
                  <a:lnTo>
                    <a:pt x="394" y="371"/>
                  </a:lnTo>
                  <a:cubicBezTo>
                    <a:pt x="394" y="371"/>
                    <a:pt x="396" y="370"/>
                    <a:pt x="397" y="370"/>
                  </a:cubicBezTo>
                  <a:cubicBezTo>
                    <a:pt x="455" y="332"/>
                    <a:pt x="493" y="273"/>
                    <a:pt x="493" y="206"/>
                  </a:cubicBezTo>
                  <a:cubicBezTo>
                    <a:pt x="493" y="92"/>
                    <a:pt x="383" y="0"/>
                    <a:pt x="247" y="0"/>
                  </a:cubicBezTo>
                  <a:cubicBezTo>
                    <a:pt x="111" y="0"/>
                    <a:pt x="0" y="92"/>
                    <a:pt x="0" y="206"/>
                  </a:cubicBezTo>
                  <a:close/>
                  <a:moveTo>
                    <a:pt x="298" y="135"/>
                  </a:moveTo>
                  <a:lnTo>
                    <a:pt x="298" y="135"/>
                  </a:lnTo>
                  <a:cubicBezTo>
                    <a:pt x="298" y="117"/>
                    <a:pt x="314" y="102"/>
                    <a:pt x="333" y="102"/>
                  </a:cubicBezTo>
                  <a:cubicBezTo>
                    <a:pt x="352" y="102"/>
                    <a:pt x="367" y="117"/>
                    <a:pt x="367" y="135"/>
                  </a:cubicBezTo>
                  <a:cubicBezTo>
                    <a:pt x="367" y="154"/>
                    <a:pt x="352" y="169"/>
                    <a:pt x="333" y="169"/>
                  </a:cubicBezTo>
                  <a:cubicBezTo>
                    <a:pt x="314" y="169"/>
                    <a:pt x="298" y="154"/>
                    <a:pt x="298" y="135"/>
                  </a:cubicBezTo>
                  <a:close/>
                  <a:moveTo>
                    <a:pt x="127" y="135"/>
                  </a:moveTo>
                  <a:lnTo>
                    <a:pt x="127" y="135"/>
                  </a:lnTo>
                  <a:cubicBezTo>
                    <a:pt x="127" y="117"/>
                    <a:pt x="142" y="102"/>
                    <a:pt x="161" y="102"/>
                  </a:cubicBezTo>
                  <a:cubicBezTo>
                    <a:pt x="180" y="102"/>
                    <a:pt x="196" y="117"/>
                    <a:pt x="196" y="135"/>
                  </a:cubicBezTo>
                  <a:cubicBezTo>
                    <a:pt x="196" y="154"/>
                    <a:pt x="180" y="169"/>
                    <a:pt x="161" y="169"/>
                  </a:cubicBezTo>
                  <a:cubicBezTo>
                    <a:pt x="142" y="169"/>
                    <a:pt x="127" y="154"/>
                    <a:pt x="127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11" name="Freeform 12"/>
          <p:cNvSpPr/>
          <p:nvPr/>
        </p:nvSpPr>
        <p:spPr bwMode="auto">
          <a:xfrm>
            <a:off x="4980158" y="1790833"/>
            <a:ext cx="573087" cy="544512"/>
          </a:xfrm>
          <a:custGeom>
            <a:gdLst>
              <a:gd fmla="*/ 244 w 836" name="T0"/>
              <a:gd fmla="*/ 537 h 795" name="T1"/>
              <a:gd fmla="*/ 510 w 836" name="T2"/>
              <a:gd fmla="*/ 376 h 795" name="T3"/>
              <a:gd fmla="*/ 187 w 836" name="T4"/>
              <a:gd fmla="*/ 332 h 795" name="T5"/>
              <a:gd fmla="*/ 619 w 836" name="T6"/>
              <a:gd fmla="*/ 327 h 795" name="T7"/>
              <a:gd fmla="*/ 619 w 836" name="T8"/>
              <a:gd fmla="*/ 358 h 795" name="T9"/>
              <a:gd fmla="*/ 374 w 836" name="T10"/>
              <a:gd fmla="*/ 533 h 795" name="T11"/>
              <a:gd fmla="*/ 635 w 836" name="T12"/>
              <a:gd fmla="*/ 554 h 795" name="T13"/>
              <a:gd fmla="*/ 627 w 836" name="T14"/>
              <a:gd fmla="*/ 508 h 795" name="T15"/>
              <a:gd fmla="*/ 836 w 836" name="T16"/>
              <a:gd fmla="*/ 304 h 795" name="T17"/>
              <a:gd fmla="*/ 547 w 836" name="T18"/>
              <a:gd fmla="*/ 262 h 795" name="T19"/>
              <a:gd fmla="*/ 418 w 836" name="T20"/>
              <a:gd fmla="*/ 0 h 795" name="T21"/>
              <a:gd fmla="*/ 289 w 836" name="T22"/>
              <a:gd fmla="*/ 262 h 795" name="T23"/>
              <a:gd fmla="*/ 0 w 836" name="T24"/>
              <a:gd fmla="*/ 304 h 795" name="T25"/>
              <a:gd fmla="*/ 209 w 836" name="T26"/>
              <a:gd fmla="*/ 508 h 795" name="T27"/>
              <a:gd fmla="*/ 159 w 836" name="T28"/>
              <a:gd fmla="*/ 795 h 795" name="T29"/>
              <a:gd fmla="*/ 418 w 836" name="T30"/>
              <a:gd fmla="*/ 660 h 795" name="T31"/>
              <a:gd fmla="*/ 676 w 836" name="T32"/>
              <a:gd fmla="*/ 795 h 795" name="T33"/>
              <a:gd fmla="*/ 636 w 836" name="T34"/>
              <a:gd fmla="*/ 559 h 795" name="T35"/>
              <a:gd fmla="*/ 244 w 836" name="T36"/>
              <a:gd fmla="*/ 576 h 795" name="T37"/>
              <a:gd fmla="*/ 244 w 836" name="T38"/>
              <a:gd fmla="*/ 537 h 795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795" w="836">
                <a:moveTo>
                  <a:pt x="244" y="537"/>
                </a:moveTo>
                <a:cubicBezTo>
                  <a:pt x="263" y="515"/>
                  <a:pt x="510" y="376"/>
                  <a:pt x="510" y="376"/>
                </a:cubicBezTo>
                <a:lnTo>
                  <a:pt x="187" y="332"/>
                </a:lnTo>
                <a:lnTo>
                  <a:pt x="619" y="327"/>
                </a:lnTo>
                <a:cubicBezTo>
                  <a:pt x="619" y="327"/>
                  <a:pt x="634" y="340"/>
                  <a:pt x="619" y="358"/>
                </a:cubicBezTo>
                <a:cubicBezTo>
                  <a:pt x="603" y="376"/>
                  <a:pt x="374" y="533"/>
                  <a:pt x="374" y="533"/>
                </a:cubicBezTo>
                <a:lnTo>
                  <a:pt x="635" y="554"/>
                </a:lnTo>
                <a:lnTo>
                  <a:pt x="627" y="508"/>
                </a:lnTo>
                <a:lnTo>
                  <a:pt x="836" y="304"/>
                </a:lnTo>
                <a:lnTo>
                  <a:pt x="547" y="262"/>
                </a:lnTo>
                <a:lnTo>
                  <a:pt x="418" y="0"/>
                </a:lnTo>
                <a:lnTo>
                  <a:pt x="289" y="262"/>
                </a:lnTo>
                <a:lnTo>
                  <a:pt x="0" y="304"/>
                </a:lnTo>
                <a:lnTo>
                  <a:pt x="209" y="508"/>
                </a:lnTo>
                <a:lnTo>
                  <a:pt x="159" y="795"/>
                </a:lnTo>
                <a:lnTo>
                  <a:pt x="418" y="660"/>
                </a:lnTo>
                <a:lnTo>
                  <a:pt x="676" y="795"/>
                </a:lnTo>
                <a:lnTo>
                  <a:pt x="636" y="559"/>
                </a:lnTo>
                <a:lnTo>
                  <a:pt x="244" y="576"/>
                </a:lnTo>
                <a:cubicBezTo>
                  <a:pt x="244" y="576"/>
                  <a:pt x="225" y="559"/>
                  <a:pt x="244" y="53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2" name="TextBox 111"/>
          <p:cNvSpPr txBox="1"/>
          <p:nvPr/>
        </p:nvSpPr>
        <p:spPr>
          <a:xfrm>
            <a:off x="6084169" y="2069740"/>
            <a:ext cx="2344788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3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点击输入简要文字内容，文字内容需概括精炼，言简意赅的说明分项内容……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084168" y="1773879"/>
            <a:ext cx="2322652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数据一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095237" y="3466423"/>
            <a:ext cx="2344788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13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点击输入简要文字内容，文字内容需概括精炼，言简意赅的说明分项内容……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095236" y="3170562"/>
            <a:ext cx="2322652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数据二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36691" y="3555660"/>
            <a:ext cx="2344788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点击输入简要文字内容，文字内容需概括精炼，言简意赅的说明分项内容……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36691" y="3259799"/>
            <a:ext cx="2322652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数据三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25623" y="2086694"/>
            <a:ext cx="2344788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点击输入简要文字内容，文字内容需概括精炼，言简意赅的说明分项内容……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25623" y="1790833"/>
            <a:ext cx="2322652" cy="213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b="1" lang="zh-CN" smtClean="0" sz="1400">
                <a:latin charset="-122" pitchFamily="34" typeface="微软雅黑"/>
                <a:ea charset="-122" pitchFamily="34" typeface="微软雅黑"/>
              </a:rPr>
              <a:t>数据四</a:t>
            </a:r>
          </a:p>
        </p:txBody>
      </p:sp>
    </p:spTree>
    <p:custDataLst>
      <p:tags r:id="rId4"/>
    </p:custDataLst>
    <p:extLst>
      <p:ext uri="{BB962C8B-B14F-4D97-AF65-F5344CB8AC3E}">
        <p14:creationId val="425036875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8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3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57"/>
      <p:bldP grpId="0" spid="61"/>
      <p:bldP grpId="0" spid="102"/>
      <p:bldP grpId="0" spid="111"/>
      <p:bldP grpId="0" spid="112"/>
      <p:bldP grpId="0" spid="113"/>
      <p:bldP grpId="0" spid="114"/>
      <p:bldP grpId="0" spid="115"/>
      <p:bldP grpId="0" spid="116"/>
      <p:bldP grpId="0" spid="117"/>
      <p:bldP grpId="0" spid="118"/>
      <p:bldP grpId="0" spid="119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0PPT素材\背景及图片\白麻子.jpg" id="9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5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实验数据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246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DATA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圆角矩形 75"/>
          <p:cNvSpPr/>
          <p:nvPr/>
        </p:nvSpPr>
        <p:spPr>
          <a:xfrm rot="5400000">
            <a:off x="2044393" y="2982310"/>
            <a:ext cx="2093533" cy="1161081"/>
          </a:xfrm>
          <a:prstGeom prst="roundRect">
            <a:avLst>
              <a:gd fmla="val 50000" name="adj"/>
            </a:avLst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7" name="组合 56"/>
          <p:cNvGrpSpPr/>
          <p:nvPr/>
        </p:nvGrpSpPr>
        <p:grpSpPr>
          <a:xfrm>
            <a:off x="2658150" y="3654323"/>
            <a:ext cx="886646" cy="886646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58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032223" y="1943488"/>
            <a:ext cx="1161081" cy="2666129"/>
            <a:chOff x="4013612" y="985436"/>
            <a:chExt cx="1443428" cy="3314468"/>
          </a:xfrm>
        </p:grpSpPr>
        <p:sp>
          <p:nvSpPr>
            <p:cNvPr id="105" name="圆角矩形 104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fmla="val 50000" name="adj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algn="tr" blurRad="4445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6" name="圆角矩形 105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fmla="val 50000" name="adj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7" name="椭圆 106"/>
          <p:cNvSpPr/>
          <p:nvPr/>
        </p:nvSpPr>
        <p:spPr>
          <a:xfrm>
            <a:off x="1170705" y="3647656"/>
            <a:ext cx="899981" cy="899981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8" name="圆角矩形 107"/>
          <p:cNvSpPr/>
          <p:nvPr/>
        </p:nvSpPr>
        <p:spPr>
          <a:xfrm rot="5400000">
            <a:off x="4760286" y="2741411"/>
            <a:ext cx="2575331" cy="1161081"/>
          </a:xfrm>
          <a:prstGeom prst="roundRect">
            <a:avLst>
              <a:gd fmla="val 50000" name="adj"/>
            </a:avLst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9" name="组合 108"/>
          <p:cNvGrpSpPr/>
          <p:nvPr/>
        </p:nvGrpSpPr>
        <p:grpSpPr>
          <a:xfrm>
            <a:off x="5619703" y="3654323"/>
            <a:ext cx="886646" cy="886646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3989015" y="1943488"/>
            <a:ext cx="1161081" cy="2666129"/>
            <a:chOff x="4013612" y="985436"/>
            <a:chExt cx="1443428" cy="3314468"/>
          </a:xfrm>
        </p:grpSpPr>
        <p:sp>
          <p:nvSpPr>
            <p:cNvPr id="113" name="圆角矩形 112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fmla="val 50000" name="adj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algn="tr" blurRad="4445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4" name="圆角矩形 113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fmla="val 50000" name="adj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15" name="椭圆 114"/>
          <p:cNvSpPr/>
          <p:nvPr/>
        </p:nvSpPr>
        <p:spPr>
          <a:xfrm>
            <a:off x="4132259" y="3647656"/>
            <a:ext cx="899981" cy="899981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0" name="组合 119"/>
          <p:cNvGrpSpPr/>
          <p:nvPr/>
        </p:nvGrpSpPr>
        <p:grpSpPr>
          <a:xfrm>
            <a:off x="6945807" y="1370413"/>
            <a:ext cx="1161081" cy="3239204"/>
            <a:chOff x="4013613" y="985437"/>
            <a:chExt cx="1443428" cy="3314468"/>
          </a:xfrm>
        </p:grpSpPr>
        <p:sp>
          <p:nvSpPr>
            <p:cNvPr id="121" name="圆角矩形 120"/>
            <p:cNvSpPr/>
            <p:nvPr/>
          </p:nvSpPr>
          <p:spPr>
            <a:xfrm rot="5400000">
              <a:off x="3078093" y="1920957"/>
              <a:ext cx="3314468" cy="1443428"/>
            </a:xfrm>
            <a:prstGeom prst="roundRect">
              <a:avLst>
                <a:gd fmla="val 46172" name="adj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algn="tr" blurRad="4445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2" name="圆角矩形 121"/>
            <p:cNvSpPr/>
            <p:nvPr/>
          </p:nvSpPr>
          <p:spPr>
            <a:xfrm rot="5400000">
              <a:off x="3109760" y="1976006"/>
              <a:ext cx="3251129" cy="1352701"/>
            </a:xfrm>
            <a:prstGeom prst="roundRect">
              <a:avLst>
                <a:gd fmla="val 48249" name="adj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23" name="椭圆 122"/>
          <p:cNvSpPr/>
          <p:nvPr/>
        </p:nvSpPr>
        <p:spPr>
          <a:xfrm>
            <a:off x="7093813" y="3647656"/>
            <a:ext cx="899981" cy="899981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4" name="TextBox 123"/>
          <p:cNvSpPr txBox="1"/>
          <p:nvPr/>
        </p:nvSpPr>
        <p:spPr>
          <a:xfrm>
            <a:off x="4177330" y="2352853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latin charset="0" pitchFamily="2" typeface="Watford DB"/>
                <a:ea charset="-122" pitchFamily="50" typeface="造字工房劲黑（非商用）常规体"/>
              </a:rPr>
              <a:t>25%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186276" y="2352853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latin charset="0" pitchFamily="2" typeface="Watford DB"/>
                <a:ea charset="-122" pitchFamily="50" typeface="造字工房劲黑（非商用）常规体"/>
              </a:rPr>
              <a:t>25%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38883" y="1801686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latin charset="0" pitchFamily="2" typeface="Watford DB"/>
                <a:ea charset="-122" pitchFamily="50" typeface="造字工房劲黑（非商用）常规体"/>
              </a:rPr>
              <a:t>45%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658150" y="2862501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0" pitchFamily="2" typeface="Watford DB"/>
                <a:ea charset="-122" pitchFamily="50" typeface="造字工房劲黑（非商用）常规体"/>
              </a:rPr>
              <a:t>15%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9053" y="2352853"/>
            <a:ext cx="640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0" pitchFamily="2" typeface="Watford DB"/>
                <a:ea charset="-122" pitchFamily="50" typeface="造字工房劲黑（非商用）常规体"/>
              </a:rPr>
              <a:t>25%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65437" y="907558"/>
            <a:ext cx="10972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165437" y="1066875"/>
            <a:ext cx="2468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添加文字内容，内容详尽简要清晰。</a:t>
            </a:r>
          </a:p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添加文字内容，内容详尽简要清晰。</a:t>
            </a:r>
          </a:p>
        </p:txBody>
      </p:sp>
      <p:cxnSp>
        <p:nvCxnSpPr>
          <p:cNvPr id="134" name="直接连接符 133"/>
          <p:cNvCxnSpPr/>
          <p:nvPr/>
        </p:nvCxnSpPr>
        <p:spPr>
          <a:xfrm flipH="1" flipV="1">
            <a:off x="1036816" y="917548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custDataLst>
      <p:tags r:id="rId4"/>
    </p:custDataLst>
    <p:extLst>
      <p:ext uri="{BB962C8B-B14F-4D97-AF65-F5344CB8AC3E}">
        <p14:creationId val="3076889165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8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9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52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53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56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57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6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9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2" presetSubtype="4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2" presetSubtype="1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5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6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9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2" presetSubtype="1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3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4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2" presetSubtype="1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7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8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2" presetSubtype="1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2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9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96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76"/>
      <p:bldP grpId="0" spid="107"/>
      <p:bldP grpId="0" spid="108"/>
      <p:bldP grpId="0" spid="115"/>
      <p:bldP grpId="0" spid="123"/>
      <p:bldP grpId="0" spid="124"/>
      <p:bldP grpId="0" spid="125"/>
      <p:bldP grpId="0" spid="126"/>
      <p:bldP grpId="0" spid="128"/>
      <p:bldP grpId="0" spid="129"/>
      <p:bldP grpId="0" spid="132"/>
      <p:bldP grpId="0" spid="133"/>
      <p:bldP grpId="0" spid="13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0PPT素材\背景及图片\白麻子.jpg" id="9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95" name="直接连接符 94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508983" y="1180443"/>
            <a:ext cx="213233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THE RESEARCH MENTALITY </a:t>
            </a:r>
          </a:p>
          <a:p>
            <a:pPr algn="ctr"/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AND THE PROCESS</a:t>
            </a:r>
          </a:p>
        </p:txBody>
      </p:sp>
      <p:sp>
        <p:nvSpPr>
          <p:cNvPr id="105" name="椭圆 10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6" name="TextBox 105"/>
          <p:cNvSpPr txBox="1"/>
          <p:nvPr/>
        </p:nvSpPr>
        <p:spPr>
          <a:xfrm>
            <a:off x="908957" y="206330"/>
            <a:ext cx="10591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主目录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160085" y="267886"/>
            <a:ext cx="11988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CONTENTS</a:t>
            </a:r>
          </a:p>
        </p:txBody>
      </p:sp>
      <p:cxnSp>
        <p:nvCxnSpPr>
          <p:cNvPr id="108" name="直接连接符 107"/>
          <p:cNvCxnSpPr/>
          <p:nvPr/>
        </p:nvCxnSpPr>
        <p:spPr>
          <a:xfrm flipH="1">
            <a:off x="2026111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任意多边形 34"/>
          <p:cNvSpPr/>
          <p:nvPr/>
        </p:nvSpPr>
        <p:spPr>
          <a:xfrm>
            <a:off x="1741714" y="2220686"/>
            <a:ext cx="5660572" cy="1204692"/>
          </a:xfrm>
          <a:custGeom>
            <a:gdLst>
              <a:gd fmla="*/ 0 w 5660572" name="connsiteX0"/>
              <a:gd fmla="*/ 14514 h 1204692" name="connsiteY0"/>
              <a:gd fmla="*/ 1407886 w 5660572" name="connsiteX1"/>
              <a:gd fmla="*/ 1204685 h 1204692" name="connsiteY1"/>
              <a:gd fmla="*/ 2815772 w 5660572" name="connsiteX2"/>
              <a:gd fmla="*/ 0 h 1204692" name="connsiteY2"/>
              <a:gd fmla="*/ 4267200 w 5660572" name="connsiteX3"/>
              <a:gd fmla="*/ 1204685 h 1204692" name="connsiteY3"/>
              <a:gd fmla="*/ 5660572 w 5660572" name="connsiteX4"/>
              <a:gd fmla="*/ 0 h 120469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04692" w="5660572">
                <a:moveTo>
                  <a:pt x="0" y="14514"/>
                </a:moveTo>
                <a:cubicBezTo>
                  <a:pt x="469295" y="610809"/>
                  <a:pt x="938591" y="1207104"/>
                  <a:pt x="1407886" y="1204685"/>
                </a:cubicBezTo>
                <a:cubicBezTo>
                  <a:pt x="1877181" y="1202266"/>
                  <a:pt x="2339220" y="0"/>
                  <a:pt x="2815772" y="0"/>
                </a:cubicBezTo>
                <a:cubicBezTo>
                  <a:pt x="3292324" y="0"/>
                  <a:pt x="3793067" y="1204685"/>
                  <a:pt x="4267200" y="1204685"/>
                </a:cubicBezTo>
                <a:cubicBezTo>
                  <a:pt x="4741333" y="1204685"/>
                  <a:pt x="5411410" y="152400"/>
                  <a:pt x="5660572" y="0"/>
                </a:cubicBezTo>
              </a:path>
            </a:pathLst>
          </a:cu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A3F6C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80871" y="1661152"/>
            <a:ext cx="1139038" cy="1139038"/>
            <a:chOff x="1180871" y="1661152"/>
            <a:chExt cx="1139038" cy="1139038"/>
          </a:xfrm>
        </p:grpSpPr>
        <p:grpSp>
          <p:nvGrpSpPr>
            <p:cNvPr id="110" name="组合 109"/>
            <p:cNvGrpSpPr/>
            <p:nvPr/>
          </p:nvGrpSpPr>
          <p:grpSpPr>
            <a:xfrm>
              <a:off x="1180871" y="1661152"/>
              <a:ext cx="1139038" cy="1139038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1A3F6C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1459284" y="1876728"/>
              <a:ext cx="463868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000">
                  <a:solidFill>
                    <a:srgbClr val="1A3F6C"/>
                  </a:solidFill>
                  <a:latin charset="0" pitchFamily="2" typeface="Watford DB"/>
                  <a:ea charset="-122" pitchFamily="50" typeface="造字工房劲黑（非商用）常规体"/>
                </a:rPr>
                <a:t>1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91676" y="2836786"/>
            <a:ext cx="1139038" cy="1139038"/>
            <a:chOff x="2591676" y="2836786"/>
            <a:chExt cx="1139038" cy="1139038"/>
          </a:xfrm>
        </p:grpSpPr>
        <p:grpSp>
          <p:nvGrpSpPr>
            <p:cNvPr id="120" name="组合 119"/>
            <p:cNvGrpSpPr/>
            <p:nvPr/>
          </p:nvGrpSpPr>
          <p:grpSpPr>
            <a:xfrm>
              <a:off x="2591676" y="2836786"/>
              <a:ext cx="1139038" cy="1139038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122" name="同心圆 1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1A3F6C"/>
                  </a:solidFill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2870089" y="3052362"/>
              <a:ext cx="463868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000">
                  <a:solidFill>
                    <a:srgbClr val="1A3F6C"/>
                  </a:solidFill>
                  <a:latin charset="0" pitchFamily="2" typeface="Watford DB"/>
                  <a:ea charset="-122" pitchFamily="50" typeface="造字工房劲黑（非商用）常规体"/>
                </a:rPr>
                <a:t>2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02481" y="1661152"/>
            <a:ext cx="1139038" cy="1139038"/>
            <a:chOff x="4002481" y="1661152"/>
            <a:chExt cx="1139038" cy="1139038"/>
          </a:xfrm>
        </p:grpSpPr>
        <p:grpSp>
          <p:nvGrpSpPr>
            <p:cNvPr id="130" name="组合 129"/>
            <p:cNvGrpSpPr/>
            <p:nvPr/>
          </p:nvGrpSpPr>
          <p:grpSpPr>
            <a:xfrm>
              <a:off x="4002481" y="1661152"/>
              <a:ext cx="1139038" cy="1139038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132" name="同心圆 1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1A3F6C"/>
                  </a:solidFill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4280894" y="1876728"/>
              <a:ext cx="463868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000">
                  <a:solidFill>
                    <a:srgbClr val="1A3F6C"/>
                  </a:solidFill>
                  <a:latin charset="0" pitchFamily="2" typeface="Watford DB"/>
                  <a:ea charset="-122" pitchFamily="50" typeface="造字工房劲黑（非商用）常规体"/>
                </a:rPr>
                <a:t>3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413286" y="2836786"/>
            <a:ext cx="1139038" cy="1139038"/>
            <a:chOff x="5413286" y="2836786"/>
            <a:chExt cx="1139038" cy="1139038"/>
          </a:xfrm>
        </p:grpSpPr>
        <p:grpSp>
          <p:nvGrpSpPr>
            <p:cNvPr id="115" name="组合 114"/>
            <p:cNvGrpSpPr/>
            <p:nvPr/>
          </p:nvGrpSpPr>
          <p:grpSpPr>
            <a:xfrm>
              <a:off x="5413286" y="2836786"/>
              <a:ext cx="1139038" cy="1139038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117" name="同心圆 1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1A3F6C"/>
                  </a:solidFill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5691699" y="3052362"/>
              <a:ext cx="463868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000">
                  <a:solidFill>
                    <a:srgbClr val="1A3F6C"/>
                  </a:solidFill>
                  <a:latin charset="0" pitchFamily="2" typeface="Watford DB"/>
                  <a:ea charset="-122" pitchFamily="50" typeface="造字工房劲黑（非商用）常规体"/>
                </a:rPr>
                <a:t>4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824091" y="1661152"/>
            <a:ext cx="1139038" cy="1139038"/>
            <a:chOff x="6824091" y="1661152"/>
            <a:chExt cx="1139038" cy="1139038"/>
          </a:xfrm>
        </p:grpSpPr>
        <p:grpSp>
          <p:nvGrpSpPr>
            <p:cNvPr id="125" name="组合 124"/>
            <p:cNvGrpSpPr/>
            <p:nvPr/>
          </p:nvGrpSpPr>
          <p:grpSpPr>
            <a:xfrm>
              <a:off x="6824091" y="1661152"/>
              <a:ext cx="1139038" cy="1139038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127" name="同心圆 1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1A3F6C"/>
                  </a:solidFill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7102504" y="1876728"/>
              <a:ext cx="463868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000">
                  <a:solidFill>
                    <a:srgbClr val="1A3F6C"/>
                  </a:solidFill>
                  <a:latin charset="0" pitchFamily="2" typeface="Watford DB"/>
                  <a:ea charset="-122" pitchFamily="50" typeface="造字工房劲黑（非商用）常规体"/>
                </a:rPr>
                <a:t>5</a:t>
              </a: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798782" y="880446"/>
            <a:ext cx="1783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课题背景及内容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978481" y="4128385"/>
            <a:ext cx="2240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课题现状及发展情况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662754" y="880446"/>
            <a:ext cx="1783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研究思路及过程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219304" y="4128071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实验数据结果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493361" y="880446"/>
            <a:ext cx="1783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解决方案及总结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24246" y="1165930"/>
            <a:ext cx="2210117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THE BACKGROUND OF </a:t>
            </a:r>
          </a:p>
          <a:p>
            <a:pPr algn="ctr"/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THE SUBJECT AND CONTENT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2063742" y="4445122"/>
            <a:ext cx="2152967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PRESENT SITUATION AND </a:t>
            </a:r>
          </a:p>
          <a:p>
            <a:pPr algn="ctr"/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DEVELOPMENT OF SUBJECT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257730" y="4417978"/>
            <a:ext cx="158305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THE RESULTS OF </a:t>
            </a:r>
          </a:p>
          <a:p>
            <a:pPr algn="ctr"/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EXPRIMENTAL DATA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796315" y="1171178"/>
            <a:ext cx="122110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SOLUTIONS </a:t>
            </a:r>
          </a:p>
          <a:p>
            <a:pPr algn="ctr"/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AND SUMMARY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custDataLst>
      <p:tags r:id="rId4"/>
    </p:custDataLst>
    <p:extLst>
      <p:ext uri="{BB962C8B-B14F-4D97-AF65-F5344CB8AC3E}">
        <p14:creationId val="4265855958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0" id="3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2" presetSubtype="1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2" presetSubtype="1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53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2" presetSubtype="4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4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2" presetSubtype="4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53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2" presetSubtype="1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7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2" presetSubtype="1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1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53" presetSubtype="0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12" presetSubtype="4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9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12" presetSubtype="4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3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4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0" id="9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98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2"/>
      <p:bldP grpId="0" spid="105"/>
      <p:bldP grpId="0" spid="106"/>
      <p:bldP grpId="0" spid="107"/>
      <p:bldP grpId="0" spid="35"/>
      <p:bldP grpId="0" spid="144"/>
      <p:bldP grpId="0" spid="145"/>
      <p:bldP grpId="0" spid="146"/>
      <p:bldP grpId="0" spid="147"/>
      <p:bldP grpId="0" spid="148"/>
      <p:bldP grpId="0" spid="149"/>
      <p:bldP grpId="0" spid="150"/>
      <p:bldP grpId="0" spid="151"/>
      <p:bldP grpId="0" spid="152"/>
      <p:bldP grpId="0" spid="15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0PPT素材\背景及图片\白麻子.jpg" id="9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5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实验数据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246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DATA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任意多边形 2"/>
          <p:cNvSpPr/>
          <p:nvPr/>
        </p:nvSpPr>
        <p:spPr>
          <a:xfrm>
            <a:off x="1071563" y="1685446"/>
            <a:ext cx="6800850" cy="2115029"/>
          </a:xfrm>
          <a:custGeom>
            <a:gdLst>
              <a:gd fmla="*/ 0 w 6800850" name="connsiteX0"/>
              <a:gd fmla="*/ 2115029 h 2115029" name="connsiteY0"/>
              <a:gd fmla="*/ 971550 w 6800850" name="connsiteX1"/>
              <a:gd fmla="*/ 914879 h 2115029" name="connsiteY1"/>
              <a:gd fmla="*/ 1943100 w 6800850" name="connsiteX2"/>
              <a:gd fmla="*/ 1600679 h 2115029" name="connsiteY2"/>
              <a:gd fmla="*/ 2857500 w 6800850" name="connsiteX3"/>
              <a:gd fmla="*/ 479 h 2115029" name="connsiteY3"/>
              <a:gd fmla="*/ 3857625 w 6800850" name="connsiteX4"/>
              <a:gd fmla="*/ 1786417 h 2115029" name="connsiteY4"/>
              <a:gd fmla="*/ 4800600 w 6800850" name="connsiteX5"/>
              <a:gd fmla="*/ 829154 h 2115029" name="connsiteY5"/>
              <a:gd fmla="*/ 5786437 w 6800850" name="connsiteX6"/>
              <a:gd fmla="*/ 1157767 h 2115029" name="connsiteY6"/>
              <a:gd fmla="*/ 6800850 w 6800850" name="connsiteX7"/>
              <a:gd fmla="*/ 479 h 211502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115029" w="6800850">
                <a:moveTo>
                  <a:pt x="0" y="2115029"/>
                </a:moveTo>
                <a:cubicBezTo>
                  <a:pt x="323850" y="1557816"/>
                  <a:pt x="647700" y="1000604"/>
                  <a:pt x="971550" y="914879"/>
                </a:cubicBezTo>
                <a:cubicBezTo>
                  <a:pt x="1295400" y="829154"/>
                  <a:pt x="1628775" y="1753079"/>
                  <a:pt x="1943100" y="1600679"/>
                </a:cubicBezTo>
                <a:cubicBezTo>
                  <a:pt x="2257425" y="1448279"/>
                  <a:pt x="2538413" y="-30477"/>
                  <a:pt x="2857500" y="479"/>
                </a:cubicBezTo>
                <a:cubicBezTo>
                  <a:pt x="3176587" y="31435"/>
                  <a:pt x="3533775" y="1648305"/>
                  <a:pt x="3857625" y="1786417"/>
                </a:cubicBezTo>
                <a:cubicBezTo>
                  <a:pt x="4181475" y="1924529"/>
                  <a:pt x="4479131" y="933929"/>
                  <a:pt x="4800600" y="829154"/>
                </a:cubicBezTo>
                <a:cubicBezTo>
                  <a:pt x="5122069" y="724379"/>
                  <a:pt x="5453062" y="1295879"/>
                  <a:pt x="5786437" y="1157767"/>
                </a:cubicBezTo>
                <a:cubicBezTo>
                  <a:pt x="6119812" y="1019655"/>
                  <a:pt x="6622256" y="205266"/>
                  <a:pt x="6800850" y="479"/>
                </a:cubicBezTo>
              </a:path>
            </a:pathLst>
          </a:cu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6" name="组合 35"/>
          <p:cNvGrpSpPr/>
          <p:nvPr/>
        </p:nvGrpSpPr>
        <p:grpSpPr>
          <a:xfrm>
            <a:off x="1757497" y="2304367"/>
            <a:ext cx="609409" cy="60940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9" name="椭圆 38"/>
          <p:cNvSpPr/>
          <p:nvPr/>
        </p:nvSpPr>
        <p:spPr>
          <a:xfrm>
            <a:off x="784268" y="3454524"/>
            <a:ext cx="618574" cy="61857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0" name="组合 39"/>
          <p:cNvGrpSpPr/>
          <p:nvPr/>
        </p:nvGrpSpPr>
        <p:grpSpPr>
          <a:xfrm>
            <a:off x="3694790" y="1398971"/>
            <a:ext cx="609409" cy="60940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3" name="椭圆 42"/>
          <p:cNvSpPr/>
          <p:nvPr/>
        </p:nvSpPr>
        <p:spPr>
          <a:xfrm>
            <a:off x="2721561" y="2936446"/>
            <a:ext cx="618574" cy="61857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椭圆 43"/>
          <p:cNvSpPr/>
          <p:nvPr/>
        </p:nvSpPr>
        <p:spPr>
          <a:xfrm>
            <a:off x="4658854" y="3139631"/>
            <a:ext cx="618574" cy="61857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5" name="组合 44"/>
          <p:cNvGrpSpPr/>
          <p:nvPr/>
        </p:nvGrpSpPr>
        <p:grpSpPr>
          <a:xfrm>
            <a:off x="5632083" y="2235155"/>
            <a:ext cx="609409" cy="60940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8" name="椭圆 47"/>
          <p:cNvSpPr/>
          <p:nvPr/>
        </p:nvSpPr>
        <p:spPr>
          <a:xfrm>
            <a:off x="6596147" y="2533358"/>
            <a:ext cx="618574" cy="61857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9" name="组合 48"/>
          <p:cNvGrpSpPr/>
          <p:nvPr/>
        </p:nvGrpSpPr>
        <p:grpSpPr>
          <a:xfrm>
            <a:off x="7569379" y="1361651"/>
            <a:ext cx="609409" cy="609409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39557" y="4251493"/>
            <a:ext cx="10972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08203" y="1869880"/>
            <a:ext cx="10972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35507" y="3758205"/>
            <a:ext cx="10972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421144" y="957855"/>
            <a:ext cx="10972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93505" y="3929657"/>
            <a:ext cx="10972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82790" y="1762108"/>
            <a:ext cx="10972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351436" y="3338993"/>
            <a:ext cx="10972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20087" y="914991"/>
            <a:ext cx="10972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custDataLst>
      <p:tags r:id="rId4"/>
    </p:custDataLst>
    <p:extLst>
      <p:ext uri="{BB962C8B-B14F-4D97-AF65-F5344CB8AC3E}">
        <p14:creationId val="264550670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" presetSubtype="4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2" presetSubtype="1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2" presetSubtype="4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2" presetSubtype="4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2" presetSubtype="1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" presetSubtype="4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2" presetSubtype="4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2" presetSubtype="4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2" presetSubtype="1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2" presetSubtype="4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2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9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3"/>
      <p:bldP grpId="0" spid="39"/>
      <p:bldP grpId="0" spid="43"/>
      <p:bldP grpId="0" spid="44"/>
      <p:bldP grpId="0" spid="48"/>
      <p:bldP grpId="0" spid="54"/>
      <p:bldP grpId="0" spid="55"/>
      <p:bldP grpId="0" spid="56"/>
      <p:bldP grpId="0" spid="60"/>
      <p:bldP grpId="0" spid="61"/>
      <p:bldP grpId="0" spid="62"/>
      <p:bldP grpId="0" spid="63"/>
      <p:bldP grpId="0" spid="66"/>
      <p:bldP grpId="0" spid="6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0PPT素材\背景及图片\白麻子.jpg" id="9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5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实验数据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246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DATA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2126470" y="1921438"/>
            <a:ext cx="2412192" cy="701179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2832059" y="1921438"/>
            <a:ext cx="1706603" cy="1537722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3888282" y="1921438"/>
            <a:ext cx="650380" cy="2027866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4538662" y="1921438"/>
            <a:ext cx="574541" cy="2075575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 flipV="1">
            <a:off x="4538662" y="1921438"/>
            <a:ext cx="1647314" cy="1537722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4538662" y="1921438"/>
            <a:ext cx="2437224" cy="757312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椭圆 68"/>
          <p:cNvSpPr/>
          <p:nvPr/>
        </p:nvSpPr>
        <p:spPr>
          <a:xfrm>
            <a:off x="2476990" y="3123937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椭圆 69"/>
          <p:cNvSpPr/>
          <p:nvPr/>
        </p:nvSpPr>
        <p:spPr>
          <a:xfrm>
            <a:off x="3533213" y="3641944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" name="椭圆 70"/>
          <p:cNvSpPr/>
          <p:nvPr/>
        </p:nvSpPr>
        <p:spPr>
          <a:xfrm>
            <a:off x="4750752" y="3641944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椭圆 71"/>
          <p:cNvSpPr/>
          <p:nvPr/>
        </p:nvSpPr>
        <p:spPr>
          <a:xfrm>
            <a:off x="5830907" y="3104091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3" name="椭圆 72"/>
          <p:cNvSpPr/>
          <p:nvPr/>
        </p:nvSpPr>
        <p:spPr>
          <a:xfrm>
            <a:off x="6620817" y="2323681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4" name="椭圆 73"/>
          <p:cNvSpPr/>
          <p:nvPr/>
        </p:nvSpPr>
        <p:spPr>
          <a:xfrm>
            <a:off x="1771401" y="2241661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5" name="组合 74"/>
          <p:cNvGrpSpPr/>
          <p:nvPr/>
        </p:nvGrpSpPr>
        <p:grpSpPr>
          <a:xfrm>
            <a:off x="3837483" y="1220259"/>
            <a:ext cx="1402358" cy="1402358"/>
            <a:chOff x="3851771" y="1163107"/>
            <a:chExt cx="1402358" cy="1402358"/>
          </a:xfrm>
        </p:grpSpPr>
        <p:grpSp>
          <p:nvGrpSpPr>
            <p:cNvPr id="76" name="组合 75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78" name="同心圆 7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392112" y="760412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099140" y="1710398"/>
              <a:ext cx="8178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pc="300" sz="1400">
                  <a:solidFill>
                    <a:srgbClr val="C00000"/>
                  </a:solidFill>
                  <a:latin charset="-122" pitchFamily="2" typeface="方正兰亭细黑_GBK"/>
                  <a:ea charset="-122" pitchFamily="2" typeface="方正兰亭细黑_GBK"/>
                </a:rPr>
                <a:t>TITLE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7488612" y="2405053"/>
            <a:ext cx="1554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rgbClr val="C00000"/>
                </a:solidFill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添加文字内容，内容</a:t>
            </a:r>
          </a:p>
          <a:p>
            <a:r>
              <a:rPr altLang="en-US" lang="zh-CN" smtClean="0" sz="1200">
                <a:solidFill>
                  <a:srgbClr val="C00000"/>
                </a:solidFill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详尽简要清晰。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03782" y="3228327"/>
            <a:ext cx="1554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rgbClr val="C00000"/>
                </a:solidFill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添加文字内容，内容</a:t>
            </a:r>
          </a:p>
          <a:p>
            <a:r>
              <a:rPr altLang="en-US" lang="zh-CN" smtClean="0" sz="1200">
                <a:solidFill>
                  <a:srgbClr val="C00000"/>
                </a:solidFill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详尽简要清晰。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632219" y="3890418"/>
            <a:ext cx="1554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rgbClr val="C00000"/>
                </a:solidFill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添加文字内容，内容</a:t>
            </a:r>
          </a:p>
          <a:p>
            <a:r>
              <a:rPr altLang="en-US" lang="zh-CN" smtClean="0" sz="1200">
                <a:solidFill>
                  <a:srgbClr val="C00000"/>
                </a:solidFill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详尽简要清晰。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8251" y="2376477"/>
            <a:ext cx="1554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rgbClr val="C00000"/>
                </a:solidFill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添加文字内容，内容</a:t>
            </a:r>
          </a:p>
          <a:p>
            <a:r>
              <a:rPr altLang="en-US" lang="zh-CN" smtClean="0" sz="1200">
                <a:solidFill>
                  <a:srgbClr val="C00000"/>
                </a:solidFill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详尽简要清晰。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06349" y="3266837"/>
            <a:ext cx="1554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rgbClr val="C00000"/>
                </a:solidFill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添加文字内容，内容</a:t>
            </a:r>
          </a:p>
          <a:p>
            <a:r>
              <a:rPr altLang="en-US" lang="zh-CN" smtClean="0" sz="1200">
                <a:solidFill>
                  <a:srgbClr val="C00000"/>
                </a:solidFill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详尽简要清晰。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734678" y="3890418"/>
            <a:ext cx="1554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rgbClr val="C00000"/>
                </a:solidFill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添加文字内容，内容</a:t>
            </a:r>
          </a:p>
          <a:p>
            <a:r>
              <a:rPr altLang="en-US" lang="zh-CN" smtClean="0" sz="1200">
                <a:solidFill>
                  <a:srgbClr val="C00000"/>
                </a:solidFill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详尽简要清晰。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custDataLst>
      <p:tags r:id="rId4"/>
    </p:custDataLst>
    <p:extLst>
      <p:ext uri="{BB962C8B-B14F-4D97-AF65-F5344CB8AC3E}">
        <p14:creationId val="3396951566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31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3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6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4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45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48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8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3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6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4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95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8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99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2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03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10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07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69"/>
      <p:bldP grpId="0" spid="70"/>
      <p:bldP grpId="0" spid="71"/>
      <p:bldP grpId="0" spid="72"/>
      <p:bldP grpId="0" spid="73"/>
      <p:bldP grpId="0" spid="74"/>
      <p:bldP grpId="0" spid="80"/>
      <p:bldP grpId="0" spid="83"/>
      <p:bldP grpId="0" spid="84"/>
      <p:bldP grpId="0" spid="85"/>
      <p:bldP grpId="0" spid="86"/>
      <p:bldP grpId="0" spid="87"/>
      <p:bldP grpId="0" spid="88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0PPT素材\背景及图片\白麻子.jpg" id="9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5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实验数据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246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DATA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168280" y="1085351"/>
            <a:ext cx="3171495" cy="3171495"/>
          </a:xfrm>
          <a:prstGeom prst="ellipse">
            <a:avLst/>
          </a:prstGeom>
          <a:noFill/>
          <a:ln w="76200">
            <a:solidFill>
              <a:srgbClr val="1A3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659172" y="2539810"/>
            <a:ext cx="1130909" cy="1130909"/>
            <a:chOff x="659172" y="2539810"/>
            <a:chExt cx="1130909" cy="1130909"/>
          </a:xfrm>
          <a:solidFill>
            <a:srgbClr val="1A3F6C"/>
          </a:solidFill>
        </p:grpSpPr>
        <p:sp>
          <p:nvSpPr>
            <p:cNvPr id="35" name="椭圆 34"/>
            <p:cNvSpPr/>
            <p:nvPr/>
          </p:nvSpPr>
          <p:spPr>
            <a:xfrm>
              <a:off x="659172" y="2539810"/>
              <a:ext cx="1130909" cy="1130909"/>
            </a:xfrm>
            <a:prstGeom prst="ellipse">
              <a:avLst/>
            </a:prstGeom>
            <a:grpFill/>
            <a:ln>
              <a:noFill/>
            </a:ln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08957" y="2627556"/>
              <a:ext cx="525780" cy="822960"/>
            </a:xfrm>
            <a:prstGeom prst="rect">
              <a:avLst/>
            </a:prstGeom>
            <a:grp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800">
                  <a:solidFill>
                    <a:schemeClr val="bg1"/>
                  </a:solidFill>
                  <a:latin charset="0" pitchFamily="2" typeface="Watford DB"/>
                  <a:ea charset="-122" pitchFamily="50" typeface="造字工房劲黑（非商用）常规体"/>
                </a:rPr>
                <a:t>C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58454" y="3300716"/>
            <a:ext cx="1583943" cy="1583943"/>
            <a:chOff x="1758454" y="3300716"/>
            <a:chExt cx="1583943" cy="1583943"/>
          </a:xfrm>
        </p:grpSpPr>
        <p:grpSp>
          <p:nvGrpSpPr>
            <p:cNvPr id="36" name="组合 35"/>
            <p:cNvGrpSpPr/>
            <p:nvPr/>
          </p:nvGrpSpPr>
          <p:grpSpPr>
            <a:xfrm>
              <a:off x="1758454" y="3300716"/>
              <a:ext cx="1583943" cy="1583943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37" name="同心圆 3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184500" y="3587733"/>
              <a:ext cx="687705" cy="10058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6000">
                  <a:latin charset="0" pitchFamily="2" typeface="Watford DB"/>
                  <a:ea charset="-122" pitchFamily="50" typeface="造字工房劲黑（非商用）常规体"/>
                </a:rPr>
                <a:t>D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39680" y="1458801"/>
            <a:ext cx="813432" cy="813432"/>
            <a:chOff x="939680" y="1458801"/>
            <a:chExt cx="813432" cy="813432"/>
          </a:xfrm>
        </p:grpSpPr>
        <p:grpSp>
          <p:nvGrpSpPr>
            <p:cNvPr id="32" name="组合 31"/>
            <p:cNvGrpSpPr/>
            <p:nvPr/>
          </p:nvGrpSpPr>
          <p:grpSpPr>
            <a:xfrm>
              <a:off x="939680" y="1458801"/>
              <a:ext cx="813432" cy="813432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1088748" y="1565452"/>
              <a:ext cx="43053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3200">
                  <a:latin charset="0" pitchFamily="2" typeface="Watford DB"/>
                  <a:ea charset="-122" pitchFamily="50" typeface="造字工房劲黑（非商用）常规体"/>
                </a:rPr>
                <a:t>B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732409" y="996451"/>
            <a:ext cx="559417" cy="559417"/>
            <a:chOff x="1732409" y="996451"/>
            <a:chExt cx="559417" cy="559417"/>
          </a:xfrm>
          <a:solidFill>
            <a:srgbClr val="1A3F6C"/>
          </a:solidFill>
        </p:grpSpPr>
        <p:sp>
          <p:nvSpPr>
            <p:cNvPr id="31" name="椭圆 30"/>
            <p:cNvSpPr/>
            <p:nvPr/>
          </p:nvSpPr>
          <p:spPr>
            <a:xfrm>
              <a:off x="1732409" y="996451"/>
              <a:ext cx="559417" cy="559417"/>
            </a:xfrm>
            <a:prstGeom prst="ellipse">
              <a:avLst/>
            </a:prstGeom>
            <a:grpFill/>
            <a:ln>
              <a:noFill/>
            </a:ln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08937" y="1049342"/>
              <a:ext cx="341630" cy="396240"/>
            </a:xfrm>
            <a:prstGeom prst="rect">
              <a:avLst/>
            </a:prstGeom>
            <a:grp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solidFill>
                    <a:schemeClr val="bg1"/>
                  </a:solidFill>
                  <a:latin charset="0" pitchFamily="2" typeface="Watford DB"/>
                  <a:ea charset="-122" pitchFamily="50" typeface="造字工房劲黑（非商用）常规体"/>
                </a:rPr>
                <a:t>A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73321" y="1746824"/>
            <a:ext cx="2209109" cy="2209109"/>
            <a:chOff x="3273321" y="1746824"/>
            <a:chExt cx="2209109" cy="2209109"/>
          </a:xfrm>
          <a:solidFill>
            <a:srgbClr val="1A3F6C"/>
          </a:solidFill>
        </p:grpSpPr>
        <p:sp>
          <p:nvSpPr>
            <p:cNvPr id="39" name="椭圆 38"/>
            <p:cNvSpPr/>
            <p:nvPr/>
          </p:nvSpPr>
          <p:spPr>
            <a:xfrm>
              <a:off x="3273321" y="1746824"/>
              <a:ext cx="2209109" cy="2209109"/>
            </a:xfrm>
            <a:prstGeom prst="ellipse">
              <a:avLst/>
            </a:prstGeom>
            <a:grpFill/>
            <a:ln>
              <a:noFill/>
            </a:ln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49887" y="1997410"/>
              <a:ext cx="884555" cy="1554480"/>
            </a:xfrm>
            <a:prstGeom prst="rect">
              <a:avLst/>
            </a:prstGeom>
            <a:grp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9600">
                  <a:solidFill>
                    <a:schemeClr val="bg1"/>
                  </a:solidFill>
                  <a:latin charset="0" pitchFamily="2" typeface="Watford DB"/>
                  <a:ea charset="-122" pitchFamily="50" typeface="造字工房劲黑（非商用）常规体"/>
                </a:rPr>
                <a:t>E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000656" y="2271917"/>
            <a:ext cx="1340167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TITLE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817337" y="1165837"/>
            <a:ext cx="10972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17337" y="1325154"/>
            <a:ext cx="2468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添加文字内容，内容详尽简要清晰。</a:t>
            </a:r>
          </a:p>
        </p:txBody>
      </p:sp>
      <p:cxnSp>
        <p:nvCxnSpPr>
          <p:cNvPr id="62" name="直接连接符 61"/>
          <p:cNvCxnSpPr/>
          <p:nvPr/>
        </p:nvCxnSpPr>
        <p:spPr>
          <a:xfrm flipH="1" flipV="1">
            <a:off x="5688716" y="1175827"/>
            <a:ext cx="0" cy="4090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817337" y="1894280"/>
            <a:ext cx="10972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817337" y="2053597"/>
            <a:ext cx="2468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添加文字内容，内容详尽简要清晰。</a:t>
            </a:r>
          </a:p>
        </p:txBody>
      </p:sp>
      <p:cxnSp>
        <p:nvCxnSpPr>
          <p:cNvPr id="81" name="直接连接符 80"/>
          <p:cNvCxnSpPr/>
          <p:nvPr/>
        </p:nvCxnSpPr>
        <p:spPr>
          <a:xfrm flipH="1" flipV="1">
            <a:off x="5688716" y="1904270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817337" y="2621018"/>
            <a:ext cx="10972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817337" y="2780335"/>
            <a:ext cx="2468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添加文字内容，内容详尽简要清晰。</a:t>
            </a:r>
          </a:p>
        </p:txBody>
      </p:sp>
      <p:cxnSp>
        <p:nvCxnSpPr>
          <p:cNvPr id="89" name="直接连接符 88"/>
          <p:cNvCxnSpPr/>
          <p:nvPr/>
        </p:nvCxnSpPr>
        <p:spPr>
          <a:xfrm flipH="1" flipV="1">
            <a:off x="5688716" y="2631008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817337" y="3390433"/>
            <a:ext cx="10972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817337" y="3549750"/>
            <a:ext cx="2468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添加文字内容，内容详尽简要清晰。</a:t>
            </a:r>
          </a:p>
        </p:txBody>
      </p:sp>
      <p:cxnSp>
        <p:nvCxnSpPr>
          <p:cNvPr id="92" name="直接连接符 91"/>
          <p:cNvCxnSpPr/>
          <p:nvPr/>
        </p:nvCxnSpPr>
        <p:spPr>
          <a:xfrm flipH="1" flipV="1">
            <a:off x="5688716" y="3400423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817337" y="4115248"/>
            <a:ext cx="10972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17337" y="4274565"/>
            <a:ext cx="24688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添加文字内容，内容详尽简要清晰。</a:t>
            </a:r>
          </a:p>
        </p:txBody>
      </p:sp>
      <p:cxnSp>
        <p:nvCxnSpPr>
          <p:cNvPr id="96" name="直接连接符 95"/>
          <p:cNvCxnSpPr/>
          <p:nvPr/>
        </p:nvCxnSpPr>
        <p:spPr>
          <a:xfrm flipH="1" flipV="1">
            <a:off x="5688716" y="4125238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custDataLst>
      <p:tags r:id="rId4"/>
    </p:custDataLst>
    <p:extLst>
      <p:ext uri="{BB962C8B-B14F-4D97-AF65-F5344CB8AC3E}">
        <p14:creationId val="17451475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6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1" id="31" nodeType="afterEffect" presetClass="emph" presetID="34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ptsTypes="">
                                      <p:cBhvr>
                                        <p:cTn accel="50000" autoRev="1" decel="50000" dur="25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dur="125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25" fill="hold" id="34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25" fill="hold" id="35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125" fill="hold" id="36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4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6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7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8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6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9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1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3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4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7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8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1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1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2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1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5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6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1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9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1" nodeType="withEffect" presetClass="entr" presetID="12" presetSubtype="8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3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14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12" presetSubtype="8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7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18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12" presetSubtype="8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2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1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26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9"/>
      <p:bldP grpId="0" spid="15"/>
      <p:bldP grpId="1" spid="15"/>
      <p:bldP grpId="0" spid="60"/>
      <p:bldP grpId="0" spid="61"/>
      <p:bldP grpId="0" spid="63"/>
      <p:bldP grpId="0" spid="66"/>
      <p:bldP grpId="0" spid="82"/>
      <p:bldP grpId="0" spid="88"/>
      <p:bldP grpId="0" spid="90"/>
      <p:bldP grpId="0" spid="91"/>
      <p:bldP grpId="0" spid="93"/>
      <p:bldP grpId="0" spid="95"/>
      <p:bldP grpId="0" spid="97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0PPT素材\背景及图片\白麻子.jpg" id="9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5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实验难点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03026" y="267886"/>
            <a:ext cx="142113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DIFFICULTIES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9404" y="950663"/>
            <a:ext cx="76504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请您添加文字内容，内容详尽简要清晰足够表达标题，准确无误。添加文字内容，内容详尽简要清晰。请您添加</a:t>
            </a:r>
          </a:p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文字内容，内容详尽简要清晰足够表达标题，准确无误。添加文字内容，内容详尽简要清晰。请您添加文字内容</a:t>
            </a:r>
          </a:p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，内容详尽简要清晰足够表达标题，准确无误。添加文字内容，内容详尽简要清晰。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97708" y="3964718"/>
            <a:ext cx="1198880" cy="33528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实验难点二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14622" y="3956364"/>
            <a:ext cx="1198880" cy="33528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实验难点三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14622" y="2607028"/>
            <a:ext cx="1198880" cy="33528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实验难点四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59209" y="2602898"/>
            <a:ext cx="1198880" cy="33528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实验难点一</a:t>
            </a:r>
          </a:p>
        </p:txBody>
      </p:sp>
      <p:sp>
        <p:nvSpPr>
          <p:cNvPr id="54" name="椭圆 34"/>
          <p:cNvSpPr/>
          <p:nvPr/>
        </p:nvSpPr>
        <p:spPr>
          <a:xfrm rot="10800000">
            <a:off x="3288725" y="2114564"/>
            <a:ext cx="1077642" cy="1385911"/>
          </a:xfrm>
          <a:custGeom>
            <a:rect b="b" l="l" r="r" t="t"/>
            <a:pathLst>
              <a:path h="1438889" w="1118836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5" name="组合 54"/>
          <p:cNvGrpSpPr/>
          <p:nvPr/>
        </p:nvGrpSpPr>
        <p:grpSpPr>
          <a:xfrm rot="5400000">
            <a:off x="3492928" y="3341632"/>
            <a:ext cx="1061672" cy="1379360"/>
            <a:chOff x="4020870" y="2194485"/>
            <a:chExt cx="1102258" cy="143209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56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rect b="b" l="l" r="r" t="t"/>
              <a:pathLst>
                <a:path h="1432090" w="1102258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5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rect b="b" l="l" r="r" t="t"/>
              <a:pathLst>
                <a:path h="1350592" w="105414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8" name="椭圆 34"/>
          <p:cNvSpPr/>
          <p:nvPr/>
        </p:nvSpPr>
        <p:spPr>
          <a:xfrm>
            <a:off x="4720609" y="3176237"/>
            <a:ext cx="1077642" cy="1385911"/>
          </a:xfrm>
          <a:custGeom>
            <a:rect b="b" l="l" r="r" t="t"/>
            <a:pathLst>
              <a:path h="1438889" w="1118836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9" name="组合 58"/>
          <p:cNvGrpSpPr/>
          <p:nvPr/>
        </p:nvGrpSpPr>
        <p:grpSpPr>
          <a:xfrm rot="16200000">
            <a:off x="4525211" y="1917620"/>
            <a:ext cx="1061672" cy="1379360"/>
            <a:chOff x="4020870" y="2194485"/>
            <a:chExt cx="1102258" cy="143209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6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rect b="b" l="l" r="r" t="t"/>
              <a:pathLst>
                <a:path h="1432090" w="1102258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5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rect b="b" l="l" r="r" t="t"/>
              <a:pathLst>
                <a:path h="1350592" w="105414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custDataLst>
      <p:tags r:id="rId4"/>
    </p:custDataLst>
    <p:extLst>
      <p:ext uri="{BB962C8B-B14F-4D97-AF65-F5344CB8AC3E}">
        <p14:creationId val="1133677070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6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2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3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65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44"/>
      <p:bldP grpId="0" spid="45"/>
      <p:bldP grpId="0" spid="46"/>
      <p:bldP grpId="0" spid="47"/>
      <p:bldP grpId="0" spid="53"/>
      <p:bldP grpId="0" spid="54"/>
      <p:bldP grpId="0" spid="58"/>
      <p:bldP grpId="0" spid="67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0PPT素材\背景及图片\白麻子.jpg" id="9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5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案例分析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64147" y="267886"/>
            <a:ext cx="1095692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ANALYSIS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9404" y="3880762"/>
            <a:ext cx="76504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请您添加文字内容，内容详尽简要清晰足够表达标题，准确无误。添加文字内容，内容详尽简要清晰。请您添加</a:t>
            </a:r>
          </a:p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文字内容，内容详尽简要清晰足够表达标题，准确无误。添加文字内容，内容详尽简要清晰。请您添加文字内容</a:t>
            </a:r>
          </a:p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，内容详尽简要清晰足够表达标题，准确无误。添加文字内容，内容详尽简要清晰。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162957" y="1437748"/>
            <a:ext cx="2011893" cy="2011893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772690" y="1437748"/>
            <a:ext cx="2011893" cy="2011893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382423" y="1437748"/>
            <a:ext cx="2011893" cy="2011893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992157" y="1437748"/>
            <a:ext cx="2011893" cy="2011893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426867" y="2220184"/>
            <a:ext cx="10718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分析内容一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83094" y="2220184"/>
            <a:ext cx="10718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分析内容二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28221" y="2220184"/>
            <a:ext cx="10718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分析内容三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35247" y="2220184"/>
            <a:ext cx="10718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分析内容四</a:t>
            </a:r>
          </a:p>
        </p:txBody>
      </p:sp>
      <p:sp>
        <p:nvSpPr>
          <p:cNvPr id="42" name="椭圆 41"/>
          <p:cNvSpPr/>
          <p:nvPr/>
        </p:nvSpPr>
        <p:spPr>
          <a:xfrm>
            <a:off x="4575050" y="3090427"/>
            <a:ext cx="500908" cy="500908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椭圆 42"/>
          <p:cNvSpPr/>
          <p:nvPr/>
        </p:nvSpPr>
        <p:spPr>
          <a:xfrm>
            <a:off x="5717380" y="3314738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椭圆 47"/>
          <p:cNvSpPr/>
          <p:nvPr/>
        </p:nvSpPr>
        <p:spPr>
          <a:xfrm>
            <a:off x="2552263" y="331509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椭圆 48"/>
          <p:cNvSpPr/>
          <p:nvPr/>
        </p:nvSpPr>
        <p:spPr>
          <a:xfrm>
            <a:off x="2255929" y="3433436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椭圆 49"/>
          <p:cNvSpPr/>
          <p:nvPr/>
        </p:nvSpPr>
        <p:spPr>
          <a:xfrm>
            <a:off x="6175518" y="331975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椭圆 50"/>
          <p:cNvSpPr/>
          <p:nvPr/>
        </p:nvSpPr>
        <p:spPr>
          <a:xfrm>
            <a:off x="3062244" y="3312252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椭圆 51"/>
          <p:cNvSpPr/>
          <p:nvPr/>
        </p:nvSpPr>
        <p:spPr>
          <a:xfrm>
            <a:off x="6553278" y="3443659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/>
          <p:cNvSpPr/>
          <p:nvPr/>
        </p:nvSpPr>
        <p:spPr>
          <a:xfrm>
            <a:off x="3850333" y="3346863"/>
            <a:ext cx="250454" cy="25045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椭圆 60"/>
          <p:cNvSpPr/>
          <p:nvPr/>
        </p:nvSpPr>
        <p:spPr>
          <a:xfrm>
            <a:off x="6726981" y="3313456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椭圆 61"/>
          <p:cNvSpPr/>
          <p:nvPr/>
        </p:nvSpPr>
        <p:spPr>
          <a:xfrm>
            <a:off x="4151556" y="3321511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椭圆 62"/>
          <p:cNvSpPr/>
          <p:nvPr/>
        </p:nvSpPr>
        <p:spPr>
          <a:xfrm>
            <a:off x="7359742" y="3370647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椭圆 65"/>
          <p:cNvSpPr/>
          <p:nvPr/>
        </p:nvSpPr>
        <p:spPr>
          <a:xfrm>
            <a:off x="5900741" y="313095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椭圆 66"/>
          <p:cNvSpPr/>
          <p:nvPr/>
        </p:nvSpPr>
        <p:spPr>
          <a:xfrm>
            <a:off x="2070359" y="3443943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椭圆 67"/>
          <p:cNvSpPr/>
          <p:nvPr/>
        </p:nvSpPr>
        <p:spPr>
          <a:xfrm>
            <a:off x="4506355" y="3167050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椭圆 68"/>
          <p:cNvSpPr/>
          <p:nvPr/>
        </p:nvSpPr>
        <p:spPr>
          <a:xfrm>
            <a:off x="3206031" y="3258897"/>
            <a:ext cx="322151" cy="322151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椭圆 69"/>
          <p:cNvSpPr/>
          <p:nvPr/>
        </p:nvSpPr>
        <p:spPr>
          <a:xfrm>
            <a:off x="5075958" y="3311634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" name="椭圆 70"/>
          <p:cNvSpPr/>
          <p:nvPr/>
        </p:nvSpPr>
        <p:spPr>
          <a:xfrm>
            <a:off x="1206867" y="331496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椭圆 71"/>
          <p:cNvSpPr/>
          <p:nvPr/>
        </p:nvSpPr>
        <p:spPr>
          <a:xfrm>
            <a:off x="921657" y="3446199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3" name="椭圆 72"/>
          <p:cNvSpPr/>
          <p:nvPr/>
        </p:nvSpPr>
        <p:spPr>
          <a:xfrm>
            <a:off x="2772349" y="3131696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4" name="椭圆 73"/>
          <p:cNvSpPr/>
          <p:nvPr/>
        </p:nvSpPr>
        <p:spPr>
          <a:xfrm>
            <a:off x="1690644" y="3368030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5" name="椭圆 74"/>
          <p:cNvSpPr/>
          <p:nvPr/>
        </p:nvSpPr>
        <p:spPr>
          <a:xfrm>
            <a:off x="6193490" y="3174245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6" name="椭圆 75"/>
          <p:cNvSpPr/>
          <p:nvPr/>
        </p:nvSpPr>
        <p:spPr>
          <a:xfrm>
            <a:off x="7730460" y="330567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7" name="TextBox 76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custDataLst>
      <p:tags r:id="rId4"/>
    </p:custDataLst>
    <p:extLst>
      <p:ext uri="{BB962C8B-B14F-4D97-AF65-F5344CB8AC3E}">
        <p14:creationId val="2692832357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2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4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8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9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8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9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4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8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9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3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4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7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8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9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170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17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3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17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76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44"/>
      <p:bldP grpId="0" spid="38"/>
      <p:bldP grpId="0" spid="39"/>
      <p:bldP grpId="0" spid="40"/>
      <p:bldP grpId="0" spid="41"/>
      <p:bldP grpId="0" spid="42"/>
      <p:bldP grpId="0" spid="43"/>
      <p:bldP grpId="0" spid="48"/>
      <p:bldP grpId="0" spid="49"/>
      <p:bldP grpId="0" spid="50"/>
      <p:bldP grpId="0" spid="51"/>
      <p:bldP grpId="0" spid="52"/>
      <p:bldP grpId="0" spid="60"/>
      <p:bldP grpId="0" spid="61"/>
      <p:bldP grpId="0" spid="62"/>
      <p:bldP grpId="0" spid="63"/>
      <p:bldP grpId="0" spid="66"/>
      <p:bldP grpId="0" spid="67"/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7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0PPT素材\背景及图片\白麻子.jpg" id="9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5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问题评估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83750" y="267886"/>
            <a:ext cx="143065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ASSESSMENT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09404" y="798263"/>
            <a:ext cx="76504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请您添加文字内容，内容详尽简要清晰足够表达标题，准确无误。添加文字内容，内容详尽简要清晰。请您添加</a:t>
            </a:r>
          </a:p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文字内容，内容详尽简要清晰足够表达标题，准确无误。添加文字内容，内容详尽简要清晰。请您添加文字内容</a:t>
            </a:r>
          </a:p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，内容详尽简要清晰足够表达标题，准确无误。添加文字内容，内容详尽简要清晰。</a:t>
            </a:r>
          </a:p>
        </p:txBody>
      </p:sp>
      <p:sp>
        <p:nvSpPr>
          <p:cNvPr id="53" name="五角星 52"/>
          <p:cNvSpPr/>
          <p:nvPr/>
        </p:nvSpPr>
        <p:spPr>
          <a:xfrm>
            <a:off x="3489325" y="2203450"/>
            <a:ext cx="2165350" cy="2165350"/>
          </a:xfrm>
          <a:prstGeom prst="star5">
            <a:avLst/>
          </a:prstGeom>
          <a:noFill/>
          <a:ln w="76200">
            <a:solidFill>
              <a:srgbClr val="1A3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4" name="组合 53"/>
          <p:cNvGrpSpPr/>
          <p:nvPr/>
        </p:nvGrpSpPr>
        <p:grpSpPr>
          <a:xfrm>
            <a:off x="3962648" y="2819400"/>
            <a:ext cx="1218704" cy="1218704"/>
            <a:chOff x="3962648" y="2819400"/>
            <a:chExt cx="1218704" cy="1218704"/>
          </a:xfrm>
        </p:grpSpPr>
        <p:grpSp>
          <p:nvGrpSpPr>
            <p:cNvPr id="55" name="组合 54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57" name="同心圆 5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392113" y="760413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118191" y="3274864"/>
              <a:ext cx="8178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pc="300" sz="1400">
                  <a:solidFill>
                    <a:srgbClr val="C00000"/>
                  </a:solidFill>
                  <a:latin charset="-122" pitchFamily="2" typeface="方正兰亭细黑_GBK"/>
                  <a:ea charset="-122" pitchFamily="2" typeface="方正兰亭细黑_GBK"/>
                </a:rPr>
                <a:t>TITLE</a:t>
              </a:r>
            </a:p>
          </p:txBody>
        </p:sp>
      </p:grpSp>
      <p:sp>
        <p:nvSpPr>
          <p:cNvPr id="59" name="椭圆 58"/>
          <p:cNvSpPr/>
          <p:nvPr/>
        </p:nvSpPr>
        <p:spPr>
          <a:xfrm>
            <a:off x="2986578" y="2683936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椭圆 63"/>
          <p:cNvSpPr/>
          <p:nvPr/>
        </p:nvSpPr>
        <p:spPr>
          <a:xfrm>
            <a:off x="4216931" y="1686986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椭圆 64"/>
          <p:cNvSpPr/>
          <p:nvPr/>
        </p:nvSpPr>
        <p:spPr>
          <a:xfrm>
            <a:off x="5461530" y="2683936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7" name="椭圆 76"/>
          <p:cNvSpPr/>
          <p:nvPr/>
        </p:nvSpPr>
        <p:spPr>
          <a:xfrm>
            <a:off x="4969936" y="4127004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椭圆 77"/>
          <p:cNvSpPr/>
          <p:nvPr/>
        </p:nvSpPr>
        <p:spPr>
          <a:xfrm>
            <a:off x="3476579" y="4114304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9" name="TextBox 78"/>
          <p:cNvSpPr txBox="1"/>
          <p:nvPr/>
        </p:nvSpPr>
        <p:spPr>
          <a:xfrm>
            <a:off x="2739259" y="1942434"/>
            <a:ext cx="1325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评估内容一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82620" y="2835805"/>
            <a:ext cx="1325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评估内容三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796586" y="4259307"/>
            <a:ext cx="1325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评估内容五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14495" y="2916793"/>
            <a:ext cx="1325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评估内容二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966971" y="4335507"/>
            <a:ext cx="1325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评估内容四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custDataLst>
      <p:tags r:id="rId4"/>
    </p:custDataLst>
    <p:extLst>
      <p:ext uri="{BB962C8B-B14F-4D97-AF65-F5344CB8AC3E}">
        <p14:creationId val="3099510592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6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2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44" nodeType="after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70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4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5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8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9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9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93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47"/>
      <p:bldP grpId="0" spid="53"/>
      <p:bldP grpId="0" spid="59"/>
      <p:bldP grpId="0" spid="64"/>
      <p:bldP grpId="0" spid="65"/>
      <p:bldP grpId="0" spid="77"/>
      <p:bldP grpId="0" spid="78"/>
      <p:bldP grpId="0" spid="79"/>
      <p:bldP grpId="0" spid="80"/>
      <p:bldP grpId="0" spid="81"/>
      <p:bldP grpId="0" spid="82"/>
      <p:bldP grpId="0" spid="83"/>
      <p:bldP grpId="0" spid="84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0PPT素材\背景及图片\白麻子.jpg" id="9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5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研究成果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89305" y="267886"/>
            <a:ext cx="1622742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ACHIEVEMENTS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6504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请您添加文字内容，内容详尽简要清晰足够表达标题，准确无误。添加文字内容，内容详尽简要清晰。请您添加</a:t>
            </a:r>
          </a:p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文字内容，内容详尽简要清晰足够表达标题，准确无误。添加文字内容，内容详尽简要清晰。请您添加文字内容</a:t>
            </a:r>
          </a:p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，内容详尽简要清晰足够表达标题，准确无误。添加文字内容，内容详尽简要清晰。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1191714" y="2157904"/>
            <a:ext cx="1402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标题一</a:t>
            </a:r>
          </a:p>
        </p:txBody>
      </p:sp>
      <p:grpSp>
        <p:nvGrpSpPr>
          <p:cNvPr id="173" name="组合 172"/>
          <p:cNvGrpSpPr/>
          <p:nvPr/>
        </p:nvGrpSpPr>
        <p:grpSpPr>
          <a:xfrm>
            <a:off x="2149829" y="2623322"/>
            <a:ext cx="408377" cy="408377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74" name="同心圆 1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75" name="椭圆 17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1090724" y="2587548"/>
            <a:ext cx="219777" cy="219777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177" name="同心圆 1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78" name="椭圆 17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1469441" y="2832241"/>
            <a:ext cx="350672" cy="350672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80" name="同心圆 1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81" name="椭圆 18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2404100" y="2584048"/>
            <a:ext cx="219777" cy="219777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183" name="同心圆 1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84" name="椭圆 18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2034054" y="2800177"/>
            <a:ext cx="219777" cy="219777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186" name="同心圆 1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87" name="椭圆 18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1756772" y="2827510"/>
            <a:ext cx="291782" cy="291782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89" name="同心圆 1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1731988" y="3091261"/>
            <a:ext cx="219777" cy="219777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192" name="同心圆 1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93" name="椭圆 19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1551991" y="2603002"/>
            <a:ext cx="350672" cy="350672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95" name="同心圆 1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96" name="椭圆 19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890095" y="2610754"/>
            <a:ext cx="287919" cy="287919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198" name="同心圆 1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99" name="椭圆 19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1217976" y="2610215"/>
            <a:ext cx="387220" cy="387220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201" name="同心圆 2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2" name="椭圆 20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3" name="TextBox 202"/>
          <p:cNvSpPr txBox="1"/>
          <p:nvPr/>
        </p:nvSpPr>
        <p:spPr>
          <a:xfrm>
            <a:off x="3033186" y="3062464"/>
            <a:ext cx="1402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标题二</a:t>
            </a:r>
          </a:p>
        </p:txBody>
      </p:sp>
      <p:grpSp>
        <p:nvGrpSpPr>
          <p:cNvPr id="204" name="组合 203"/>
          <p:cNvGrpSpPr/>
          <p:nvPr/>
        </p:nvGrpSpPr>
        <p:grpSpPr>
          <a:xfrm>
            <a:off x="3991301" y="3527883"/>
            <a:ext cx="408377" cy="408377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205" name="同心圆 2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6" name="椭圆 20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2932196" y="3492109"/>
            <a:ext cx="219777" cy="219777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208" name="同心圆 20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9" name="椭圆 20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3310913" y="3736802"/>
            <a:ext cx="350672" cy="350672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211" name="同心圆 2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2" name="椭圆 2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13" name="组合 212"/>
          <p:cNvGrpSpPr/>
          <p:nvPr/>
        </p:nvGrpSpPr>
        <p:grpSpPr>
          <a:xfrm>
            <a:off x="4245572" y="3488609"/>
            <a:ext cx="219777" cy="219777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214" name="同心圆 2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5" name="椭圆 2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3598244" y="3732071"/>
            <a:ext cx="291782" cy="291782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217" name="同心圆 2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8" name="椭圆 2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19" name="组合 218"/>
          <p:cNvGrpSpPr/>
          <p:nvPr/>
        </p:nvGrpSpPr>
        <p:grpSpPr>
          <a:xfrm>
            <a:off x="3573460" y="3995822"/>
            <a:ext cx="219777" cy="219777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220" name="同心圆 2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21" name="椭圆 2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3731567" y="3515315"/>
            <a:ext cx="287919" cy="287919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223" name="同心圆 2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24" name="椭圆 22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3059448" y="3514776"/>
            <a:ext cx="387220" cy="387220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226" name="同心圆 2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27" name="椭圆 22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4848409" y="2134785"/>
            <a:ext cx="1402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标题三</a:t>
            </a:r>
          </a:p>
        </p:txBody>
      </p:sp>
      <p:grpSp>
        <p:nvGrpSpPr>
          <p:cNvPr id="229" name="组合 228"/>
          <p:cNvGrpSpPr/>
          <p:nvPr/>
        </p:nvGrpSpPr>
        <p:grpSpPr>
          <a:xfrm>
            <a:off x="5806525" y="2600203"/>
            <a:ext cx="408377" cy="408377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230" name="同心圆 2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31" name="椭圆 2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4747420" y="2564429"/>
            <a:ext cx="219777" cy="219777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233" name="同心圆 2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34" name="椭圆 23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6060796" y="2560929"/>
            <a:ext cx="219777" cy="219777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236" name="同心圆 2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37" name="椭圆 23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5690750" y="2777058"/>
            <a:ext cx="219777" cy="219777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239" name="同心圆 2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40" name="椭圆 23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5311868" y="2855191"/>
            <a:ext cx="291782" cy="291782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242" name="同心圆 2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43" name="椭圆 2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5545785" y="2861559"/>
            <a:ext cx="219777" cy="219777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245" name="同心圆 2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46" name="椭圆 24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5208687" y="2579883"/>
            <a:ext cx="350672" cy="350672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248" name="同心圆 2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49" name="椭圆 2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5546791" y="2587635"/>
            <a:ext cx="287919" cy="287919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251" name="同心圆 2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52" name="椭圆 2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4874672" y="2587096"/>
            <a:ext cx="387220" cy="387220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254" name="同心圆 2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55" name="椭圆 2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6537511" y="3091260"/>
            <a:ext cx="1402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标题四</a:t>
            </a:r>
          </a:p>
        </p:txBody>
      </p:sp>
      <p:grpSp>
        <p:nvGrpSpPr>
          <p:cNvPr id="257" name="组合 256"/>
          <p:cNvGrpSpPr/>
          <p:nvPr/>
        </p:nvGrpSpPr>
        <p:grpSpPr>
          <a:xfrm>
            <a:off x="6436520" y="3520905"/>
            <a:ext cx="219777" cy="219777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258" name="同心圆 2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59" name="椭圆 25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6815237" y="3765598"/>
            <a:ext cx="350672" cy="350672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261" name="同心圆 2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2" name="椭圆 26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7749896" y="3517405"/>
            <a:ext cx="219777" cy="219777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264" name="同心圆 2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5" name="椭圆 26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7379850" y="3733534"/>
            <a:ext cx="219777" cy="219777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267" name="同心圆 2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8" name="椭圆 26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69" name="组合 268"/>
          <p:cNvGrpSpPr/>
          <p:nvPr/>
        </p:nvGrpSpPr>
        <p:grpSpPr>
          <a:xfrm>
            <a:off x="7102568" y="3760867"/>
            <a:ext cx="291782" cy="291782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270" name="同心圆 2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71" name="椭圆 2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72" name="组合 271"/>
          <p:cNvGrpSpPr/>
          <p:nvPr/>
        </p:nvGrpSpPr>
        <p:grpSpPr>
          <a:xfrm>
            <a:off x="7235891" y="3544111"/>
            <a:ext cx="287919" cy="287919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273" name="同心圆 2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74" name="椭圆 2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6563772" y="3543572"/>
            <a:ext cx="387220" cy="387220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276" name="同心圆 2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77" name="椭圆 2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78" name="组合 277"/>
          <p:cNvGrpSpPr/>
          <p:nvPr/>
        </p:nvGrpSpPr>
        <p:grpSpPr>
          <a:xfrm>
            <a:off x="5136532" y="2906000"/>
            <a:ext cx="350672" cy="350672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279" name="同心圆 2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80" name="椭圆 27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3875526" y="3704738"/>
            <a:ext cx="219777" cy="219777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282" name="同心圆 2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83" name="椭圆 28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84" name="组合 283"/>
          <p:cNvGrpSpPr/>
          <p:nvPr/>
        </p:nvGrpSpPr>
        <p:grpSpPr>
          <a:xfrm>
            <a:off x="3393463" y="3507563"/>
            <a:ext cx="350672" cy="350672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285" name="同心圆 2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86" name="椭圆 28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7495625" y="3556679"/>
            <a:ext cx="408377" cy="408377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288" name="同心圆 2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89" name="椭圆 28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7077784" y="4024618"/>
            <a:ext cx="219777" cy="219777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291" name="同心圆 2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92" name="椭圆 29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93" name="组合 292"/>
          <p:cNvGrpSpPr/>
          <p:nvPr/>
        </p:nvGrpSpPr>
        <p:grpSpPr>
          <a:xfrm>
            <a:off x="6897787" y="3536359"/>
            <a:ext cx="350672" cy="350672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294" name="同心圆 2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95" name="椭圆 29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96" name="TextBox 295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custDataLst>
      <p:tags r:id="rId4"/>
    </p:custDataLst>
    <p:extLst>
      <p:ext uri="{BB962C8B-B14F-4D97-AF65-F5344CB8AC3E}">
        <p14:creationId val="1799669984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6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28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7 -1.60494E-06 L 0.16788 0.62624" pathEditMode="relative" ptsTypes="AA" rAng="0">
                                      <p:cBhvr>
                                        <p:cTn dur="500" fill="hold" id="87" spd="-100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3129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6 -2.96296E-06 L -0.24583 0.48704" pathEditMode="relative" ptsTypes="AA" rAng="0">
                                      <p:cBhvr>
                                        <p:cTn dur="500" fill="hold" id="89" spd="-100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2435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6 3.20988E-06 L -0.13125 0.61296" pathEditMode="relative" ptsTypes="AA" rAng="0">
                                      <p:cBhvr>
                                        <p:cTn dur="500" fill="hold" id="91" spd="-100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3064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4.32099E-06 L 0.27987 0.60648" pathEditMode="relative" ptsTypes="AA" rAng="0">
                                      <p:cBhvr>
                                        <p:cTn dur="500" fill="hold" id="93" spd="-100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3" y="3030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06 -9.876539E-07 L 0.08091 0.58364" pathEditMode="relative" ptsTypes="AA" rAng="0">
                                      <p:cBhvr>
                                        <p:cTn dur="500" fill="hold" id="95" spd="-100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2916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06 3.33333E-06 L 0.04619 0.57808" pathEditMode="relative" ptsTypes="AA" rAng="0">
                                      <p:cBhvr>
                                        <p:cTn dur="500" fill="hold" id="97" spd="-100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2888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-1.11111E-06 L -0.05191 0.61512" pathEditMode="relative" ptsTypes="AA" rAng="0">
                                      <p:cBhvr>
                                        <p:cTn dur="500" fill="hold" id="99" spd="-100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3074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6 -3.7037E-06 L -0.1375 0.75" pathEditMode="relative" ptsTypes="AA" rAng="0">
                                      <p:cBhvr>
                                        <p:cTn dur="500" fill="hold" id="101" spd="-100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37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6 -4.07407E-06 L 0.07709 0.69074" pathEditMode="relative" ptsTypes="AA" rAng="0">
                                      <p:cBhvr>
                                        <p:cTn dur="500" fill="hold" id="103" spd="-100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3453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06 -6.17284E-07 L -0.16389 0.69012" pathEditMode="relative" ptsTypes="AA" rAng="0">
                                      <p:cBhvr>
                                        <p:cTn dur="500" fill="hold" id="105" spd="-100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3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10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1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7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2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7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1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2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6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7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1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2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5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6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7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1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2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3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7 -1.60494E-06 L 0.16788 0.62624" pathEditMode="relative" ptsTypes="AA" rAng="0">
                                      <p:cBhvr>
                                        <p:cTn dur="500" fill="hold" id="164" spd="-100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3129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6 -2.96296E-06 L -0.24583 0.48704" pathEditMode="relative" ptsTypes="AA" rAng="0">
                                      <p:cBhvr>
                                        <p:cTn dur="500" fill="hold" id="166" spd="-100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2435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6 3.20988E-06 L -0.13125 0.61296" pathEditMode="relative" ptsTypes="AA" rAng="0">
                                      <p:cBhvr>
                                        <p:cTn dur="500" fill="hold" id="168" spd="-100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3064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4.32099E-06 L 0.27987 0.60648" pathEditMode="relative" ptsTypes="AA" rAng="0">
                                      <p:cBhvr>
                                        <p:cTn dur="500" fill="hold" id="170" spd="-100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3" y="3030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1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06 -9.876539E-07 L 0.08091 0.58364" pathEditMode="relative" ptsTypes="AA" rAng="0">
                                      <p:cBhvr>
                                        <p:cTn dur="500" fill="hold" id="172" spd="-100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2916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3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06 3.33333E-06 L 0.04619 0.57808" pathEditMode="relative" ptsTypes="AA" rAng="0">
                                      <p:cBhvr>
                                        <p:cTn dur="500" fill="hold" id="174" spd="-100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2888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-1.11111E-06 L -0.05191 0.61512" pathEditMode="relative" ptsTypes="AA" rAng="0">
                                      <p:cBhvr>
                                        <p:cTn dur="500" fill="hold" id="176" spd="-100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3074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6 -3.7037E-06 L -0.1375 0.75" pathEditMode="relative" ptsTypes="AA" rAng="0">
                                      <p:cBhvr>
                                        <p:cTn dur="500" fill="hold" id="178" spd="-100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37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6 -4.07407E-06 L 0.07709 0.69074" pathEditMode="relative" ptsTypes="AA" rAng="0">
                                      <p:cBhvr>
                                        <p:cTn dur="500" fill="hold" id="180" spd="-100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3453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81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06 -6.17284E-07 L -0.16389 0.69012" pathEditMode="relative" ptsTypes="AA" rAng="0">
                                      <p:cBhvr>
                                        <p:cTn dur="500" fill="hold" id="182" spd="-100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3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3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18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6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7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8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9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id="19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2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3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4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7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8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9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2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3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4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7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8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9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2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3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4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7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8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9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2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3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4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7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8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9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2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3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4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7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8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9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7 -1.60494E-06 L 0.16788 0.62624" pathEditMode="relative" ptsTypes="AA" rAng="0">
                                      <p:cBhvr>
                                        <p:cTn dur="500" fill="hold" id="241" spd="-100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3129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6 -2.96296E-06 L -0.24583 0.48704" pathEditMode="relative" ptsTypes="AA" rAng="0">
                                      <p:cBhvr>
                                        <p:cTn dur="500" fill="hold" id="243" spd="-100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2435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6 3.20988E-06 L -0.13125 0.61296" pathEditMode="relative" ptsTypes="AA" rAng="0">
                                      <p:cBhvr>
                                        <p:cTn dur="500" fill="hold" id="245" spd="-100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3064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3.07074E-06 L 0.27986 0.60642" pathEditMode="relative" ptsTypes="AA" rAng="0">
                                      <p:cBhvr>
                                        <p:cTn dur="500" fill="hold" id="247" spd="-100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3" y="3030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06 -9.876539E-07 L 0.08091 0.58364" pathEditMode="relative" ptsTypes="AA" rAng="0">
                                      <p:cBhvr>
                                        <p:cTn dur="500" fill="hold" id="249" spd="-100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2916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50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06 3.33333E-06 L 0.04619 0.57808" pathEditMode="relative" ptsTypes="AA" rAng="0">
                                      <p:cBhvr>
                                        <p:cTn dur="500" fill="hold" id="251" spd="-100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2888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52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-1.11111E-06 L -0.05191 0.61512" pathEditMode="relative" ptsTypes="AA" rAng="0">
                                      <p:cBhvr>
                                        <p:cTn dur="500" fill="hold" id="253" spd="-100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3074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5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6 -3.7037E-06 L -0.1375 0.75" pathEditMode="relative" ptsTypes="AA" rAng="0">
                                      <p:cBhvr>
                                        <p:cTn dur="500" fill="hold" id="255" spd="-100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37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56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6 -4.07407E-06 L 0.07709 0.69074" pathEditMode="relative" ptsTypes="AA" rAng="0">
                                      <p:cBhvr>
                                        <p:cTn dur="500" fill="hold" id="257" spd="-100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3453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58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06 -6.17284E-07 L -0.16389 0.69012" pathEditMode="relative" ptsTypes="AA" rAng="0">
                                      <p:cBhvr>
                                        <p:cTn dur="500" fill="hold" id="259" spd="-100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3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0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2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3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4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5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6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id="2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9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1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4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5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6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9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1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4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5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6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9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1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4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5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6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9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1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4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5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6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9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1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4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5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6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7 -1.60494E-06 L 0.16788 0.62624" pathEditMode="relative" ptsTypes="AA" rAng="0">
                                      <p:cBhvr>
                                        <p:cTn dur="500" fill="hold" id="318" spd="-100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3129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1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6 -2.96296E-06 L -0.24583 0.48704" pathEditMode="relative" ptsTypes="AA" rAng="0">
                                      <p:cBhvr>
                                        <p:cTn dur="500" fill="hold" id="320" spd="-100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2435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1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6 3.20988E-06 L -0.13125 0.61296" pathEditMode="relative" ptsTypes="AA" rAng="0">
                                      <p:cBhvr>
                                        <p:cTn dur="500" fill="hold" id="322" spd="-100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3064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3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4.32099E-06 L 0.27987 0.60648" pathEditMode="relative" ptsTypes="AA" rAng="0">
                                      <p:cBhvr>
                                        <p:cTn dur="500" fill="hold" id="324" spd="-100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3" y="3030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06 -9.876539E-07 L 0.08091 0.58364" pathEditMode="relative" ptsTypes="AA" rAng="0">
                                      <p:cBhvr>
                                        <p:cTn dur="500" fill="hold" id="326" spd="-100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2916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06 3.33333E-06 L 0.04619 0.57808" pathEditMode="relative" ptsTypes="AA" rAng="0">
                                      <p:cBhvr>
                                        <p:cTn dur="500" fill="hold" id="328" spd="-100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2888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-1.11111E-06 L -0.05191 0.61512" pathEditMode="relative" ptsTypes="AA" rAng="0">
                                      <p:cBhvr>
                                        <p:cTn dur="500" fill="hold" id="330" spd="-1000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3074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31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6 -3.7037E-06 L -0.1375 0.75" pathEditMode="relative" ptsTypes="AA" rAng="0">
                                      <p:cBhvr>
                                        <p:cTn dur="500" fill="hold" id="332" spd="-100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37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33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6 -4.07407E-06 L 0.07709 0.69074" pathEditMode="relative" ptsTypes="AA" rAng="0">
                                      <p:cBhvr>
                                        <p:cTn dur="500" fill="hold" id="334" spd="-100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3453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35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06 -6.17284E-07 L -0.16389 0.69012" pathEditMode="relative" ptsTypes="AA" rAng="0">
                                      <p:cBhvr>
                                        <p:cTn dur="500" fill="hold" id="336" spd="-100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3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7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grpId="0" id="3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4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171"/>
      <p:bldP grpId="0" spid="172"/>
      <p:bldP grpId="0" spid="203"/>
      <p:bldP grpId="0" spid="228"/>
      <p:bldP grpId="0" spid="256"/>
      <p:bldP grpId="0" spid="296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1"/>
          <p:cNvSpPr txBox="1"/>
          <p:nvPr/>
        </p:nvSpPr>
        <p:spPr>
          <a:xfrm>
            <a:off x="3995936" y="1773787"/>
            <a:ext cx="40944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400">
                <a:latin charset="-122" pitchFamily="2" typeface="方正兰亭细黑_GBK"/>
                <a:ea charset="-122" pitchFamily="2" typeface="方正兰亭细黑_GBK"/>
              </a:rPr>
              <a:t>解决方案及总结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61912" y="2896649"/>
            <a:ext cx="1101976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第五部分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62782" y="1446400"/>
            <a:ext cx="1301106" cy="1301106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2568518" y="1757459"/>
              <a:ext cx="689633" cy="662048"/>
            </a:xfrm>
            <a:custGeom>
              <a:gdLst>
                <a:gd fmla="*/ 1618108 w 3816350" name="T0"/>
                <a:gd fmla="*/ 3491708 h 3665538" name="T1"/>
                <a:gd fmla="*/ 3711914 w 3816350" name="T2"/>
                <a:gd fmla="*/ 3515947 h 3665538" name="T3"/>
                <a:gd fmla="*/ 1938033 w 3816350" name="T4"/>
                <a:gd fmla="*/ 3320852 h 3665538" name="T5"/>
                <a:gd fmla="*/ 2466975 w 3816350" name="T6"/>
                <a:gd fmla="*/ 3464378 h 3665538" name="T7"/>
                <a:gd fmla="*/ 1420823 w 3816350" name="T8"/>
                <a:gd fmla="*/ 3514907 h 3665538" name="T9"/>
                <a:gd fmla="*/ 1072366 w 3816350" name="T10"/>
                <a:gd fmla="*/ 3448171 h 3665538" name="T11"/>
                <a:gd fmla="*/ 350995 w 3816350" name="T12"/>
                <a:gd fmla="*/ 3613421 h 3665538" name="T13"/>
                <a:gd fmla="*/ 2826009 w 3816350" name="T14"/>
                <a:gd fmla="*/ 3416327 h 3665538" name="T15"/>
                <a:gd fmla="*/ 3710327 w 3816350" name="T16"/>
                <a:gd fmla="*/ 3553504 h 3665538" name="T17"/>
                <a:gd fmla="*/ 1625482 w 3816350" name="T18"/>
                <a:gd fmla="*/ 3379536 h 3665538" name="T19"/>
                <a:gd fmla="*/ 2426374 w 3816350" name="T20"/>
                <a:gd fmla="*/ 3213000 h 3665538" name="T21"/>
                <a:gd fmla="*/ 771525 w 3816350" name="T22"/>
                <a:gd fmla="*/ 3205163 h 3665538" name="T23"/>
                <a:gd fmla="*/ 1067953 w 3816350" name="T24"/>
                <a:gd fmla="*/ 3277053 h 3665538" name="T25"/>
                <a:gd fmla="*/ 784892 w 3816350" name="T26"/>
                <a:gd fmla="*/ 3451540 h 3665538" name="T27"/>
                <a:gd fmla="*/ 2490788 w 3816350" name="T28"/>
                <a:gd fmla="*/ 3116568 h 3665538" name="T29"/>
                <a:gd fmla="*/ 1449375 w 3816350" name="T30"/>
                <a:gd fmla="*/ 3307847 h 3665538" name="T31"/>
                <a:gd fmla="*/ 2434307 w 3816350" name="T32"/>
                <a:gd fmla="*/ 3163198 h 3665538" name="T33"/>
                <a:gd fmla="*/ 3783974 w 3816350" name="T34"/>
                <a:gd fmla="*/ 3278823 h 3665538" name="T35"/>
                <a:gd fmla="*/ 2635250 w 3816350" name="T36"/>
                <a:gd fmla="*/ 3206432 h 3665538" name="T37"/>
                <a:gd fmla="*/ 3815080 w 3816350" name="T38"/>
                <a:gd fmla="*/ 3040062 h 3665538" name="T39"/>
                <a:gd fmla="*/ 2866956 w 3816350" name="T40"/>
                <a:gd fmla="*/ 3006725 h 3665538" name="T41"/>
                <a:gd fmla="*/ 657993 w 3816350" name="T42"/>
                <a:gd fmla="*/ 3196983 h 3665538" name="T43"/>
                <a:gd fmla="*/ 872062 w 3816350" name="T44"/>
                <a:gd fmla="*/ 3214746 h 3665538" name="T45"/>
                <a:gd fmla="*/ 825374 w 3816350" name="T46"/>
                <a:gd fmla="*/ 2994614 h 3665538" name="T47"/>
                <a:gd fmla="*/ 1190307 w 3816350" name="T48"/>
                <a:gd fmla="*/ 3120223 h 3665538" name="T49"/>
                <a:gd fmla="*/ 273368 w 3816350" name="T50"/>
                <a:gd fmla="*/ 3120223 h 3665538" name="T51"/>
                <a:gd fmla="*/ 1472924 w 3816350" name="T52"/>
                <a:gd fmla="*/ 2958852 h 3665538" name="T53"/>
                <a:gd fmla="*/ 2445690 w 3816350" name="T54"/>
                <a:gd fmla="*/ 3096148 h 3665538" name="T55"/>
                <a:gd fmla="*/ 1403350 w 3816350" name="T56"/>
                <a:gd fmla="*/ 2909186 h 3665538" name="T57"/>
                <a:gd fmla="*/ 3767144 w 3816350" name="T58"/>
                <a:gd fmla="*/ 2880042 h 3665538" name="T59"/>
                <a:gd fmla="*/ 2660954 w 3816350" name="T60"/>
                <a:gd fmla="*/ 3062923 h 3665538" name="T61"/>
                <a:gd fmla="*/ 2077078 w 3816350" name="T62"/>
                <a:gd fmla="*/ 2755988 h 3665538" name="T63"/>
                <a:gd fmla="*/ 2064323 w 3816350" name="T64"/>
                <a:gd fmla="*/ 3023556 h 3665538" name="T65"/>
                <a:gd fmla="*/ 1553136 w 3816350" name="T66"/>
                <a:gd fmla="*/ 2926811 h 3665538" name="T67"/>
                <a:gd fmla="*/ 2489519 w 3816350" name="T68"/>
                <a:gd fmla="*/ 2707310 h 3665538" name="T69"/>
                <a:gd fmla="*/ 1846579 w 3816350" name="T70"/>
                <a:gd fmla="*/ 2621224 h 3665538" name="T71"/>
                <a:gd fmla="*/ 3411957 w 3816350" name="T72"/>
                <a:gd fmla="*/ 2738921 h 3665538" name="T73"/>
                <a:gd fmla="*/ 3080259 w 3816350" name="T74"/>
                <a:gd fmla="*/ 2936880 h 3665538" name="T75"/>
                <a:gd fmla="*/ 1829436 w 3816350" name="T76"/>
                <a:gd fmla="*/ 2582778 h 3665538" name="T77"/>
                <a:gd fmla="*/ 1856740 w 3816350" name="T78"/>
                <a:gd fmla="*/ 2801747 h 3665538" name="T79"/>
                <a:gd fmla="*/ 2088516 w 3816350" name="T80"/>
                <a:gd fmla="*/ 2619751 h 3665538" name="T81"/>
                <a:gd fmla="*/ 2403793 w 3816350" name="T82"/>
                <a:gd fmla="*/ 2645568 h 3665538" name="T83"/>
                <a:gd fmla="*/ 1545273 w 3816350" name="T84"/>
                <a:gd fmla="*/ 2758080 h 3665538" name="T85"/>
                <a:gd fmla="*/ 2737140 w 3816350" name="T86"/>
                <a:gd fmla="*/ 2576196 h 3665538" name="T87"/>
                <a:gd fmla="*/ 3655103 w 3816350" name="T88"/>
                <a:gd fmla="*/ 2636838 h 3665538" name="T89"/>
                <a:gd fmla="*/ 2771738 w 3816350" name="T90"/>
                <a:gd fmla="*/ 2448243 h 3665538" name="T91"/>
                <a:gd fmla="*/ 2989478 w 3816350" name="T92"/>
                <a:gd fmla="*/ 2307907 h 3665538" name="T93"/>
                <a:gd fmla="*/ 2867591 w 3816350" name="T94"/>
                <a:gd fmla="*/ 2234247 h 3665538" name="T95"/>
                <a:gd fmla="*/ 3696043 w 3816350" name="T96"/>
                <a:gd fmla="*/ 2367598 h 3665538" name="T97"/>
                <a:gd fmla="*/ 3314856 w 3816350" name="T98"/>
                <a:gd fmla="*/ 1892183 h 3665538" name="T99"/>
                <a:gd fmla="*/ 2974884 w 3816350" name="T100"/>
                <a:gd fmla="*/ 2068371 h 3665538" name="T101"/>
                <a:gd fmla="*/ 3799844 w 3816350" name="T102"/>
                <a:gd fmla="*/ 2062969 h 3665538" name="T103"/>
                <a:gd fmla="*/ 2637789 w 3816350" name="T104"/>
                <a:gd fmla="*/ 2027696 h 3665538" name="T105"/>
                <a:gd fmla="*/ 3189458 w 3816350" name="T106"/>
                <a:gd fmla="*/ 1697313 h 3665538" name="T107"/>
                <a:gd fmla="*/ 3015840 w 3816350" name="T108"/>
                <a:gd fmla="*/ 1948969 h 3665538" name="T109"/>
                <a:gd fmla="*/ 3354189 w 3816350" name="T110"/>
                <a:gd fmla="*/ 1860541 h 3665538" name="T111"/>
                <a:gd fmla="*/ 3468771 w 3816350" name="T112"/>
                <a:gd fmla="*/ 1695411 h 3665538" name="T113"/>
                <a:gd fmla="*/ 3173905 w 3816350" name="T114"/>
                <a:gd fmla="*/ 2035495 h 3665538" name="T115"/>
                <a:gd fmla="*/ 3074241 w 3816350" name="T116"/>
                <a:gd fmla="*/ 1681466 h 3665538" name="T117"/>
                <a:gd fmla="*/ 3386120 w 3816350" name="T118"/>
                <a:gd fmla="*/ 1131189 h 3665538" name="T119"/>
                <a:gd fmla="*/ 254975 w 3816350" name="T120"/>
                <a:gd fmla="*/ 2785759 h 3665538" name="T121"/>
                <a:gd fmla="*/ 1131353 w 3816350" name="T122"/>
                <a:gd fmla="*/ 1377803 h 3665538" name="T123"/>
                <a:gd fmla="*/ 2508155 w 3816350" name="T124"/>
                <a:gd fmla="*/ 314537 h 366553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665538" w="3816350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itchFamily="34" typeface="微软雅黑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65443" y="2553010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解决方案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65443" y="2999603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方案评估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65443" y="3446195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补救措施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65443" y="3864212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参考文献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2332" y="2600254"/>
            <a:ext cx="121951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THE SOLUTION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28739" y="3048022"/>
            <a:ext cx="177831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PROJECT EVALUATION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5053" y="3495790"/>
            <a:ext cx="168306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REMEDIAL MEASURES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96936" y="3943559"/>
            <a:ext cx="833755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Reference</a:t>
            </a:r>
          </a:p>
        </p:txBody>
      </p:sp>
      <p:sp>
        <p:nvSpPr>
          <p:cNvPr id="23" name="椭圆 22"/>
          <p:cNvSpPr/>
          <p:nvPr/>
        </p:nvSpPr>
        <p:spPr>
          <a:xfrm>
            <a:off x="4171555" y="2580508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/>
          <p:cNvSpPr/>
          <p:nvPr/>
        </p:nvSpPr>
        <p:spPr>
          <a:xfrm>
            <a:off x="4171555" y="3017871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>
            <a:off x="4171555" y="3455234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椭圆 25"/>
          <p:cNvSpPr/>
          <p:nvPr/>
        </p:nvSpPr>
        <p:spPr>
          <a:xfrm>
            <a:off x="4171555" y="389259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TextBox 26"/>
          <p:cNvSpPr txBox="1"/>
          <p:nvPr/>
        </p:nvSpPr>
        <p:spPr>
          <a:xfrm>
            <a:off x="4465443" y="4237987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感谢语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92968" y="4317335"/>
            <a:ext cx="841693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Thank you</a:t>
            </a:r>
          </a:p>
        </p:txBody>
      </p:sp>
      <p:sp>
        <p:nvSpPr>
          <p:cNvPr id="29" name="椭圆 28"/>
          <p:cNvSpPr/>
          <p:nvPr/>
        </p:nvSpPr>
        <p:spPr>
          <a:xfrm>
            <a:off x="4171555" y="426637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95318562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2"/>
      <p:bldP grpId="0" spid="15"/>
      <p:bldP grpId="0" spid="12"/>
      <p:bldP grpId="0" spid="14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0PPT素材\背景及图片\白麻子.jpg" id="9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5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解决方案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06541" y="267886"/>
            <a:ext cx="1559242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THE SOLUTION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2018852" y="3209594"/>
            <a:ext cx="1348932" cy="93955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-36512" y="4144388"/>
            <a:ext cx="2062918" cy="999112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3367784" y="3209595"/>
            <a:ext cx="1816070" cy="63877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5183854" y="2423427"/>
            <a:ext cx="1816825" cy="1424941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1620880" y="3703428"/>
            <a:ext cx="836538" cy="836538"/>
            <a:chOff x="1566862" y="4055810"/>
            <a:chExt cx="827056" cy="827056"/>
          </a:xfrm>
        </p:grpSpPr>
        <p:grpSp>
          <p:nvGrpSpPr>
            <p:cNvPr id="44" name="组合 43"/>
            <p:cNvGrpSpPr/>
            <p:nvPr/>
          </p:nvGrpSpPr>
          <p:grpSpPr>
            <a:xfrm>
              <a:off x="1566862" y="4055810"/>
              <a:ext cx="827056" cy="827056"/>
              <a:chOff x="304800" y="673100"/>
              <a:chExt cx="4000500" cy="4000500"/>
            </a:xfrm>
            <a:effectLst>
              <a:outerShdw algn="tr" blurRad="584200" dir="8100000" dist="520700" rotWithShape="0">
                <a:prstClr val="black">
                  <a:alpha val="35000"/>
                </a:prstClr>
              </a:outerShdw>
            </a:effectLst>
          </p:grpSpPr>
          <p:sp>
            <p:nvSpPr>
              <p:cNvPr id="46" name="同心圆 4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431574" y="799874"/>
                <a:ext cx="3746952" cy="374695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617926" y="4218412"/>
              <a:ext cx="730851" cy="512287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1400">
                  <a:latin charset="-122" pitchFamily="34" typeface="微软雅黑"/>
                  <a:ea charset="-122" pitchFamily="34" typeface="微软雅黑"/>
                </a:rPr>
                <a:t>方案</a:t>
              </a:r>
            </a:p>
            <a:p>
              <a:pPr algn="ctr"/>
              <a:r>
                <a:rPr altLang="en-US" lang="zh-CN" smtClean="0" sz="1400">
                  <a:latin charset="-122" pitchFamily="34" typeface="微软雅黑"/>
                  <a:ea charset="-122" pitchFamily="34" typeface="微软雅黑"/>
                </a:rPr>
                <a:t>一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845016" y="2754205"/>
            <a:ext cx="1016704" cy="1016704"/>
            <a:chOff x="2781516" y="3097105"/>
            <a:chExt cx="1016704" cy="1016704"/>
          </a:xfrm>
          <a:effectLst/>
        </p:grpSpPr>
        <p:grpSp>
          <p:nvGrpSpPr>
            <p:cNvPr id="49" name="组合 48"/>
            <p:cNvGrpSpPr/>
            <p:nvPr/>
          </p:nvGrpSpPr>
          <p:grpSpPr>
            <a:xfrm>
              <a:off x="2781516" y="3097105"/>
              <a:ext cx="1016704" cy="1016704"/>
              <a:chOff x="304800" y="673100"/>
              <a:chExt cx="4000500" cy="4000500"/>
            </a:xfrm>
            <a:effectLst>
              <a:outerShdw algn="tr" blurRad="584200" dir="8100000" dist="520700" rotWithShape="0">
                <a:prstClr val="black">
                  <a:alpha val="35000"/>
                </a:prstClr>
              </a:outerShdw>
            </a:effectLst>
          </p:grpSpPr>
          <p:sp>
            <p:nvSpPr>
              <p:cNvPr id="51" name="同心圆 5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2983287" y="3315939"/>
              <a:ext cx="589280" cy="57912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1600">
                  <a:latin charset="-122" pitchFamily="34" typeface="微软雅黑"/>
                  <a:ea charset="-122" pitchFamily="34" typeface="微软雅黑"/>
                </a:rPr>
                <a:t>方案</a:t>
              </a:r>
            </a:p>
            <a:p>
              <a:pPr algn="ctr"/>
              <a:r>
                <a:rPr altLang="en-US" lang="zh-CN" smtClean="0" sz="1600">
                  <a:latin charset="-122" pitchFamily="34" typeface="微软雅黑"/>
                  <a:ea charset="-122" pitchFamily="34" typeface="微软雅黑"/>
                </a:rPr>
                <a:t>二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592277" y="3232510"/>
            <a:ext cx="1239392" cy="1239392"/>
            <a:chOff x="4464548" y="3511181"/>
            <a:chExt cx="1303621" cy="1303621"/>
          </a:xfrm>
        </p:grpSpPr>
        <p:grpSp>
          <p:nvGrpSpPr>
            <p:cNvPr id="54" name="组合 53"/>
            <p:cNvGrpSpPr/>
            <p:nvPr/>
          </p:nvGrpSpPr>
          <p:grpSpPr>
            <a:xfrm>
              <a:off x="4464548" y="3511181"/>
              <a:ext cx="1303621" cy="1303621"/>
              <a:chOff x="304800" y="673100"/>
              <a:chExt cx="4000500" cy="4000500"/>
            </a:xfrm>
            <a:effectLst>
              <a:outerShdw algn="tr" blurRad="584200" dir="8100000" dist="520700" rotWithShape="0">
                <a:prstClr val="black">
                  <a:alpha val="35000"/>
                </a:prstClr>
              </a:outerShdw>
            </a:effectLst>
          </p:grpSpPr>
          <p:sp>
            <p:nvSpPr>
              <p:cNvPr id="56" name="同心圆 5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04596" y="772896"/>
                <a:ext cx="3800908" cy="380090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4755986" y="3825704"/>
              <a:ext cx="726684" cy="73737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2000">
                  <a:latin charset="-122" pitchFamily="34" typeface="微软雅黑"/>
                  <a:ea charset="-122" pitchFamily="34" typeface="微软雅黑"/>
                </a:rPr>
                <a:t>方案</a:t>
              </a:r>
            </a:p>
            <a:p>
              <a:pPr algn="ctr"/>
              <a:r>
                <a:rPr altLang="en-US" lang="zh-CN" smtClean="0" sz="2000">
                  <a:latin charset="-122" pitchFamily="34" typeface="微软雅黑"/>
                  <a:ea charset="-122" pitchFamily="34" typeface="微软雅黑"/>
                </a:rPr>
                <a:t>三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300192" y="1635646"/>
            <a:ext cx="1454948" cy="1454948"/>
            <a:chOff x="6075122" y="1932896"/>
            <a:chExt cx="1688526" cy="1688526"/>
          </a:xfrm>
        </p:grpSpPr>
        <p:grpSp>
          <p:nvGrpSpPr>
            <p:cNvPr id="59" name="组合 58"/>
            <p:cNvGrpSpPr/>
            <p:nvPr/>
          </p:nvGrpSpPr>
          <p:grpSpPr>
            <a:xfrm>
              <a:off x="6075122" y="1932896"/>
              <a:ext cx="1688526" cy="1688526"/>
              <a:chOff x="304800" y="673100"/>
              <a:chExt cx="4000500" cy="4000500"/>
            </a:xfrm>
            <a:effectLst>
              <a:outerShdw algn="tr" blurRad="584200" dir="8100000" dist="520700" rotWithShape="0">
                <a:prstClr val="black">
                  <a:alpha val="35000"/>
                </a:prstClr>
              </a:outerShdw>
            </a:effectLst>
          </p:grpSpPr>
          <p:sp>
            <p:nvSpPr>
              <p:cNvPr id="61" name="同心圆 6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411027" y="779327"/>
                <a:ext cx="3788049" cy="378804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6461368" y="2299775"/>
              <a:ext cx="919705" cy="955078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2400">
                  <a:latin charset="-122" pitchFamily="34" typeface="微软雅黑"/>
                  <a:ea charset="-122" pitchFamily="34" typeface="微软雅黑"/>
                </a:rPr>
                <a:t>方案</a:t>
              </a:r>
            </a:p>
            <a:p>
              <a:pPr algn="ctr"/>
              <a:r>
                <a:rPr altLang="en-US" lang="zh-CN" smtClean="0" sz="2400">
                  <a:latin charset="-122" pitchFamily="34" typeface="微软雅黑"/>
                  <a:ea charset="-122" pitchFamily="34" typeface="微软雅黑"/>
                </a:rPr>
                <a:t>四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230637" y="1923678"/>
            <a:ext cx="2448272" cy="7452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latin charset="-122" pitchFamily="34" typeface="微软雅黑"/>
                <a:ea charset="-122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23528" y="2920772"/>
            <a:ext cx="2448272" cy="7452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latin charset="-122" pitchFamily="34" typeface="微软雅黑"/>
                <a:ea charset="-122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56176" y="3770954"/>
            <a:ext cx="2448272" cy="7452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latin charset="-122" pitchFamily="34" typeface="微软雅黑"/>
                <a:ea charset="-122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436096" y="915566"/>
            <a:ext cx="2448272" cy="7452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latin charset="-122" pitchFamily="34" typeface="微软雅黑"/>
                <a:ea charset="-122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2246287" y="4155926"/>
            <a:ext cx="447031" cy="447031"/>
            <a:chOff x="2246286" y="4230035"/>
            <a:chExt cx="525513" cy="525513"/>
          </a:xfrm>
          <a:solidFill>
            <a:srgbClr val="1A3F6C"/>
          </a:solidFill>
        </p:grpSpPr>
        <p:sp>
          <p:nvSpPr>
            <p:cNvPr id="68" name="椭圆 67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54000" dir="8100000" dist="127000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290214" y="4356307"/>
              <a:ext cx="433392" cy="32248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zh-CN" b="1" lang="en-US" smtClean="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1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577236" y="3993954"/>
            <a:ext cx="447032" cy="447031"/>
            <a:chOff x="2246285" y="4230035"/>
            <a:chExt cx="525514" cy="525513"/>
          </a:xfrm>
          <a:solidFill>
            <a:srgbClr val="1A3F6C"/>
          </a:solidFill>
        </p:grpSpPr>
        <p:sp>
          <p:nvSpPr>
            <p:cNvPr id="71" name="椭圆 70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54000" dir="8100000" dist="127000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246285" y="4351468"/>
              <a:ext cx="525513" cy="286649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zh-CN" b="1" lang="en-US" smtClean="0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3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522599" y="3426320"/>
            <a:ext cx="447032" cy="447031"/>
            <a:chOff x="2246285" y="4230035"/>
            <a:chExt cx="525514" cy="525513"/>
          </a:xfrm>
          <a:solidFill>
            <a:srgbClr val="1A3F6C"/>
          </a:solidFill>
        </p:grpSpPr>
        <p:sp>
          <p:nvSpPr>
            <p:cNvPr id="74" name="椭圆 73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54000" dir="8100000" dist="127000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246284" y="4371106"/>
              <a:ext cx="525513" cy="286649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zh-CN" b="1" lang="en-US" smtClean="0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2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7452320" y="2571750"/>
            <a:ext cx="447032" cy="447031"/>
            <a:chOff x="2246285" y="4230035"/>
            <a:chExt cx="525514" cy="525513"/>
          </a:xfrm>
          <a:solidFill>
            <a:srgbClr val="1A3F6C"/>
          </a:solidFill>
        </p:grpSpPr>
        <p:sp>
          <p:nvSpPr>
            <p:cNvPr id="77" name="椭圆 76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54000" dir="8100000" dist="127000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246286" y="4380065"/>
              <a:ext cx="525513" cy="286649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zh-CN" b="1" lang="en-US" smtClean="0" sz="16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4</a:t>
              </a:r>
            </a:p>
          </p:txBody>
        </p:sp>
      </p:grpSp>
      <p:sp>
        <p:nvSpPr>
          <p:cNvPr id="79" name="椭圆 78"/>
          <p:cNvSpPr/>
          <p:nvPr/>
        </p:nvSpPr>
        <p:spPr>
          <a:xfrm>
            <a:off x="4349204" y="3297699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0" name="椭圆 79"/>
          <p:cNvSpPr/>
          <p:nvPr/>
        </p:nvSpPr>
        <p:spPr>
          <a:xfrm>
            <a:off x="4087077" y="391484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1" name="椭圆 80"/>
          <p:cNvSpPr/>
          <p:nvPr/>
        </p:nvSpPr>
        <p:spPr>
          <a:xfrm>
            <a:off x="4224465" y="4498008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2" name="椭圆 81"/>
          <p:cNvSpPr/>
          <p:nvPr/>
        </p:nvSpPr>
        <p:spPr>
          <a:xfrm>
            <a:off x="2765464" y="4258314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3" name="椭圆 82"/>
          <p:cNvSpPr/>
          <p:nvPr/>
        </p:nvSpPr>
        <p:spPr>
          <a:xfrm>
            <a:off x="3341787" y="3799199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4" name="椭圆 83"/>
          <p:cNvSpPr/>
          <p:nvPr/>
        </p:nvSpPr>
        <p:spPr>
          <a:xfrm>
            <a:off x="5954877" y="3288931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5" name="椭圆 84"/>
          <p:cNvSpPr/>
          <p:nvPr/>
        </p:nvSpPr>
        <p:spPr>
          <a:xfrm>
            <a:off x="7360071" y="3209594"/>
            <a:ext cx="167224" cy="16722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6" name="椭圆 85"/>
          <p:cNvSpPr/>
          <p:nvPr/>
        </p:nvSpPr>
        <p:spPr>
          <a:xfrm>
            <a:off x="6562548" y="3113850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7" name="椭圆 86"/>
          <p:cNvSpPr/>
          <p:nvPr/>
        </p:nvSpPr>
        <p:spPr>
          <a:xfrm>
            <a:off x="5161319" y="2765899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椭圆 87"/>
          <p:cNvSpPr/>
          <p:nvPr/>
        </p:nvSpPr>
        <p:spPr>
          <a:xfrm>
            <a:off x="8028384" y="2307255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椭圆 88"/>
          <p:cNvSpPr/>
          <p:nvPr/>
        </p:nvSpPr>
        <p:spPr>
          <a:xfrm>
            <a:off x="8053009" y="1993016"/>
            <a:ext cx="152400" cy="15240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椭圆 89"/>
          <p:cNvSpPr/>
          <p:nvPr/>
        </p:nvSpPr>
        <p:spPr>
          <a:xfrm>
            <a:off x="966178" y="4299942"/>
            <a:ext cx="166157" cy="16615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custDataLst>
      <p:tags r:id="rId4"/>
    </p:custDataLst>
    <p:extLst>
      <p:ext uri="{BB962C8B-B14F-4D97-AF65-F5344CB8AC3E}">
        <p14:creationId val="4092406086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30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300" id="3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id="44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300" id="4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55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56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id="58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300" id="6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id="6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6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7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72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300" id="7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id="7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8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8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9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02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 fill="hold" id="104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 fill="hold" id="105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2" presetSubtype="1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2" presetSubtype="1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112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113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2" presetSubtype="1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1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1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2" presetSubtype="1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124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12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9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0" nodeType="withEffect" presetClass="entr" presetID="2" presetSubtype="1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3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4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136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137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8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2" nodeType="withEffect" presetClass="entr" presetID="2" presetSubtype="1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 fill="hold" id="144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 fill="hold" id="145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8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9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38"/>
      <p:bldP grpId="0" spid="63"/>
      <p:bldP grpId="0" spid="64"/>
      <p:bldP grpId="0" spid="65"/>
      <p:bldP grpId="0" spid="66"/>
      <p:bldP grpId="0" spid="79"/>
      <p:bldP grpId="0" spid="80"/>
      <p:bldP grpId="0" spid="81"/>
      <p:bldP grpId="0" spid="82"/>
      <p:bldP grpId="0" spid="83"/>
      <p:bldP grpId="0" spid="84"/>
      <p:bldP grpId="0" spid="85"/>
      <p:bldP grpId="0" spid="86"/>
      <p:bldP grpId="0" spid="87"/>
      <p:bldP grpId="0" spid="88"/>
      <p:bldP grpId="0" spid="89"/>
      <p:bldP grpId="0" spid="90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0PPT素材\背景及图片\白麻子.jpg" id="9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5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方案评估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23759" y="267886"/>
            <a:ext cx="2305367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PROJECT EVALUATION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  <p:cxnSp>
        <p:nvCxnSpPr>
          <p:cNvPr id="89" name="直接连接符 88"/>
          <p:cNvCxnSpPr/>
          <p:nvPr/>
        </p:nvCxnSpPr>
        <p:spPr>
          <a:xfrm flipH="1" flipV="1">
            <a:off x="2969045" y="1857279"/>
            <a:ext cx="3628920" cy="1695603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2184979" y="1415756"/>
            <a:ext cx="4562601" cy="2165042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组合 90"/>
          <p:cNvGrpSpPr/>
          <p:nvPr/>
        </p:nvGrpSpPr>
        <p:grpSpPr>
          <a:xfrm>
            <a:off x="1820981" y="1359141"/>
            <a:ext cx="1414632" cy="636545"/>
            <a:chOff x="1591195" y="3531392"/>
            <a:chExt cx="1721136" cy="774463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92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rect b="b" l="l" r="r" t="t"/>
              <a:pathLst>
                <a:path h="774463" w="1721136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3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rect b="b" l="l" r="r" t="t"/>
              <a:pathLst>
                <a:path h="740191" w="1678187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1444736" y="3296277"/>
            <a:ext cx="1414632" cy="636545"/>
            <a:chOff x="1591195" y="3531392"/>
            <a:chExt cx="1721136" cy="774463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96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rect b="b" l="l" r="r" t="t"/>
              <a:pathLst>
                <a:path h="774463" w="1721136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rect b="b" l="l" r="r" t="t"/>
              <a:pathLst>
                <a:path h="740191" w="1678187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6641453" y="1097484"/>
            <a:ext cx="1414632" cy="636545"/>
            <a:chOff x="1591195" y="3531392"/>
            <a:chExt cx="1721136" cy="774463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99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rect b="b" l="l" r="r" t="t"/>
              <a:pathLst>
                <a:path h="774463" w="1721136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0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rect b="b" l="l" r="r" t="t"/>
              <a:pathLst>
                <a:path h="740191" w="1678187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5853297" y="3313413"/>
            <a:ext cx="1414632" cy="636545"/>
            <a:chOff x="1591195" y="3531392"/>
            <a:chExt cx="1721136" cy="774463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02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rect b="b" l="l" r="r" t="t"/>
              <a:pathLst>
                <a:path h="774463" w="1721136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3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rect b="b" l="l" r="r" t="t"/>
              <a:pathLst>
                <a:path h="740191" w="1678187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891669" y="1358541"/>
            <a:ext cx="5638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评估一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981486" y="3338812"/>
            <a:ext cx="5638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评估三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747580" y="1111435"/>
            <a:ext cx="5638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评估四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555735" y="3321676"/>
            <a:ext cx="5638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评估二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835696" y="1635646"/>
            <a:ext cx="1325880" cy="320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500">
                <a:latin charset="-122" pitchFamily="34" typeface="微软雅黑"/>
                <a:ea charset="-122" pitchFamily="34" typeface="微软雅黑"/>
              </a:rPr>
              <a:t>点击输入标题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660231" y="1373225"/>
            <a:ext cx="1325880" cy="320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500">
                <a:latin charset="-122" pitchFamily="34" typeface="微软雅黑"/>
                <a:ea charset="-122" pitchFamily="34" typeface="微软雅黑"/>
              </a:rPr>
              <a:t>点击输入标题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475656" y="3555503"/>
            <a:ext cx="1325880" cy="320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500">
                <a:latin charset="-122" pitchFamily="34" typeface="微软雅黑"/>
                <a:ea charset="-122" pitchFamily="34" typeface="微软雅黑"/>
              </a:rPr>
              <a:t>点击输入标题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68144" y="3586553"/>
            <a:ext cx="1325880" cy="320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500">
                <a:latin charset="-122" pitchFamily="34" typeface="微软雅黑"/>
                <a:ea charset="-122" pitchFamily="34" typeface="微软雅黑"/>
              </a:rPr>
              <a:t>点击输入标题</a:t>
            </a:r>
          </a:p>
        </p:txBody>
      </p:sp>
      <p:grpSp>
        <p:nvGrpSpPr>
          <p:cNvPr id="112" name="组合 111"/>
          <p:cNvGrpSpPr/>
          <p:nvPr/>
        </p:nvGrpSpPr>
        <p:grpSpPr>
          <a:xfrm>
            <a:off x="3746633" y="1810030"/>
            <a:ext cx="1382075" cy="1382075"/>
            <a:chOff x="3746633" y="1810030"/>
            <a:chExt cx="1382075" cy="1382075"/>
          </a:xfrm>
        </p:grpSpPr>
        <p:grpSp>
          <p:nvGrpSpPr>
            <p:cNvPr id="113" name="组合 112"/>
            <p:cNvGrpSpPr/>
            <p:nvPr/>
          </p:nvGrpSpPr>
          <p:grpSpPr>
            <a:xfrm>
              <a:off x="3746633" y="1810030"/>
              <a:ext cx="1382075" cy="1382075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115" name="同心圆 1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3978122" y="2397335"/>
              <a:ext cx="926418" cy="24384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ctr"/>
              <a:r>
                <a:rPr altLang="en-US" b="1" lang="zh-CN" smtClean="0" sz="1600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方案评估</a:t>
              </a: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592781" y="2186777"/>
            <a:ext cx="2448272" cy="7452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latin charset="-122" pitchFamily="34" typeface="微软雅黑"/>
                <a:ea charset="-122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45181" y="4011910"/>
            <a:ext cx="2448272" cy="7452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latin charset="-122" pitchFamily="34" typeface="微软雅黑"/>
                <a:ea charset="-122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849365" y="4058986"/>
            <a:ext cx="2448272" cy="7452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latin charset="-122" pitchFamily="34" typeface="微软雅黑"/>
                <a:ea charset="-122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012160" y="1972988"/>
            <a:ext cx="2448272" cy="7452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latin charset="-122" pitchFamily="34" typeface="微软雅黑"/>
                <a:ea charset="-122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21" name="椭圆 120"/>
          <p:cNvSpPr/>
          <p:nvPr/>
        </p:nvSpPr>
        <p:spPr>
          <a:xfrm>
            <a:off x="2883767" y="1304103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1</a:t>
            </a:r>
          </a:p>
        </p:txBody>
      </p:sp>
      <p:sp>
        <p:nvSpPr>
          <p:cNvPr id="122" name="椭圆 121"/>
          <p:cNvSpPr/>
          <p:nvPr/>
        </p:nvSpPr>
        <p:spPr>
          <a:xfrm>
            <a:off x="2523727" y="3207487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2</a:t>
            </a:r>
          </a:p>
        </p:txBody>
      </p:sp>
      <p:sp>
        <p:nvSpPr>
          <p:cNvPr id="123" name="椭圆 122"/>
          <p:cNvSpPr/>
          <p:nvPr/>
        </p:nvSpPr>
        <p:spPr>
          <a:xfrm>
            <a:off x="6911328" y="3275267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3</a:t>
            </a:r>
          </a:p>
        </p:txBody>
      </p:sp>
      <p:sp>
        <p:nvSpPr>
          <p:cNvPr id="124" name="椭圆 123"/>
          <p:cNvSpPr/>
          <p:nvPr/>
        </p:nvSpPr>
        <p:spPr>
          <a:xfrm>
            <a:off x="7725152" y="1059582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4</a:t>
            </a:r>
          </a:p>
        </p:txBody>
      </p:sp>
    </p:spTree>
    <p:custDataLst>
      <p:tags r:id="rId4"/>
    </p:custDataLst>
    <p:extLst>
      <p:ext uri="{BB962C8B-B14F-4D97-AF65-F5344CB8AC3E}">
        <p14:creationId val="2560773641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8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id="3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8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grpId="0" id="5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7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5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id="6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69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grpId="0" id="8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3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4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7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8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2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5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6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fill="hold" grpId="0" id="9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fill="hold" grpId="0" id="1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fill="hold" grpId="0" id="1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5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fill="hold" grpId="0" id="1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9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0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fill="hold" grpId="0" id="1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3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88"/>
      <p:bldP grpId="0" spid="104"/>
      <p:bldP grpId="0" spid="105"/>
      <p:bldP grpId="0" spid="106"/>
      <p:bldP grpId="0" spid="107"/>
      <p:bldP grpId="0" spid="108"/>
      <p:bldP grpId="0" spid="109"/>
      <p:bldP grpId="0" spid="110"/>
      <p:bldP grpId="0" spid="111"/>
      <p:bldP grpId="0" spid="117"/>
      <p:bldP grpId="0" spid="118"/>
      <p:bldP grpId="0" spid="119"/>
      <p:bldP grpId="0" spid="120"/>
      <p:bldP grpId="0" spid="121"/>
      <p:bldP grpId="0" spid="122"/>
      <p:bldP grpId="0" spid="123"/>
      <p:bldP grpId="0" spid="12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1"/>
          <p:cNvSpPr txBox="1"/>
          <p:nvPr/>
        </p:nvSpPr>
        <p:spPr>
          <a:xfrm>
            <a:off x="3995936" y="1773787"/>
            <a:ext cx="373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000">
                <a:latin charset="-122" pitchFamily="2" typeface="方正兰亭细黑_GBK"/>
                <a:ea charset="-122" pitchFamily="2" typeface="方正兰亭细黑_GBK"/>
              </a:rPr>
              <a:t>课题背景及内容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4866" y="2896649"/>
            <a:ext cx="1241030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第一部分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262782" y="1446400"/>
            <a:ext cx="1301106" cy="1301106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2523120" y="1821416"/>
              <a:ext cx="836342" cy="574285"/>
            </a:xfrm>
            <a:custGeom>
              <a:gdLst>
                <a:gd fmla="*/ 2147483646 w 112" name="T0"/>
                <a:gd fmla="*/ 2147483646 h 77" name="T1"/>
                <a:gd fmla="*/ 2147483646 w 112" name="T2"/>
                <a:gd fmla="*/ 2147483646 h 77" name="T3"/>
                <a:gd fmla="*/ 2147483646 w 112" name="T4"/>
                <a:gd fmla="*/ 2147483646 h 77" name="T5"/>
                <a:gd fmla="*/ 2147483646 w 112" name="T6"/>
                <a:gd fmla="*/ 2147483646 h 77" name="T7"/>
                <a:gd fmla="*/ 2147483646 w 112" name="T8"/>
                <a:gd fmla="*/ 2147483646 h 77" name="T9"/>
                <a:gd fmla="*/ 0 w 112" name="T10"/>
                <a:gd fmla="*/ 2147483646 h 77" name="T11"/>
                <a:gd fmla="*/ 2147483646 w 112" name="T12"/>
                <a:gd fmla="*/ 2147483646 h 77" name="T13"/>
                <a:gd fmla="*/ 2147483646 w 112" name="T14"/>
                <a:gd fmla="*/ 2147483646 h 77" name="T15"/>
                <a:gd fmla="*/ 2147483646 w 112" name="T16"/>
                <a:gd fmla="*/ 2147483646 h 77" name="T17"/>
                <a:gd fmla="*/ 2147483646 w 112" name="T18"/>
                <a:gd fmla="*/ 2147483646 h 77" name="T19"/>
                <a:gd fmla="*/ 2147483646 w 112" name="T20"/>
                <a:gd fmla="*/ 2147483646 h 77" name="T21"/>
                <a:gd fmla="*/ 2147483646 w 112" name="T22"/>
                <a:gd fmla="*/ 2147483646 h 77" name="T23"/>
                <a:gd fmla="*/ 2147483646 w 112" name="T24"/>
                <a:gd fmla="*/ 2147483646 h 77" name="T25"/>
                <a:gd fmla="*/ 2147483646 w 112" name="T26"/>
                <a:gd fmla="*/ 2147483646 h 77" name="T27"/>
                <a:gd fmla="*/ 2147483646 w 112" name="T28"/>
                <a:gd fmla="*/ 2147483646 h 77" name="T29"/>
                <a:gd fmla="*/ 2147483646 w 112" name="T30"/>
                <a:gd fmla="*/ 2147483646 h 77" name="T31"/>
                <a:gd fmla="*/ 2147483646 w 112" name="T32"/>
                <a:gd fmla="*/ 2147483646 h 77" name="T33"/>
                <a:gd fmla="*/ 2147483646 w 112" name="T34"/>
                <a:gd fmla="*/ 2147483646 h 77" name="T35"/>
                <a:gd fmla="*/ 2147483646 w 112" name="T36"/>
                <a:gd fmla="*/ 2147483646 h 77" name="T37"/>
                <a:gd fmla="*/ 2147483646 w 112" name="T38"/>
                <a:gd fmla="*/ 2147483646 h 77" name="T39"/>
                <a:gd fmla="*/ 2147483646 w 112" name="T40"/>
                <a:gd fmla="*/ 2147483646 h 77" name="T41"/>
                <a:gd fmla="*/ 2147483646 w 112" name="T42"/>
                <a:gd fmla="*/ 2147483646 h 77" name="T43"/>
                <a:gd fmla="*/ 2147483646 w 112" name="T44"/>
                <a:gd fmla="*/ 2147483646 h 77" name="T45"/>
                <a:gd fmla="*/ 2147483646 w 112" name="T46"/>
                <a:gd fmla="*/ 2147483646 h 77" name="T47"/>
                <a:gd fmla="*/ 2147483646 w 112" name="T48"/>
                <a:gd fmla="*/ 2147483646 h 77" name="T49"/>
                <a:gd fmla="*/ 2147483646 w 112" name="T50"/>
                <a:gd fmla="*/ 2147483646 h 77" name="T51"/>
                <a:gd fmla="*/ 2147483646 w 112" name="T52"/>
                <a:gd fmla="*/ 2147483646 h 77" name="T53"/>
                <a:gd fmla="*/ 2147483646 w 112" name="T54"/>
                <a:gd fmla="*/ 2147483646 h 77" name="T55"/>
                <a:gd fmla="*/ 2147483646 w 112" name="T56"/>
                <a:gd fmla="*/ 2147483646 h 77" name="T57"/>
                <a:gd fmla="*/ 2147483646 w 112" name="T58"/>
                <a:gd fmla="*/ 2147483646 h 77" name="T59"/>
                <a:gd fmla="*/ 2147483646 w 112" name="T60"/>
                <a:gd fmla="*/ 2147483646 h 77" name="T61"/>
                <a:gd fmla="*/ 2147483646 w 112" name="T62"/>
                <a:gd fmla="*/ 2147483646 h 77" name="T63"/>
                <a:gd fmla="*/ 2147483646 w 112" name="T64"/>
                <a:gd fmla="*/ 2147483646 h 77" name="T65"/>
                <a:gd fmla="*/ 2147483646 w 112" name="T66"/>
                <a:gd fmla="*/ 2147483646 h 77" name="T67"/>
                <a:gd fmla="*/ 2147483646 w 112" name="T68"/>
                <a:gd fmla="*/ 2147483646 h 77" name="T69"/>
                <a:gd fmla="*/ 2147483646 w 112" name="T70"/>
                <a:gd fmla="*/ 2147483646 h 77" name="T71"/>
                <a:gd fmla="*/ 2147483646 w 112" name="T72"/>
                <a:gd fmla="*/ 2147483646 h 77" name="T73"/>
                <a:gd fmla="*/ 2147483646 w 112" name="T74"/>
                <a:gd fmla="*/ 2147483646 h 77" name="T75"/>
                <a:gd fmla="*/ 2147483646 w 112" name="T76"/>
                <a:gd fmla="*/ 2147483646 h 77" name="T77"/>
                <a:gd fmla="*/ 2147483646 w 112" name="T78"/>
                <a:gd fmla="*/ 2147483646 h 77" name="T79"/>
                <a:gd fmla="*/ 2147483646 w 112" name="T80"/>
                <a:gd fmla="*/ 2147483646 h 77" name="T81"/>
                <a:gd fmla="*/ 2147483646 w 112" name="T82"/>
                <a:gd fmla="*/ 2147483646 h 77" name="T83"/>
                <a:gd fmla="*/ 2147483646 w 112" name="T84"/>
                <a:gd fmla="*/ 2147483646 h 77" name="T85"/>
                <a:gd fmla="*/ 2147483646 w 112" name="T86"/>
                <a:gd fmla="*/ 2147483646 h 77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b" l="0" r="r" t="0"/>
              <a:pathLst>
                <a:path h="77" w="112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1A3F6C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ea charset="-122" pitchFamily="34" typeface="微软雅黑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450203" y="2490902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课题背景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50203" y="3288455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研究意义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50203" y="3735048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研究综述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0203" y="4153064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理论基础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38242" y="2538146"/>
            <a:ext cx="14909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THE BACKGROUND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26165" y="3336873"/>
            <a:ext cx="147986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THE SIGNIFICANCE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18221" y="3784641"/>
            <a:ext cx="1494155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RESEARCH REVIEW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5199" y="4232411"/>
            <a:ext cx="16179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THEORETICAL BASIS</a:t>
            </a:r>
          </a:p>
        </p:txBody>
      </p:sp>
      <p:sp>
        <p:nvSpPr>
          <p:cNvPr id="24" name="椭圆 23"/>
          <p:cNvSpPr/>
          <p:nvPr/>
        </p:nvSpPr>
        <p:spPr>
          <a:xfrm>
            <a:off x="4156315" y="2518400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A3F6C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156315" y="330672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A3F6C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156315" y="3744086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A3F6C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156315" y="4181449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A3F6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50203" y="2906617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2" typeface="方正兰亭细黑_GBK"/>
                <a:ea charset="-122" pitchFamily="2" typeface="方正兰亭细黑_GBK"/>
              </a:rPr>
              <a:t>相关研究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51748" y="2953861"/>
            <a:ext cx="1263967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2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Related research</a:t>
            </a:r>
          </a:p>
        </p:txBody>
      </p:sp>
      <p:sp>
        <p:nvSpPr>
          <p:cNvPr id="30" name="椭圆 29"/>
          <p:cNvSpPr/>
          <p:nvPr/>
        </p:nvSpPr>
        <p:spPr>
          <a:xfrm>
            <a:off x="4156315" y="2934115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1A3F6C"/>
              </a:solidFill>
            </a:endParaRPr>
          </a:p>
        </p:txBody>
      </p:sp>
    </p:spTree>
    <p:extLst>
      <p:ext uri="{BB962C8B-B14F-4D97-AF65-F5344CB8AC3E}">
        <p14:creationId val="1569238575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2"/>
      <p:bldP grpId="0" spid="3"/>
      <p:bldP grpId="0" spid="15"/>
      <p:bldP grpId="0" spid="16"/>
      <p:bldP grpId="0" spid="17"/>
      <p:bldP grpId="0" spid="18"/>
      <p:bldP grpId="0" spid="19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0PPT素材\背景及图片\白麻子.jpg" id="9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5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补救措施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85672" y="267886"/>
            <a:ext cx="2181542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REMEDIAL MEASURES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6504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请您添加文字内容，内容详尽简要清晰足够表达标题，准确无误。添加文字内容，内容详尽简要清晰。请您添加</a:t>
            </a:r>
          </a:p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文字内容，内容详尽简要清晰足够表达标题，准确无误。添加文字内容，内容详尽简要清晰。请您添加文字内容</a:t>
            </a:r>
          </a:p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，内容详尽简要清晰足够表达标题，准确无误。添加文字内容，内容详尽简要清晰。</a:t>
            </a:r>
          </a:p>
        </p:txBody>
      </p:sp>
      <p:grpSp>
        <p:nvGrpSpPr>
          <p:cNvPr id="88" name="组合 87"/>
          <p:cNvGrpSpPr/>
          <p:nvPr/>
        </p:nvGrpSpPr>
        <p:grpSpPr>
          <a:xfrm>
            <a:off x="6709236" y="1894300"/>
            <a:ext cx="1200324" cy="1200324"/>
            <a:chOff x="6709236" y="1850758"/>
            <a:chExt cx="1200324" cy="1200324"/>
          </a:xfrm>
        </p:grpSpPr>
        <p:grpSp>
          <p:nvGrpSpPr>
            <p:cNvPr id="89" name="组合 88"/>
            <p:cNvGrpSpPr/>
            <p:nvPr/>
          </p:nvGrpSpPr>
          <p:grpSpPr>
            <a:xfrm>
              <a:off x="6709236" y="1850758"/>
              <a:ext cx="1200324" cy="1200324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91" name="同心圆 9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392111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6947760" y="2297031"/>
              <a:ext cx="7162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400">
                  <a:solidFill>
                    <a:srgbClr val="C00000"/>
                  </a:solidFill>
                  <a:latin charset="-122" pitchFamily="2" typeface="方正兰亭细黑_GBK"/>
                  <a:ea charset="-122" pitchFamily="2" typeface="方正兰亭细黑_GBK"/>
                </a:rPr>
                <a:t>措施四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225509" y="1879832"/>
            <a:ext cx="1200324" cy="1200324"/>
            <a:chOff x="1225509" y="1836290"/>
            <a:chExt cx="1200324" cy="1200324"/>
          </a:xfrm>
        </p:grpSpPr>
        <p:grpSp>
          <p:nvGrpSpPr>
            <p:cNvPr id="95" name="组合 94"/>
            <p:cNvGrpSpPr/>
            <p:nvPr/>
          </p:nvGrpSpPr>
          <p:grpSpPr>
            <a:xfrm>
              <a:off x="1225509" y="1836290"/>
              <a:ext cx="1200324" cy="1200324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97" name="同心圆 9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392111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464033" y="2282563"/>
              <a:ext cx="7162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400">
                  <a:solidFill>
                    <a:srgbClr val="C00000"/>
                  </a:solidFill>
                  <a:latin charset="-122" pitchFamily="2" typeface="方正兰亭细黑_GBK"/>
                  <a:ea charset="-122" pitchFamily="2" typeface="方正兰亭细黑_GBK"/>
                </a:rPr>
                <a:t>措施四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234214" y="2096862"/>
            <a:ext cx="1668414" cy="1668414"/>
            <a:chOff x="5234214" y="2053320"/>
            <a:chExt cx="1668414" cy="1668414"/>
          </a:xfrm>
        </p:grpSpPr>
        <p:grpSp>
          <p:nvGrpSpPr>
            <p:cNvPr id="100" name="组合 99"/>
            <p:cNvGrpSpPr/>
            <p:nvPr/>
          </p:nvGrpSpPr>
          <p:grpSpPr>
            <a:xfrm>
              <a:off x="5234214" y="2053320"/>
              <a:ext cx="1668414" cy="1668414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102" name="同心圆 10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5591368" y="2687472"/>
              <a:ext cx="94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rgbClr val="C00000"/>
                  </a:solidFill>
                  <a:latin charset="-122" pitchFamily="2" typeface="方正兰亭细黑_GBK"/>
                  <a:ea charset="-122" pitchFamily="2" typeface="方正兰亭细黑_GBK"/>
                </a:rPr>
                <a:t>措施三</a:t>
              </a: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2198327" y="2090113"/>
            <a:ext cx="1668414" cy="1668414"/>
            <a:chOff x="2198327" y="2046571"/>
            <a:chExt cx="1668414" cy="1668414"/>
          </a:xfrm>
        </p:grpSpPr>
        <p:grpSp>
          <p:nvGrpSpPr>
            <p:cNvPr id="105" name="组合 104"/>
            <p:cNvGrpSpPr/>
            <p:nvPr/>
          </p:nvGrpSpPr>
          <p:grpSpPr>
            <a:xfrm>
              <a:off x="2198327" y="2046571"/>
              <a:ext cx="1668414" cy="1668414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107" name="同心圆 10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2555481" y="2680723"/>
              <a:ext cx="94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srgbClr val="C00000"/>
                  </a:solidFill>
                  <a:latin charset="-122" pitchFamily="2" typeface="方正兰亭细黑_GBK"/>
                  <a:ea charset="-122" pitchFamily="2" typeface="方正兰亭细黑_GBK"/>
                </a:rPr>
                <a:t>措施二</a:t>
              </a: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3481448" y="2381591"/>
            <a:ext cx="2181104" cy="2181104"/>
            <a:chOff x="3481448" y="2338049"/>
            <a:chExt cx="2181104" cy="2181104"/>
          </a:xfrm>
        </p:grpSpPr>
        <p:grpSp>
          <p:nvGrpSpPr>
            <p:cNvPr id="110" name="组合 109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3941057" y="3166990"/>
              <a:ext cx="12496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800">
                  <a:solidFill>
                    <a:srgbClr val="C00000"/>
                  </a:solidFill>
                  <a:latin charset="-122" pitchFamily="2" typeface="方正兰亭细黑_GBK"/>
                  <a:ea charset="-122" pitchFamily="2" typeface="方正兰亭细黑_GBK"/>
                </a:rPr>
                <a:t>措施一</a:t>
              </a: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custDataLst>
      <p:tags r:id="rId4"/>
    </p:custDataLst>
    <p:extLst>
      <p:ext uri="{BB962C8B-B14F-4D97-AF65-F5344CB8AC3E}">
        <p14:creationId val="2516619677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6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28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3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3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4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5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171"/>
      <p:bldP grpId="0" spid="114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43608" y="1565803"/>
            <a:ext cx="2011893" cy="2011893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" name="椭圆 4"/>
          <p:cNvSpPr/>
          <p:nvPr/>
        </p:nvSpPr>
        <p:spPr>
          <a:xfrm>
            <a:off x="1226969" y="344781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1604729" y="3571714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1778432" y="337709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2411193" y="3498702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952192" y="3259008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1244941" y="3302300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2781911" y="3433728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TextBox 11"/>
          <p:cNvSpPr txBox="1"/>
          <p:nvPr/>
        </p:nvSpPr>
        <p:spPr>
          <a:xfrm>
            <a:off x="4644843" y="1421577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4843" y="1927596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4843" y="2431652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44843" y="2935708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44843" y="3439764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44843" y="3943821"/>
            <a:ext cx="3456384" cy="330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lang="zh-CN"/>
              <a:t>点击输入简要文字内容，文字内容需概括精炼，不用多余的文字修饰，言简意赅的说明分项内容……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3427015" y="1450900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1</a:t>
            </a:r>
          </a:p>
        </p:txBody>
      </p:sp>
      <p:sp>
        <p:nvSpPr>
          <p:cNvPr id="31" name="椭圆 30"/>
          <p:cNvSpPr/>
          <p:nvPr/>
        </p:nvSpPr>
        <p:spPr>
          <a:xfrm>
            <a:off x="3147794" y="3072585"/>
            <a:ext cx="167224" cy="16722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椭圆 31"/>
          <p:cNvSpPr/>
          <p:nvPr/>
        </p:nvSpPr>
        <p:spPr>
          <a:xfrm>
            <a:off x="2942895" y="3190313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椭圆 34"/>
          <p:cNvSpPr/>
          <p:nvPr/>
        </p:nvSpPr>
        <p:spPr>
          <a:xfrm>
            <a:off x="3425919" y="1952988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2</a:t>
            </a:r>
          </a:p>
        </p:txBody>
      </p:sp>
      <p:sp>
        <p:nvSpPr>
          <p:cNvPr id="36" name="椭圆 35"/>
          <p:cNvSpPr/>
          <p:nvPr/>
        </p:nvSpPr>
        <p:spPr>
          <a:xfrm>
            <a:off x="3425730" y="246294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3</a:t>
            </a:r>
          </a:p>
        </p:txBody>
      </p:sp>
      <p:sp>
        <p:nvSpPr>
          <p:cNvPr id="37" name="椭圆 36"/>
          <p:cNvSpPr/>
          <p:nvPr/>
        </p:nvSpPr>
        <p:spPr>
          <a:xfrm>
            <a:off x="3424634" y="2965031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4</a:t>
            </a:r>
          </a:p>
        </p:txBody>
      </p:sp>
      <p:sp>
        <p:nvSpPr>
          <p:cNvPr id="38" name="椭圆 37"/>
          <p:cNvSpPr/>
          <p:nvPr/>
        </p:nvSpPr>
        <p:spPr>
          <a:xfrm>
            <a:off x="3427060" y="3467289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5</a:t>
            </a:r>
          </a:p>
        </p:txBody>
      </p:sp>
      <p:sp>
        <p:nvSpPr>
          <p:cNvPr id="39" name="椭圆 38"/>
          <p:cNvSpPr/>
          <p:nvPr/>
        </p:nvSpPr>
        <p:spPr>
          <a:xfrm>
            <a:off x="3425964" y="396937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81102" y="2417860"/>
            <a:ext cx="1400809" cy="304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 algn="ctr">
              <a:lnSpc>
                <a:spcPct val="100000"/>
              </a:lnSpc>
            </a:pPr>
            <a:r>
              <a:rPr altLang="en-US" b="1" lang="zh-CN" smtClean="0" sz="2000">
                <a:solidFill>
                  <a:srgbClr val="C00000"/>
                </a:solidFill>
              </a:rPr>
              <a:t>参考文献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TextBox 40"/>
          <p:cNvSpPr txBox="1"/>
          <p:nvPr/>
        </p:nvSpPr>
        <p:spPr>
          <a:xfrm>
            <a:off x="908957" y="206330"/>
            <a:ext cx="135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参考文献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50822" y="267886"/>
            <a:ext cx="1051242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Reference</a:t>
            </a:r>
          </a:p>
        </p:txBody>
      </p:sp>
      <p:cxnSp>
        <p:nvCxnSpPr>
          <p:cNvPr id="44" name="直接连接符 43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402296002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53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6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9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2" nodeType="withEffect" presetClass="entr" presetID="2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5" nodeType="withEffect" presetClass="entr" presetID="2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8" nodeType="withEffect" presetClass="entr" presetID="2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1" nodeType="withEffect" presetClass="entr" presetID="2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4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7" nodeType="withEffect" presetClass="entr" presetID="2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0" nodeType="withEffect" presetClass="entr" presetID="22" presetSubtype="8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3" nodeType="withEffect" presetClass="entr" presetID="2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6" nodeType="withEffect" presetClass="entr" presetID="22" presetSubtype="8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5"/>
      <p:bldP grpId="0" spid="18"/>
      <p:bldP grpId="0" spid="21"/>
      <p:bldP grpId="0" spid="24"/>
      <p:bldP grpId="0" spid="27"/>
      <p:bldP grpId="0" spid="30"/>
      <p:bldP grpId="0" spid="31"/>
      <p:bldP grpId="0" spid="32"/>
      <p:bldP grpId="0" spid="35"/>
      <p:bldP grpId="0" spid="36"/>
      <p:bldP grpId="0" spid="37"/>
      <p:bldP grpId="0" spid="38"/>
      <p:bldP grpId="0" spid="39"/>
      <p:bldP grpId="0" spid="42"/>
      <p:bldP grpId="0" spid="40"/>
      <p:bldP grpId="0" spid="41"/>
      <p:bldP grpId="0" spid="43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/>
          <p:cNvSpPr/>
          <p:nvPr/>
        </p:nvSpPr>
        <p:spPr>
          <a:xfrm>
            <a:off x="2915816" y="555527"/>
            <a:ext cx="3552056" cy="16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6600">
                <a:solidFill>
                  <a:srgbClr val="C00000"/>
                </a:solidFill>
                <a:latin charset="0" pitchFamily="34" typeface="Impact"/>
                <a:ea charset="-122" pitchFamily="34" typeface="微软雅黑"/>
              </a:rPr>
              <a:t>THANKS!</a:t>
            </a:r>
          </a:p>
        </p:txBody>
      </p:sp>
      <p:sp>
        <p:nvSpPr>
          <p:cNvPr id="25" name="矩形 24"/>
          <p:cNvSpPr/>
          <p:nvPr/>
        </p:nvSpPr>
        <p:spPr>
          <a:xfrm>
            <a:off x="1331640" y="1995686"/>
            <a:ext cx="6436704" cy="2011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kern="0" lang="zh-CN" smtClean="0" sz="1400">
                <a:solidFill>
                  <a:srgbClr val="414455"/>
                </a:solidFill>
                <a:latin charset="-122" pitchFamily="34" typeface="微软雅黑"/>
                <a:ea charset="-122" pitchFamily="34" typeface="微软雅黑"/>
              </a:rPr>
              <a:t>         大学生活即将结束，在此，我要感谢所有教导我的老师和陪伴我一齐成长的同学，他们在我的大学生涯给予了很大的帮助。本论文能够顺利完成，要特别感谢我的导师XXX老师，XXX老师对该论文从选题，构思到最后定稿的各个环节给予细心指引与教导,使我得以最终完成毕业论文设计！</a:t>
            </a:r>
          </a:p>
          <a:p>
            <a:pPr>
              <a:lnSpc>
                <a:spcPct val="150000"/>
              </a:lnSpc>
              <a:defRPr/>
            </a:pPr>
            <a:r>
              <a:rPr altLang="en-US" kern="0" lang="zh-CN" smtClean="0" sz="1400">
                <a:solidFill>
                  <a:srgbClr val="414455"/>
                </a:solidFill>
                <a:latin charset="-122" pitchFamily="34" typeface="微软雅黑"/>
                <a:ea charset="-122" pitchFamily="34" typeface="微软雅黑"/>
              </a:rPr>
              <a:t>        最后，我要向百忙之中抽时间对本文进行审阅，评议和参与本人论文答辩的各位老师表示感谢！</a:t>
            </a:r>
          </a:p>
        </p:txBody>
      </p:sp>
      <p:sp>
        <p:nvSpPr>
          <p:cNvPr id="26" name="矩形 25"/>
          <p:cNvSpPr/>
          <p:nvPr/>
        </p:nvSpPr>
        <p:spPr>
          <a:xfrm>
            <a:off x="3070008" y="4088350"/>
            <a:ext cx="3048000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0" lang="zh-CN" smtClean="0" sz="20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恳请各位老师批评指正！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TextBox 6"/>
          <p:cNvSpPr txBox="1"/>
          <p:nvPr/>
        </p:nvSpPr>
        <p:spPr>
          <a:xfrm>
            <a:off x="908957" y="206330"/>
            <a:ext cx="10591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感谢语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6060" y="267886"/>
            <a:ext cx="1060767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Thank you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610717460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6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3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6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autoRev="1" dur="15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15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15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15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grpId="0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1" spid="25"/>
      <p:bldP grpId="0" spid="26"/>
      <p:bldP grpId="0" spid="6"/>
      <p:bldP grpId="0" spid="7"/>
      <p:bldP grpId="0" spid="8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" name="组合 32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0" name="椭圆 39"/>
          <p:cNvSpPr/>
          <p:nvPr/>
        </p:nvSpPr>
        <p:spPr>
          <a:xfrm>
            <a:off x="1021197" y="3291201"/>
            <a:ext cx="677676" cy="677676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椭圆 40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2" name="组合 41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339712" y="1315977"/>
            <a:ext cx="623903" cy="623903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680939" y="3364863"/>
            <a:ext cx="219777" cy="219777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5" name="椭圆 74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6" name="椭圆 75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7" name="组合 76"/>
          <p:cNvGrpSpPr/>
          <p:nvPr/>
        </p:nvGrpSpPr>
        <p:grpSpPr>
          <a:xfrm>
            <a:off x="3568901" y="3123469"/>
            <a:ext cx="824609" cy="824609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885522" y="1556658"/>
            <a:ext cx="1614805" cy="487680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r>
              <a:rPr altLang="zh-CN" b="1" lang="en-US" smtClean="0" sz="2600">
                <a:solidFill>
                  <a:srgbClr val="C00000"/>
                </a:solidFill>
                <a:latin charset="-122" pitchFamily="34" typeface="微软雅黑"/>
                <a:ea charset="-122" pitchFamily="50" typeface="造字工房俊雅锐宋体验版常规体"/>
              </a:rPr>
              <a:t>THANKS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156176" y="3194025"/>
            <a:ext cx="2519680" cy="14935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600">
                <a:latin charset="-122" pitchFamily="34" typeface="微软雅黑"/>
                <a:ea charset="-122" pitchFamily="34" typeface="微软雅黑"/>
              </a:rPr>
              <a:t>演示完毕</a:t>
            </a:r>
          </a:p>
          <a:p>
            <a:r>
              <a:rPr altLang="en-US" lang="zh-CN" smtClean="0" sz="4600">
                <a:latin charset="-122" pitchFamily="34" typeface="微软雅黑"/>
                <a:ea charset="-122" pitchFamily="34" typeface="微软雅黑"/>
              </a:rPr>
              <a:t>感谢观看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custDataLst>
      <p:tags r:id="rId3"/>
    </p:custDataLst>
    <p:extLst>
      <p:ext uri="{BB962C8B-B14F-4D97-AF65-F5344CB8AC3E}">
        <p14:creationId val="2158160285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path" presetID="64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06 -4.68026E-06 L 0.38872 0.84338" pathEditMode="relative" ptsTypes="AA" rAng="0">
                                      <p:cBhvr>
                                        <p:cTn dur="1000" fill="hold" id="13" spd="-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21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06 2.422E-06 L 0.39375 -0.33797" pathEditMode="relative" ptsTypes="AA" rAng="0">
                                      <p:cBhvr>
                                        <p:cTn dur="1000" fill="hold" id="22" spd="-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07 -1.46123E-06 L 0.20451 0.58418" pathEditMode="relative" ptsTypes="AA" rAng="0">
                                      <p:cBhvr>
                                        <p:cTn dur="1000" fill="hold" id="31" spd="-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28699E-06 L -0.52465 -0.50942" pathEditMode="relative" ptsTypes="AA" rAng="0">
                                      <p:cBhvr>
                                        <p:cTn dur="1000" fill="hold" id="40" spd="-100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3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48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06 1.18319E-06 L 0.21702 -0.37071" pathEditMode="relative" ptsTypes="AA" rAng="0">
                                      <p:cBhvr>
                                        <p:cTn dur="1000" fill="hold" id="49" spd="-100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2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57" nodeType="withEffect" presetClass="path" presetID="64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06 2.09762E-06 L -0.18855 -1.11369" pathEditMode="relative" ptsTypes="AA" rAng="0">
                                      <p:cBhvr>
                                        <p:cTn dur="1000" fill="hold" id="58" spd="-100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1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66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06 4.44444E-06 L 0.12309 0.575" pathEditMode="relative" ptsTypes="AA" rAng="0">
                                      <p:cBhvr>
                                        <p:cTn dur="1000" fill="hold" id="67" spd="-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1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path" presetID="64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06 3.41057E-06 L -0.71736 -0.40563" pathEditMode="relative" ptsTypes="AA" rAng="0">
                                      <p:cBhvr>
                                        <p:cTn dur="1000" fill="hold" id="76" spd="-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" nodeType="withEffect" presetClass="path" presetID="64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07 3.20988E-06 L 1.0349 -0.87346" pathEditMode="relative" ptsTypes="AA" rAng="0">
                                      <p:cBhvr>
                                        <p:cTn dur="1000" fill="hold" id="85" spd="-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3" nodeType="withEffect" presetClass="path" presetID="64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06 3.44146E-06 L -0.64115 -0.94965" pathEditMode="relative" ptsTypes="AA" rAng="0">
                                      <p:cBhvr>
                                        <p:cTn dur="1000" fill="hold" id="94" spd="-100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96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1" id="100" nodeType="afterEffect" presetClass="emph" presetID="34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ptsTypes="">
                                      <p:cBhvr>
                                        <p:cTn accel="50000" autoRev="1" decel="50000" dur="250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dur="125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25" fill="hold" id="103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dur="125" fill="hold" id="104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dur="125" fill="hold" id="105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10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 id="109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0" fill="hold" id="11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1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1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1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  <p:bldP grpId="1" spid="40"/>
      <p:bldP grpId="2" spid="40"/>
      <p:bldP grpId="0" spid="41"/>
      <p:bldP grpId="1" spid="41"/>
      <p:bldP grpId="2" spid="41"/>
      <p:bldP grpId="0" spid="75"/>
      <p:bldP grpId="1" spid="75"/>
      <p:bldP grpId="2" spid="75"/>
      <p:bldP grpId="0" spid="76"/>
      <p:bldP grpId="1" spid="76"/>
      <p:bldP grpId="2" spid="76"/>
      <p:bldP grpId="0" spid="81"/>
      <p:bldP grpId="1" spid="81"/>
      <p:bldP grpId="0" spid="83"/>
      <p:bldP grpId="0" spid="2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53" name="TextBox 41"/>
          <p:cNvSpPr>
            <a:spLocks noChangeArrowheads="1"/>
          </p:cNvSpPr>
          <p:nvPr/>
        </p:nvSpPr>
        <p:spPr bwMode="auto">
          <a:xfrm>
            <a:off x="1439864" y="1664494"/>
            <a:ext cx="62642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r>
              <a:rPr altLang="en-US" lang="zh-CN" sz="10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</a:p>
          <a:p>
            <a:endParaRPr altLang="en-US" lang="zh-CN" sz="1000">
              <a:solidFill>
                <a:schemeClr val="tx1">
                  <a:lumMod val="85000"/>
                  <a:lumOff val="15000"/>
                </a:schemeClr>
              </a:solidFill>
              <a:latin charset="-122" pitchFamily="34" typeface="微软雅黑"/>
              <a:ea charset="-122" pitchFamily="34" typeface="微软雅黑"/>
              <a:sym charset="-122" pitchFamily="34" typeface="微软雅黑"/>
            </a:endParaRPr>
          </a:p>
          <a:p>
            <a:r>
              <a:rPr altLang="en-US" lang="zh-CN" sz="10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写毕业论文主要目的是培养学生综合运用所学知识和技能，理论联系实际，独立分析，解决实际问题的能力，使学生得到从事本专业工作和进行相关的基本训练。毕业论文应反映出作者能够准确地掌握所学的专业基础知识，基本学会综合运用所学知识进行科学研究的方法，对所研究的题目有一定的心得体会，论文题目的范围不宜过宽，一般选择本学科某一重要问题的一个侧面。</a:t>
            </a:r>
          </a:p>
          <a:p>
            <a:endParaRPr altLang="en-US" lang="zh-CN" sz="1000">
              <a:solidFill>
                <a:schemeClr val="tx1">
                  <a:lumMod val="85000"/>
                  <a:lumOff val="15000"/>
                </a:schemeClr>
              </a:solidFill>
              <a:latin charset="-122" pitchFamily="34" typeface="微软雅黑"/>
              <a:ea charset="-122" pitchFamily="34" typeface="微软雅黑"/>
              <a:sym charset="-122" pitchFamily="34" typeface="微软雅黑"/>
            </a:endParaRPr>
          </a:p>
          <a:p>
            <a:r>
              <a:rPr altLang="en-US" lang="zh-CN" sz="10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字号请根据你的内容多少，及演示需要调整大小。</a:t>
            </a:r>
          </a:p>
        </p:txBody>
      </p:sp>
      <p:sp>
        <p:nvSpPr>
          <p:cNvPr id="6154" name="TextBox 43"/>
          <p:cNvSpPr>
            <a:spLocks noChangeArrowheads="1"/>
          </p:cNvSpPr>
          <p:nvPr/>
        </p:nvSpPr>
        <p:spPr bwMode="auto">
          <a:xfrm>
            <a:off x="3416300" y="994410"/>
            <a:ext cx="231140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/>
            <a:r>
              <a:rPr altLang="en-US" b="1" lang="zh-CN" sz="2800">
                <a:latin charset="-122" pitchFamily="34" typeface="微软雅黑"/>
                <a:ea charset="-122" pitchFamily="34" typeface="微软雅黑"/>
              </a:rPr>
              <a:t>行业大背景</a:t>
            </a:r>
          </a:p>
        </p:txBody>
      </p:sp>
      <p:grpSp>
        <p:nvGrpSpPr>
          <p:cNvPr id="6155" name="组合 2"/>
          <p:cNvGrpSpPr/>
          <p:nvPr/>
        </p:nvGrpSpPr>
        <p:grpSpPr>
          <a:xfrm>
            <a:off x="2770188" y="1138714"/>
            <a:ext cx="3579812" cy="142875"/>
            <a:chExt cx="3580582" cy="158874"/>
          </a:xfrm>
        </p:grpSpPr>
        <p:grpSp>
          <p:nvGrpSpPr>
            <p:cNvPr id="6156" name="组合 61"/>
            <p:cNvGrpSpPr/>
            <p:nvPr/>
          </p:nvGrpSpPr>
          <p:grpSpPr>
            <a:xfrm>
              <a:off x="0" y="0"/>
              <a:ext cx="792088" cy="158874"/>
              <a:chExt cx="792088" cy="158874"/>
            </a:xfrm>
          </p:grpSpPr>
          <p:sp>
            <p:nvSpPr>
              <p:cNvPr id="6157" name="直接连接符 70"/>
              <p:cNvSpPr>
                <a:spLocks noChangeShapeType="1"/>
              </p:cNvSpPr>
              <p:nvPr/>
            </p:nvSpPr>
            <p:spPr bwMode="auto">
              <a:xfrm flipH="1">
                <a:off x="0" y="79437"/>
                <a:ext cx="792088" cy="1"/>
              </a:xfrm>
              <a:prstGeom prst="line">
                <a:avLst/>
              </a:prstGeom>
              <a:noFill/>
              <a:ln cap="flat" cmpd="sng" w="6350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6158" name="直接连接符 71"/>
              <p:cNvSpPr>
                <a:spLocks noChangeShapeType="1"/>
              </p:cNvSpPr>
              <p:nvPr/>
            </p:nvSpPr>
            <p:spPr bwMode="auto">
              <a:xfrm flipH="1">
                <a:off x="216024" y="0"/>
                <a:ext cx="576064" cy="1"/>
              </a:xfrm>
              <a:prstGeom prst="line">
                <a:avLst/>
              </a:prstGeom>
              <a:noFill/>
              <a:ln cap="flat" cmpd="sng" w="6350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6159" name="直接连接符 72"/>
              <p:cNvSpPr>
                <a:spLocks noChangeShapeType="1"/>
              </p:cNvSpPr>
              <p:nvPr/>
            </p:nvSpPr>
            <p:spPr bwMode="auto">
              <a:xfrm flipH="1">
                <a:off x="396044" y="158874"/>
                <a:ext cx="396044" cy="1"/>
              </a:xfrm>
              <a:prstGeom prst="line">
                <a:avLst/>
              </a:prstGeom>
              <a:noFill/>
              <a:ln cap="flat" cmpd="sng" w="6350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  <p:grpSp>
          <p:nvGrpSpPr>
            <p:cNvPr id="6160" name="组合 62"/>
            <p:cNvGrpSpPr/>
            <p:nvPr/>
          </p:nvGrpSpPr>
          <p:grpSpPr>
            <a:xfrm rot="10800000">
              <a:off x="2788494" y="0"/>
              <a:ext cx="792088" cy="158874"/>
              <a:chExt cx="792088" cy="158874"/>
            </a:xfrm>
          </p:grpSpPr>
          <p:sp>
            <p:nvSpPr>
              <p:cNvPr id="6161" name="直接连接符 67"/>
              <p:cNvSpPr>
                <a:spLocks noChangeShapeType="1"/>
              </p:cNvSpPr>
              <p:nvPr/>
            </p:nvSpPr>
            <p:spPr bwMode="auto">
              <a:xfrm flipH="1">
                <a:off x="0" y="79437"/>
                <a:ext cx="792088" cy="1"/>
              </a:xfrm>
              <a:prstGeom prst="line">
                <a:avLst/>
              </a:prstGeom>
              <a:noFill/>
              <a:ln cap="flat" cmpd="sng" w="6350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6162" name="直接连接符 68"/>
              <p:cNvSpPr>
                <a:spLocks noChangeShapeType="1"/>
              </p:cNvSpPr>
              <p:nvPr/>
            </p:nvSpPr>
            <p:spPr bwMode="auto">
              <a:xfrm flipH="1">
                <a:off x="216024" y="0"/>
                <a:ext cx="576064" cy="1"/>
              </a:xfrm>
              <a:prstGeom prst="line">
                <a:avLst/>
              </a:prstGeom>
              <a:noFill/>
              <a:ln cap="flat" cmpd="sng" w="6350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  <p:sp>
            <p:nvSpPr>
              <p:cNvPr id="6163" name="直接连接符 69"/>
              <p:cNvSpPr>
                <a:spLocks noChangeShapeType="1"/>
              </p:cNvSpPr>
              <p:nvPr/>
            </p:nvSpPr>
            <p:spPr bwMode="auto">
              <a:xfrm flipH="1">
                <a:off x="396044" y="158874"/>
                <a:ext cx="396044" cy="1"/>
              </a:xfrm>
              <a:prstGeom prst="line">
                <a:avLst/>
              </a:prstGeom>
              <a:noFill/>
              <a:ln cap="flat" cmpd="sng" w="6350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6059464" y="3524926"/>
            <a:ext cx="2185594" cy="1224902"/>
            <a:chOff x="6059464" y="3524926"/>
            <a:chExt cx="2185594" cy="1224902"/>
          </a:xfrm>
        </p:grpSpPr>
        <p:grpSp>
          <p:nvGrpSpPr>
            <p:cNvPr id="38" name="组合 37"/>
            <p:cNvGrpSpPr/>
            <p:nvPr/>
          </p:nvGrpSpPr>
          <p:grpSpPr>
            <a:xfrm>
              <a:off x="6059464" y="3524926"/>
              <a:ext cx="2185594" cy="1224902"/>
              <a:chOff x="4304043" y="1286668"/>
              <a:chExt cx="3837944" cy="2757793"/>
            </a:xfrm>
            <a:effectLst>
              <a:outerShdw algn="tr" blurRad="381000" dir="8100000" dist="254000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圆角矩形 3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6168" name="组合 19"/>
            <p:cNvGrpSpPr/>
            <p:nvPr/>
          </p:nvGrpSpPr>
          <p:grpSpPr>
            <a:xfrm>
              <a:off x="6303964" y="3902869"/>
              <a:ext cx="1798637" cy="451947"/>
              <a:chExt cx="1799448" cy="502456"/>
            </a:xfrm>
          </p:grpSpPr>
          <p:sp>
            <p:nvSpPr>
              <p:cNvPr id="6169" name="TextBox 87"/>
              <p:cNvSpPr>
                <a:spLocks noChangeArrowheads="1"/>
              </p:cNvSpPr>
              <p:nvPr/>
            </p:nvSpPr>
            <p:spPr bwMode="auto">
              <a:xfrm>
                <a:off x="163750" y="0"/>
                <a:ext cx="1471946" cy="203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>
                <a:spAutoFit/>
              </a:bodyPr>
              <a:lstStyle/>
              <a:p>
                <a:pPr algn="ctr"/>
                <a:r>
                  <a:rPr altLang="en-US" b="1" lang="zh-CN" sz="1200">
                    <a:solidFill>
                      <a:srgbClr val="C00000"/>
                    </a:solidFill>
                    <a:latin charset="-122" pitchFamily="34" typeface="微软雅黑"/>
                    <a:ea charset="-122" pitchFamily="34" typeface="微软雅黑"/>
                    <a:sym charset="-122" pitchFamily="34" typeface="微软雅黑"/>
                  </a:rPr>
                  <a:t>插入相关主题图片</a:t>
                </a:r>
              </a:p>
            </p:txBody>
          </p:sp>
          <p:sp>
            <p:nvSpPr>
              <p:cNvPr id="6170" name="TextBox 88"/>
              <p:cNvSpPr>
                <a:spLocks noChangeArrowheads="1"/>
              </p:cNvSpPr>
              <p:nvPr/>
            </p:nvSpPr>
            <p:spPr bwMode="auto">
              <a:xfrm>
                <a:off x="0" y="228717"/>
                <a:ext cx="1799448" cy="271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>
                <a:spAutoFit/>
              </a:bodyPr>
              <a:lstStyle/>
              <a:p>
                <a:pPr algn="ctr"/>
                <a:r>
                  <a:rPr altLang="en-US" b="1" lang="zh-CN" sz="800">
                    <a:latin charset="-122" pitchFamily="34" typeface="微软雅黑"/>
                    <a:ea charset="-122" pitchFamily="34" typeface="微软雅黑"/>
                    <a:sym charset="-122" pitchFamily="34" typeface="微软雅黑"/>
                  </a:rPr>
                  <a:t>为统一图片大小，保持版面美观请使用 “形状填充/图片填充”命令</a:t>
                </a:r>
              </a:p>
            </p:txBody>
          </p:sp>
        </p:grpSp>
      </p:grpSp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135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选题背景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90916" y="267886"/>
            <a:ext cx="1791017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RESEARCH IDEAS</a:t>
            </a:r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3660458" y="3524926"/>
            <a:ext cx="2185594" cy="1224902"/>
            <a:chOff x="6059464" y="3524926"/>
            <a:chExt cx="2185594" cy="1224902"/>
          </a:xfrm>
        </p:grpSpPr>
        <p:grpSp>
          <p:nvGrpSpPr>
            <p:cNvPr id="46" name="组合 45"/>
            <p:cNvGrpSpPr/>
            <p:nvPr/>
          </p:nvGrpSpPr>
          <p:grpSpPr>
            <a:xfrm>
              <a:off x="6059464" y="3524926"/>
              <a:ext cx="2185594" cy="1224902"/>
              <a:chOff x="4304043" y="1286668"/>
              <a:chExt cx="3837944" cy="2757793"/>
            </a:xfrm>
            <a:effectLst>
              <a:outerShdw algn="tr" blurRad="381000" dir="8100000" dist="254000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圆角矩形 4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7" name="组合 19"/>
            <p:cNvGrpSpPr/>
            <p:nvPr/>
          </p:nvGrpSpPr>
          <p:grpSpPr>
            <a:xfrm>
              <a:off x="6303964" y="3902869"/>
              <a:ext cx="1798637" cy="451947"/>
              <a:chExt cx="1799448" cy="502456"/>
            </a:xfrm>
          </p:grpSpPr>
          <p:sp>
            <p:nvSpPr>
              <p:cNvPr id="48" name="TextBox 87"/>
              <p:cNvSpPr>
                <a:spLocks noChangeArrowheads="1"/>
              </p:cNvSpPr>
              <p:nvPr/>
            </p:nvSpPr>
            <p:spPr bwMode="auto">
              <a:xfrm>
                <a:off x="163750" y="0"/>
                <a:ext cx="1471946" cy="203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>
                <a:spAutoFit/>
              </a:bodyPr>
              <a:lstStyle/>
              <a:p>
                <a:pPr algn="ctr"/>
                <a:r>
                  <a:rPr altLang="en-US" b="1" lang="zh-CN" sz="1200">
                    <a:solidFill>
                      <a:srgbClr val="C00000"/>
                    </a:solidFill>
                    <a:latin charset="-122" pitchFamily="34" typeface="微软雅黑"/>
                    <a:ea charset="-122" pitchFamily="34" typeface="微软雅黑"/>
                    <a:sym charset="-122" pitchFamily="34" typeface="微软雅黑"/>
                  </a:rPr>
                  <a:t>插入相关主题图片</a:t>
                </a:r>
              </a:p>
            </p:txBody>
          </p:sp>
          <p:sp>
            <p:nvSpPr>
              <p:cNvPr id="49" name="TextBox 88"/>
              <p:cNvSpPr>
                <a:spLocks noChangeArrowheads="1"/>
              </p:cNvSpPr>
              <p:nvPr/>
            </p:nvSpPr>
            <p:spPr bwMode="auto">
              <a:xfrm>
                <a:off x="1" y="228717"/>
                <a:ext cx="1799448" cy="271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>
                <a:spAutoFit/>
              </a:bodyPr>
              <a:lstStyle/>
              <a:p>
                <a:pPr algn="ctr"/>
                <a:r>
                  <a:rPr altLang="en-US" b="1" lang="zh-CN" sz="800">
                    <a:latin charset="-122" pitchFamily="34" typeface="微软雅黑"/>
                    <a:ea charset="-122" pitchFamily="34" typeface="微软雅黑"/>
                    <a:sym charset="-122" pitchFamily="34" typeface="微软雅黑"/>
                  </a:rPr>
                  <a:t>为统一图片大小，保持版面美观请使用 “形状填充/图片填充”命令</a:t>
                </a: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1220937" y="3524926"/>
            <a:ext cx="2185594" cy="1224902"/>
            <a:chOff x="6059464" y="3524926"/>
            <a:chExt cx="2185594" cy="1224902"/>
          </a:xfrm>
        </p:grpSpPr>
        <p:grpSp>
          <p:nvGrpSpPr>
            <p:cNvPr id="53" name="组合 52"/>
            <p:cNvGrpSpPr/>
            <p:nvPr/>
          </p:nvGrpSpPr>
          <p:grpSpPr>
            <a:xfrm>
              <a:off x="6059464" y="3524926"/>
              <a:ext cx="2185594" cy="1224902"/>
              <a:chOff x="4304043" y="1286668"/>
              <a:chExt cx="3837944" cy="2757793"/>
            </a:xfrm>
            <a:effectLst>
              <a:outerShdw algn="tr" blurRad="381000" dir="8100000" dist="254000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圆角矩形 5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8" name="圆角矩形 57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54" name="组合 19"/>
            <p:cNvGrpSpPr/>
            <p:nvPr/>
          </p:nvGrpSpPr>
          <p:grpSpPr>
            <a:xfrm>
              <a:off x="6303964" y="3902869"/>
              <a:ext cx="1798637" cy="451947"/>
              <a:chExt cx="1799448" cy="502456"/>
            </a:xfrm>
          </p:grpSpPr>
          <p:sp>
            <p:nvSpPr>
              <p:cNvPr id="55" name="TextBox 87"/>
              <p:cNvSpPr>
                <a:spLocks noChangeArrowheads="1"/>
              </p:cNvSpPr>
              <p:nvPr/>
            </p:nvSpPr>
            <p:spPr bwMode="auto">
              <a:xfrm>
                <a:off x="163752" y="0"/>
                <a:ext cx="1471946" cy="203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>
                <a:spAutoFit/>
              </a:bodyPr>
              <a:lstStyle/>
              <a:p>
                <a:pPr algn="ctr"/>
                <a:r>
                  <a:rPr altLang="en-US" b="1" lang="zh-CN" sz="1200">
                    <a:solidFill>
                      <a:srgbClr val="C00000"/>
                    </a:solidFill>
                    <a:latin charset="-122" pitchFamily="34" typeface="微软雅黑"/>
                    <a:ea charset="-122" pitchFamily="34" typeface="微软雅黑"/>
                    <a:sym charset="-122" pitchFamily="34" typeface="微软雅黑"/>
                  </a:rPr>
                  <a:t>插入相关主题图片</a:t>
                </a:r>
              </a:p>
            </p:txBody>
          </p:sp>
          <p:sp>
            <p:nvSpPr>
              <p:cNvPr id="56" name="TextBox 88"/>
              <p:cNvSpPr>
                <a:spLocks noChangeArrowheads="1"/>
              </p:cNvSpPr>
              <p:nvPr/>
            </p:nvSpPr>
            <p:spPr bwMode="auto">
              <a:xfrm>
                <a:off x="1" y="228717"/>
                <a:ext cx="1799448" cy="271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>
                <a:spAutoFit/>
              </a:bodyPr>
              <a:lstStyle/>
              <a:p>
                <a:pPr algn="ctr"/>
                <a:r>
                  <a:rPr altLang="en-US" b="1" lang="zh-CN" sz="800">
                    <a:latin charset="-122" pitchFamily="34" typeface="微软雅黑"/>
                    <a:ea charset="-122" pitchFamily="34" typeface="微软雅黑"/>
                    <a:sym charset="-122" pitchFamily="34" typeface="微软雅黑"/>
                  </a:rPr>
                  <a:t>为统一图片大小，保持版面美观请使用 “形状填充/图片填充”命令</a:t>
                </a:r>
              </a:p>
            </p:txBody>
          </p:sp>
        </p:grpSp>
      </p:grpSp>
    </p:spTree>
    <p:extLst>
      <p:ext uri="{BB962C8B-B14F-4D97-AF65-F5344CB8AC3E}">
        <p14:creationId val="2844576221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26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3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500" id="41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53"/>
      <p:bldP grpId="0" spid="6154"/>
      <p:bldP grpId="0" spid="34"/>
      <p:bldP grpId="0" spid="35"/>
      <p:bldP grpId="0" spid="3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0PPT素材\背景及图片\白麻子.jpg" id="9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5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选题背景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791017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RESEARCH IDEAS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34"/>
          <p:cNvSpPr/>
          <p:nvPr/>
        </p:nvSpPr>
        <p:spPr>
          <a:xfrm flipV="1" rot="5400000">
            <a:off x="6909553" y="3010963"/>
            <a:ext cx="1163726" cy="1476374"/>
          </a:xfrm>
          <a:custGeom>
            <a:rect b="b" l="l" r="r" t="t"/>
            <a:pathLst>
              <a:path h="1438889" w="1118836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4" name="组合 43"/>
          <p:cNvGrpSpPr/>
          <p:nvPr/>
        </p:nvGrpSpPr>
        <p:grpSpPr>
          <a:xfrm rot="5400000">
            <a:off x="1231410" y="1071162"/>
            <a:ext cx="1146479" cy="1489544"/>
            <a:chOff x="4020870" y="2194485"/>
            <a:chExt cx="1102258" cy="143209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45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rect b="b" l="l" r="r" t="t"/>
              <a:pathLst>
                <a:path h="1432090" w="1102258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4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rect b="b" l="l" r="r" t="t"/>
              <a:pathLst>
                <a:path h="1350592" w="105414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2872660" y="1327501"/>
            <a:ext cx="5375990" cy="1224902"/>
            <a:chOff x="4304043" y="1286668"/>
            <a:chExt cx="3837944" cy="2757793"/>
          </a:xfrm>
          <a:effectLst>
            <a:outerShdw algn="tr" blurRad="381000" dir="8100000" dist="254000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8957" y="3179740"/>
            <a:ext cx="5375990" cy="1224902"/>
            <a:chOff x="4304043" y="1286668"/>
            <a:chExt cx="3837944" cy="2757793"/>
          </a:xfrm>
          <a:effectLst>
            <a:outerShdw algn="tr" blurRad="381000" dir="8100000" dist="254000" rotWithShape="0">
              <a:prstClr val="black">
                <a:alpha val="40000"/>
              </a:prstClr>
            </a:outerShdw>
          </a:effectLst>
        </p:grpSpPr>
        <p:sp>
          <p:nvSpPr>
            <p:cNvPr id="31" name="圆角矩形 3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solidFill>
              <a:srgbClr val="1A3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3" name="TextBox 23"/>
          <p:cNvSpPr>
            <a:spLocks noChangeArrowheads="1"/>
          </p:cNvSpPr>
          <p:nvPr/>
        </p:nvSpPr>
        <p:spPr bwMode="auto">
          <a:xfrm>
            <a:off x="3184167" y="1596561"/>
            <a:ext cx="4752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just"/>
            <a:r>
              <a:rPr altLang="en-US" lang="zh-CN" sz="1000"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</a:p>
          <a:p>
            <a:pPr algn="just"/>
            <a:endParaRPr altLang="en-US" lang="zh-CN" sz="1000">
              <a:latin charset="-122" pitchFamily="34" typeface="微软雅黑"/>
              <a:ea charset="-122" pitchFamily="34" typeface="微软雅黑"/>
              <a:sym charset="-122" pitchFamily="34" typeface="微软雅黑"/>
            </a:endParaRPr>
          </a:p>
          <a:p>
            <a:pPr algn="just"/>
            <a:r>
              <a:rPr altLang="en-US" lang="zh-CN" sz="1000"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字号请根据你的内容多少，及演示需要调整大小。</a:t>
            </a:r>
          </a:p>
        </p:txBody>
      </p:sp>
      <p:sp>
        <p:nvSpPr>
          <p:cNvPr id="38" name="TextBox 24"/>
          <p:cNvSpPr>
            <a:spLocks noChangeArrowheads="1"/>
          </p:cNvSpPr>
          <p:nvPr/>
        </p:nvSpPr>
        <p:spPr bwMode="auto">
          <a:xfrm>
            <a:off x="1249089" y="1446602"/>
            <a:ext cx="874712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/>
            <a:r>
              <a:rPr altLang="en-US" b="1" lang="zh-CN" sz="2400">
                <a:latin charset="-122" pitchFamily="34" typeface="微软雅黑"/>
                <a:ea charset="-122" pitchFamily="34" typeface="微软雅黑"/>
              </a:rPr>
              <a:t>全国现状</a:t>
            </a:r>
          </a:p>
        </p:txBody>
      </p:sp>
      <p:sp>
        <p:nvSpPr>
          <p:cNvPr id="39" name="TextBox 31"/>
          <p:cNvSpPr>
            <a:spLocks noChangeArrowheads="1"/>
          </p:cNvSpPr>
          <p:nvPr/>
        </p:nvSpPr>
        <p:spPr bwMode="auto">
          <a:xfrm>
            <a:off x="7219951" y="3350895"/>
            <a:ext cx="874713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地区现状</a:t>
            </a:r>
          </a:p>
        </p:txBody>
      </p:sp>
      <p:sp>
        <p:nvSpPr>
          <p:cNvPr id="40" name="TextBox 25"/>
          <p:cNvSpPr>
            <a:spLocks noChangeArrowheads="1"/>
          </p:cNvSpPr>
          <p:nvPr/>
        </p:nvSpPr>
        <p:spPr bwMode="auto">
          <a:xfrm>
            <a:off x="1165225" y="3373280"/>
            <a:ext cx="49672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just"/>
            <a:r>
              <a:rPr altLang="en-US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毕业论文在进行编写的过程中，需要经过开题报告、论文编写、论文上交评定、论文答辩以及论文评分五个过程，其中开题报告是论文进行的最重要的一个过程，也是论文能否进行的一个重要指标。</a:t>
            </a:r>
          </a:p>
          <a:p>
            <a:pPr algn="just"/>
            <a:endParaRPr altLang="en-US" lang="zh-CN" sz="1000">
              <a:solidFill>
                <a:schemeClr val="bg1"/>
              </a:solidFill>
              <a:latin charset="-122" pitchFamily="34" typeface="微软雅黑"/>
              <a:ea charset="-122" pitchFamily="34" typeface="微软雅黑"/>
              <a:sym charset="-122" pitchFamily="34" typeface="微软雅黑"/>
            </a:endParaRPr>
          </a:p>
          <a:p>
            <a:pPr algn="just"/>
            <a:r>
              <a:rPr altLang="en-US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字号请根据你的内容多少，及演示需要调整大小。</a:t>
            </a:r>
          </a:p>
        </p:txBody>
      </p:sp>
    </p:spTree>
    <p:custDataLst>
      <p:tags r:id="rId4"/>
    </p:custDataLst>
    <p:extLst>
      <p:ext uri="{BB962C8B-B14F-4D97-AF65-F5344CB8AC3E}">
        <p14:creationId val="669796438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2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65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43"/>
      <p:bldP grpId="0" spid="75"/>
      <p:bldP grpId="0" spid="33"/>
      <p:bldP grpId="0" spid="38"/>
      <p:bldP grpId="0" spid="39"/>
      <p:bldP grpId="0" spid="4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22275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国内外相关研究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2665" y="267886"/>
            <a:ext cx="162433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Related research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3311713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F:\0PPT素材\9918632_2.jpg" id="2050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3672" y="3529047"/>
            <a:ext cx="1898901" cy="1080000"/>
          </a:xfrm>
          <a:prstGeom prst="rect">
            <a:avLst/>
          </a:prstGeom>
          <a:noFill/>
          <a:effectLst>
            <a:outerShdw algn="tr" blurRad="114300" dir="8100000" dist="889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0PPT素材\ce4FaCfURkdJk.jpg" id="2051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6376" y="2269047"/>
            <a:ext cx="1906197" cy="1080000"/>
          </a:xfrm>
          <a:prstGeom prst="rect">
            <a:avLst/>
          </a:prstGeom>
          <a:noFill/>
          <a:effectLst>
            <a:outerShdw algn="tr" blurRad="114300" dir="8100000" dist="889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0PPT素材\5104bce8a2.jpg" id="2052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2573" y="1009047"/>
            <a:ext cx="1920000" cy="1080000"/>
          </a:xfrm>
          <a:prstGeom prst="rect">
            <a:avLst/>
          </a:prstGeom>
          <a:noFill/>
          <a:effectLst>
            <a:outerShdw algn="tr" blurRad="114300" dir="8100000" dist="889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  <p:pic>
        <p:nvPicPr>
          <p:cNvPr descr="F:\0PPT素材\5104bce8a2.jpg" id="37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31348" y="1009047"/>
            <a:ext cx="1920000" cy="1080000"/>
          </a:xfrm>
          <a:prstGeom prst="rect">
            <a:avLst/>
          </a:prstGeom>
          <a:noFill/>
          <a:effectLst>
            <a:outerShdw algn="tr" blurRad="114300" dir="8100000" dist="889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2573" y="1009047"/>
            <a:ext cx="168320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C00000"/>
                </a:solidFill>
              </a:rPr>
              <a:t>国内研究一：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4625" y="1242826"/>
            <a:ext cx="2828925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8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 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612573" y="2269047"/>
            <a:ext cx="168320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C00000"/>
                </a:solidFill>
              </a:rPr>
              <a:t>国内研究二：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14625" y="2502826"/>
            <a:ext cx="2828925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8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 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612573" y="3550194"/>
            <a:ext cx="168320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C00000"/>
                </a:solidFill>
              </a:rPr>
              <a:t>国内研究三：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714625" y="3783973"/>
            <a:ext cx="2828925" cy="5669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8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 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368147" y="2216167"/>
            <a:ext cx="168320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rgbClr val="C00000"/>
                </a:solidFill>
              </a:rPr>
              <a:t>国外研究一：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61951" y="2607601"/>
            <a:ext cx="1989398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8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 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  <p:custDataLst>
      <p:tags r:id="rId6"/>
    </p:custDataLst>
    <p:extLst>
      <p:ext uri="{BB962C8B-B14F-4D97-AF65-F5344CB8AC3E}">
        <p14:creationId val="3614091040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2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800" id="28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800" id="31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800" id="34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800" id="3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3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2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66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87"/>
      <p:bldP grpId="0" spid="4"/>
      <p:bldP grpId="0" spid="5"/>
      <p:bldP grpId="0" spid="61"/>
      <p:bldP grpId="0" spid="62"/>
      <p:bldP grpId="0" spid="63"/>
      <p:bldP grpId="0" spid="64"/>
      <p:bldP grpId="0" spid="65"/>
      <p:bldP grpId="0" spid="6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642230" y="2088733"/>
            <a:ext cx="1423450" cy="142345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1764286" y="2622833"/>
            <a:ext cx="1223538" cy="368530"/>
            <a:chOff x="3838575" y="2712368"/>
            <a:chExt cx="1604974" cy="36853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788781" y="1419622"/>
            <a:ext cx="2846358" cy="2846358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16016" y="1448616"/>
            <a:ext cx="623903" cy="623903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5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500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1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61064" y="2488506"/>
            <a:ext cx="623903" cy="623903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5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500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2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16016" y="3579954"/>
            <a:ext cx="623903" cy="623903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500">
                <a:solidFill>
                  <a:srgbClr val="C00000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2500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3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98356" y="2406113"/>
            <a:ext cx="711200" cy="85344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ctr"/>
            <a:r>
              <a:rPr altLang="en-US" b="1" lang="zh-CN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研究</a:t>
            </a:r>
          </a:p>
          <a:p>
            <a:pPr algn="ctr"/>
            <a:r>
              <a:rPr altLang="en-US" b="1" lang="zh-CN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意义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11771" y="1476863"/>
            <a:ext cx="3084553" cy="762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z="10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43820" y="2516931"/>
            <a:ext cx="2852530" cy="762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z="10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58417" y="3631245"/>
            <a:ext cx="3137908" cy="762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/>
            <a:r>
              <a:rPr altLang="en-US" lang="zh-CN" sz="10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5855" y="2107471"/>
            <a:ext cx="1752111" cy="1386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点击输入简要文字内容，文字内容需概括精炼，不用多余的文字修饰，言简意赅的说明分项内容……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TextBox 28"/>
          <p:cNvSpPr txBox="1"/>
          <p:nvPr/>
        </p:nvSpPr>
        <p:spPr>
          <a:xfrm>
            <a:off x="908957" y="206330"/>
            <a:ext cx="135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研究意义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38252" y="267886"/>
            <a:ext cx="19069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THE SIGNIFICANCE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2330200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571119766"/>
      </p:ext>
    </p:extLst>
  </p:cSld>
  <p:clrMapOvr>
    <a:masterClrMapping/>
  </p:clrMapOvr>
  <p:transition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4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50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5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id="56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5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id="62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500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500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grpId="0" id="6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8" nodeType="afterEffect" presetClass="emph" presetID="26" presetSubtype="0" repeatCount="3000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" id="79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" fill="hold" id="80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1"/>
      <p:bldP grpId="0" spid="22"/>
      <p:bldP grpId="0" spid="23"/>
      <p:bldP grpId="0" spid="24"/>
      <p:bldP grpId="0" spid="25"/>
      <p:bldP grpId="0" spid="28"/>
      <p:bldP grpId="0" spid="29"/>
      <p:bldP grpId="0" spid="30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0PPT素材\背景及图片\白麻子.jpg" id="9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5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研究综述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21087" y="267886"/>
            <a:ext cx="192913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RESEARCH REVIEW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  <p:sp>
        <p:nvSpPr>
          <p:cNvPr id="37" name="空心弧 36"/>
          <p:cNvSpPr/>
          <p:nvPr/>
        </p:nvSpPr>
        <p:spPr>
          <a:xfrm rot="5400000">
            <a:off x="386026" y="1406854"/>
            <a:ext cx="3142978" cy="2924714"/>
          </a:xfrm>
          <a:prstGeom prst="blockArc">
            <a:avLst>
              <a:gd fmla="val 10897210" name="adj1"/>
              <a:gd fmla="val 6953" name="adj2"/>
              <a:gd fmla="val 1246" name="adj3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6" lIns="91431" rIns="91431" tIns="45716"/>
          <a:lstStyle/>
          <a:p>
            <a:pPr algn="ctr" defTabSz="91433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2489">
              <a:solidFill>
                <a:schemeClr val="tx1"/>
              </a:solidFill>
              <a:latin charset="0" pitchFamily="34" typeface="Arial"/>
              <a:ea charset="-122" pitchFamily="34" typeface="微软雅黑"/>
              <a:cs charset="0" pitchFamily="34" typeface="Arial"/>
            </a:endParaRPr>
          </a:p>
        </p:txBody>
      </p:sp>
      <p:cxnSp>
        <p:nvCxnSpPr>
          <p:cNvPr id="38" name="直接连接符 37"/>
          <p:cNvCxnSpPr/>
          <p:nvPr/>
        </p:nvCxnSpPr>
        <p:spPr bwMode="auto">
          <a:xfrm>
            <a:off x="2566927" y="1492084"/>
            <a:ext cx="14414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 bwMode="auto">
          <a:xfrm>
            <a:off x="2616574" y="4282724"/>
            <a:ext cx="143986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 bwMode="auto">
          <a:xfrm>
            <a:off x="3438546" y="2438436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endCxn id="67" idx="2"/>
          </p:cNvCxnSpPr>
          <p:nvPr/>
        </p:nvCxnSpPr>
        <p:spPr bwMode="auto">
          <a:xfrm>
            <a:off x="3294063" y="3423431"/>
            <a:ext cx="14407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4961382" y="1136730"/>
            <a:ext cx="1135362" cy="32003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mtClean="0" sz="1500">
                <a:latin charset="-122" pitchFamily="34" typeface="微软雅黑"/>
                <a:ea charset="-122" pitchFamily="34" typeface="微软雅黑"/>
              </a:rPr>
              <a:t>综述一内容</a:t>
            </a: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4932040" y="1369458"/>
            <a:ext cx="3043238" cy="548632"/>
          </a:xfrm>
          <a:prstGeom prst="rect">
            <a:avLst/>
          </a:prstGeom>
          <a:noFill/>
          <a:ln>
            <a:noFill/>
          </a:ln>
          <a:extLst/>
        </p:spPr>
        <p:txBody>
          <a:bodyPr bIns="45716" lIns="91431" rIns="91431" tIns="45716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altLang="en-US" lang="zh-CN" sz="1000"/>
              <a:t>点击输入简要文字内容，文字内容需概括精炼，不用多余的文字修饰，言简意赅的说明该项内容。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600323" y="1737476"/>
            <a:ext cx="2259643" cy="2259643"/>
            <a:chOff x="1103084" y="2155824"/>
            <a:chExt cx="3176815" cy="3176815"/>
          </a:xfrm>
        </p:grpSpPr>
        <p:sp>
          <p:nvSpPr>
            <p:cNvPr id="45" name="椭圆 44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0" pitchFamily="34" typeface="Arial"/>
                <a:ea charset="-122" pitchFamily="34" typeface="微软雅黑"/>
                <a:cs charset="0" pitchFamily="34" typeface="Arial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4"/>
              <a:stretch>
                <a:fillRect l="-28000" r="-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0" pitchFamily="34" typeface="Arial"/>
                <a:ea charset="-122" pitchFamily="34" typeface="微软雅黑"/>
                <a:cs charset="0" pitchFamily="34" typeface="Arial"/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>
            <a:off x="2339752" y="1275606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1</a:t>
            </a:r>
          </a:p>
        </p:txBody>
      </p:sp>
      <p:sp>
        <p:nvSpPr>
          <p:cNvPr id="48" name="椭圆 47"/>
          <p:cNvSpPr/>
          <p:nvPr/>
        </p:nvSpPr>
        <p:spPr>
          <a:xfrm>
            <a:off x="3131840" y="2236528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2</a:t>
            </a:r>
          </a:p>
        </p:txBody>
      </p:sp>
      <p:sp>
        <p:nvSpPr>
          <p:cNvPr id="49" name="椭圆 48"/>
          <p:cNvSpPr/>
          <p:nvPr/>
        </p:nvSpPr>
        <p:spPr>
          <a:xfrm>
            <a:off x="3110900" y="3218921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3</a:t>
            </a:r>
          </a:p>
        </p:txBody>
      </p:sp>
      <p:sp>
        <p:nvSpPr>
          <p:cNvPr id="50" name="椭圆 49"/>
          <p:cNvSpPr/>
          <p:nvPr/>
        </p:nvSpPr>
        <p:spPr>
          <a:xfrm>
            <a:off x="2339752" y="4069127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4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3989630" y="1064722"/>
            <a:ext cx="858956" cy="858956"/>
            <a:chOff x="3989630" y="984316"/>
            <a:chExt cx="858956" cy="858956"/>
          </a:xfrm>
        </p:grpSpPr>
        <p:grpSp>
          <p:nvGrpSpPr>
            <p:cNvPr id="52" name="组合 51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5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53" name="组合 54"/>
            <p:cNvGrpSpPr>
              <a:grpSpLocks noChangeAspect="1"/>
            </p:cNvGrpSpPr>
            <p:nvPr/>
          </p:nvGrpSpPr>
          <p:grpSpPr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54" name="Freeform 846"/>
              <p:cNvSpPr/>
              <p:nvPr/>
            </p:nvSpPr>
            <p:spPr bwMode="auto">
              <a:xfrm>
                <a:off x="3452849" y="2721892"/>
                <a:ext cx="239345" cy="234154"/>
              </a:xfrm>
              <a:custGeom>
                <a:gdLst>
                  <a:gd fmla="*/ 29 w 48" name="T0"/>
                  <a:gd fmla="*/ 0 h 47" name="T1"/>
                  <a:gd fmla="*/ 29 w 48" name="T2"/>
                  <a:gd fmla="*/ 7 h 47" name="T3"/>
                  <a:gd fmla="*/ 41 w 48" name="T4"/>
                  <a:gd fmla="*/ 23 h 47" name="T5"/>
                  <a:gd fmla="*/ 24 w 48" name="T6"/>
                  <a:gd fmla="*/ 41 h 47" name="T7"/>
                  <a:gd fmla="*/ 6 w 48" name="T8"/>
                  <a:gd fmla="*/ 23 h 47" name="T9"/>
                  <a:gd fmla="*/ 18 w 48" name="T10"/>
                  <a:gd fmla="*/ 7 h 47" name="T11"/>
                  <a:gd fmla="*/ 18 w 48" name="T12"/>
                  <a:gd fmla="*/ 0 h 47" name="T13"/>
                  <a:gd fmla="*/ 0 w 48" name="T14"/>
                  <a:gd fmla="*/ 23 h 47" name="T15"/>
                  <a:gd fmla="*/ 24 w 48" name="T16"/>
                  <a:gd fmla="*/ 47 h 47" name="T17"/>
                  <a:gd fmla="*/ 48 w 48" name="T18"/>
                  <a:gd fmla="*/ 23 h 47" name="T19"/>
                  <a:gd fmla="*/ 29 w 48" name="T20"/>
                  <a:gd fmla="*/ 0 h 4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7" w="48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/>
            </p:spPr>
            <p:txBody>
              <a:bodyPr bIns="60960" lIns="121920" rIns="121920" tIns="60960"/>
              <a:lstStyle/>
              <a:p>
                <a:pPr defTabSz="91433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489">
                  <a:latin charset="0" pitchFamily="34" typeface="Arial"/>
                  <a:ea charset="-122" pitchFamily="34" typeface="微软雅黑"/>
                  <a:cs charset="0" pitchFamily="34" typeface="Arial"/>
                </a:endParaRPr>
              </a:p>
            </p:txBody>
          </p:sp>
          <p:sp>
            <p:nvSpPr>
              <p:cNvPr id="55" name="Freeform 847"/>
              <p:cNvSpPr/>
              <p:nvPr/>
            </p:nvSpPr>
            <p:spPr bwMode="auto">
              <a:xfrm>
                <a:off x="3547138" y="2667439"/>
                <a:ext cx="44424" cy="138859"/>
              </a:xfrm>
              <a:custGeom>
                <a:gdLst>
                  <a:gd fmla="*/ 7 w 9" name="T0"/>
                  <a:gd fmla="*/ 0 h 28" name="T1"/>
                  <a:gd fmla="*/ 2 w 9" name="T2"/>
                  <a:gd fmla="*/ 0 h 28" name="T3"/>
                  <a:gd fmla="*/ 0 w 9" name="T4"/>
                  <a:gd fmla="*/ 2 h 28" name="T5"/>
                  <a:gd fmla="*/ 0 w 9" name="T6"/>
                  <a:gd fmla="*/ 10 h 28" name="T7"/>
                  <a:gd fmla="*/ 0 w 9" name="T8"/>
                  <a:gd fmla="*/ 16 h 28" name="T9"/>
                  <a:gd fmla="*/ 0 w 9" name="T10"/>
                  <a:gd fmla="*/ 26 h 28" name="T11"/>
                  <a:gd fmla="*/ 2 w 9" name="T12"/>
                  <a:gd fmla="*/ 28 h 28" name="T13"/>
                  <a:gd fmla="*/ 7 w 9" name="T14"/>
                  <a:gd fmla="*/ 28 h 28" name="T15"/>
                  <a:gd fmla="*/ 9 w 9" name="T16"/>
                  <a:gd fmla="*/ 26 h 28" name="T17"/>
                  <a:gd fmla="*/ 9 w 9" name="T18"/>
                  <a:gd fmla="*/ 16 h 28" name="T19"/>
                  <a:gd fmla="*/ 9 w 9" name="T20"/>
                  <a:gd fmla="*/ 10 h 28" name="T21"/>
                  <a:gd fmla="*/ 9 w 9" name="T22"/>
                  <a:gd fmla="*/ 2 h 28" name="T23"/>
                  <a:gd fmla="*/ 7 w 9" name="T24"/>
                  <a:gd fmla="*/ 0 h 2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8" w="9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/>
            </p:spPr>
            <p:txBody>
              <a:bodyPr bIns="60960" lIns="121920" rIns="121920" tIns="60960"/>
              <a:lstStyle/>
              <a:p>
                <a:pPr defTabSz="91433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489">
                  <a:latin charset="0" pitchFamily="34" typeface="Arial"/>
                  <a:ea charset="-122" pitchFamily="34" typeface="微软雅黑"/>
                  <a:cs charset="0" pitchFamily="34" typeface="Arial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4684712" y="1948340"/>
            <a:ext cx="858956" cy="858956"/>
            <a:chOff x="4684712" y="1948340"/>
            <a:chExt cx="858956" cy="858956"/>
          </a:xfrm>
        </p:grpSpPr>
        <p:grpSp>
          <p:nvGrpSpPr>
            <p:cNvPr id="59" name="组合 58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61" name="同心圆 6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0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gdLst>
                <a:gd fmla="*/ 4 w 94" name="T0"/>
                <a:gd fmla="*/ 19 h 81" name="T1"/>
                <a:gd fmla="*/ 46 w 94" name="T2"/>
                <a:gd fmla="*/ 19 h 81" name="T3"/>
                <a:gd fmla="*/ 50 w 94" name="T4"/>
                <a:gd fmla="*/ 16 h 81" name="T5"/>
                <a:gd fmla="*/ 73 w 94" name="T6"/>
                <a:gd fmla="*/ 0 h 81" name="T7"/>
                <a:gd fmla="*/ 73 w 94" name="T8"/>
                <a:gd fmla="*/ 33 h 81" name="T9"/>
                <a:gd fmla="*/ 73 w 94" name="T10"/>
                <a:gd fmla="*/ 66 h 81" name="T11"/>
                <a:gd fmla="*/ 50 w 94" name="T12"/>
                <a:gd fmla="*/ 49 h 81" name="T13"/>
                <a:gd fmla="*/ 46 w 94" name="T14"/>
                <a:gd fmla="*/ 47 h 81" name="T15"/>
                <a:gd fmla="*/ 33 w 94" name="T16"/>
                <a:gd fmla="*/ 47 h 81" name="T17"/>
                <a:gd fmla="*/ 40 w 94" name="T18"/>
                <a:gd fmla="*/ 70 h 81" name="T19"/>
                <a:gd fmla="*/ 45 w 94" name="T20"/>
                <a:gd fmla="*/ 70 h 81" name="T21"/>
                <a:gd fmla="*/ 45 w 94" name="T22"/>
                <a:gd fmla="*/ 81 h 81" name="T23"/>
                <a:gd fmla="*/ 43 w 94" name="T24"/>
                <a:gd fmla="*/ 81 h 81" name="T25"/>
                <a:gd fmla="*/ 21 w 94" name="T26"/>
                <a:gd fmla="*/ 81 h 81" name="T27"/>
                <a:gd fmla="*/ 11 w 94" name="T28"/>
                <a:gd fmla="*/ 47 h 81" name="T29"/>
                <a:gd fmla="*/ 4 w 94" name="T30"/>
                <a:gd fmla="*/ 47 h 81" name="T31"/>
                <a:gd fmla="*/ 4 w 94" name="T32"/>
                <a:gd fmla="*/ 19 h 81" name="T33"/>
                <a:gd fmla="*/ 87 w 94" name="T34"/>
                <a:gd fmla="*/ 23 h 81" name="T35"/>
                <a:gd fmla="*/ 94 w 94" name="T36"/>
                <a:gd fmla="*/ 33 h 81" name="T37"/>
                <a:gd fmla="*/ 87 w 94" name="T38"/>
                <a:gd fmla="*/ 43 h 81" name="T39"/>
                <a:gd fmla="*/ 87 w 94" name="T40"/>
                <a:gd fmla="*/ 66 h 81" name="T41"/>
                <a:gd fmla="*/ 78 w 94" name="T42"/>
                <a:gd fmla="*/ 66 h 81" name="T43"/>
                <a:gd fmla="*/ 78 w 94" name="T44"/>
                <a:gd fmla="*/ 0 h 81" name="T45"/>
                <a:gd fmla="*/ 87 w 94" name="T46"/>
                <a:gd fmla="*/ 0 h 81" name="T47"/>
                <a:gd fmla="*/ 87 w 94" name="T48"/>
                <a:gd fmla="*/ 23 h 81" name="T49"/>
                <a:gd fmla="*/ 46 w 94" name="T50"/>
                <a:gd fmla="*/ 49 h 81" name="T51"/>
                <a:gd fmla="*/ 37 w 94" name="T52"/>
                <a:gd fmla="*/ 49 h 81" name="T53"/>
                <a:gd fmla="*/ 40 w 94" name="T54"/>
                <a:gd fmla="*/ 61 h 81" name="T55"/>
                <a:gd fmla="*/ 43 w 94" name="T56"/>
                <a:gd fmla="*/ 61 h 81" name="T57"/>
                <a:gd fmla="*/ 43 w 94" name="T58"/>
                <a:gd fmla="*/ 57 h 81" name="T59"/>
                <a:gd fmla="*/ 46 w 94" name="T60"/>
                <a:gd fmla="*/ 49 h 8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81" w="94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bIns="60960" lIns="121920" rIns="121920" tIns="60960"/>
            <a:lstStyle/>
            <a:p>
              <a:pPr defTabSz="91433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2489">
                <a:latin charset="0" pitchFamily="34" typeface="Arial"/>
                <a:ea charset="-122" pitchFamily="34" typeface="微软雅黑"/>
                <a:cs charset="0" pitchFamily="34" typeface="Arial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716016" y="2993953"/>
            <a:ext cx="858956" cy="858956"/>
            <a:chOff x="4716016" y="2993953"/>
            <a:chExt cx="858956" cy="858956"/>
          </a:xfrm>
        </p:grpSpPr>
        <p:grpSp>
          <p:nvGrpSpPr>
            <p:cNvPr id="64" name="组合 63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66" name="同心圆 6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5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gdLst>
                <a:gd fmla="*/ 88 w 218" name="T0"/>
                <a:gd fmla="*/ 43 h 209" name="T1"/>
                <a:gd fmla="*/ 36 w 218" name="T2"/>
                <a:gd fmla="*/ 43 h 209" name="T3"/>
                <a:gd fmla="*/ 26 w 218" name="T4"/>
                <a:gd fmla="*/ 57 h 209" name="T5"/>
                <a:gd fmla="*/ 36 w 218" name="T6"/>
                <a:gd fmla="*/ 71 h 209" name="T7"/>
                <a:gd fmla="*/ 88 w 218" name="T8"/>
                <a:gd fmla="*/ 71 h 209" name="T9"/>
                <a:gd fmla="*/ 88 w 218" name="T10"/>
                <a:gd fmla="*/ 43 h 209" name="T11"/>
                <a:gd fmla="*/ 88 w 218" name="T12"/>
                <a:gd fmla="*/ 43 h 209" name="T13"/>
                <a:gd fmla="*/ 126 w 218" name="T14"/>
                <a:gd fmla="*/ 71 h 209" name="T15"/>
                <a:gd fmla="*/ 187 w 218" name="T16"/>
                <a:gd fmla="*/ 71 h 209" name="T17"/>
                <a:gd fmla="*/ 194 w 218" name="T18"/>
                <a:gd fmla="*/ 71 h 209" name="T19"/>
                <a:gd fmla="*/ 197 w 218" name="T20"/>
                <a:gd fmla="*/ 76 h 209" name="T21"/>
                <a:gd fmla="*/ 213 w 218" name="T22"/>
                <a:gd fmla="*/ 102 h 209" name="T23"/>
                <a:gd fmla="*/ 218 w 218" name="T24"/>
                <a:gd fmla="*/ 109 h 209" name="T25"/>
                <a:gd fmla="*/ 213 w 218" name="T26"/>
                <a:gd fmla="*/ 114 h 209" name="T27"/>
                <a:gd fmla="*/ 197 w 218" name="T28"/>
                <a:gd fmla="*/ 140 h 209" name="T29"/>
                <a:gd fmla="*/ 194 w 218" name="T30"/>
                <a:gd fmla="*/ 147 h 209" name="T31"/>
                <a:gd fmla="*/ 187 w 218" name="T32"/>
                <a:gd fmla="*/ 147 h 209" name="T33"/>
                <a:gd fmla="*/ 126 w 218" name="T34"/>
                <a:gd fmla="*/ 147 h 209" name="T35"/>
                <a:gd fmla="*/ 126 w 218" name="T36"/>
                <a:gd fmla="*/ 180 h 209" name="T37"/>
                <a:gd fmla="*/ 180 w 218" name="T38"/>
                <a:gd fmla="*/ 180 h 209" name="T39"/>
                <a:gd fmla="*/ 180 w 218" name="T40"/>
                <a:gd fmla="*/ 209 h 209" name="T41"/>
                <a:gd fmla="*/ 40 w 218" name="T42"/>
                <a:gd fmla="*/ 209 h 209" name="T43"/>
                <a:gd fmla="*/ 40 w 218" name="T44"/>
                <a:gd fmla="*/ 180 h 209" name="T45"/>
                <a:gd fmla="*/ 90 w 218" name="T46"/>
                <a:gd fmla="*/ 180 h 209" name="T47"/>
                <a:gd fmla="*/ 90 w 218" name="T48"/>
                <a:gd fmla="*/ 95 h 209" name="T49"/>
                <a:gd fmla="*/ 29 w 218" name="T50"/>
                <a:gd fmla="*/ 95 h 209" name="T51"/>
                <a:gd fmla="*/ 22 w 218" name="T52"/>
                <a:gd fmla="*/ 95 h 209" name="T53"/>
                <a:gd fmla="*/ 19 w 218" name="T54"/>
                <a:gd fmla="*/ 88 h 209" name="T55"/>
                <a:gd fmla="*/ 3 w 218" name="T56"/>
                <a:gd fmla="*/ 62 h 209" name="T57"/>
                <a:gd fmla="*/ 0 w 218" name="T58"/>
                <a:gd fmla="*/ 57 h 209" name="T59"/>
                <a:gd fmla="*/ 3 w 218" name="T60"/>
                <a:gd fmla="*/ 50 h 209" name="T61"/>
                <a:gd fmla="*/ 19 w 218" name="T62"/>
                <a:gd fmla="*/ 24 h 209" name="T63"/>
                <a:gd fmla="*/ 22 w 218" name="T64"/>
                <a:gd fmla="*/ 19 h 209" name="T65"/>
                <a:gd fmla="*/ 29 w 218" name="T66"/>
                <a:gd fmla="*/ 19 h 209" name="T67"/>
                <a:gd fmla="*/ 90 w 218" name="T68"/>
                <a:gd fmla="*/ 19 h 209" name="T69"/>
                <a:gd fmla="*/ 90 w 218" name="T70"/>
                <a:gd fmla="*/ 15 h 209" name="T71"/>
                <a:gd fmla="*/ 109 w 218" name="T72"/>
                <a:gd fmla="*/ 0 h 209" name="T73"/>
                <a:gd fmla="*/ 126 w 218" name="T74"/>
                <a:gd fmla="*/ 15 h 209" name="T75"/>
                <a:gd fmla="*/ 126 w 218" name="T76"/>
                <a:gd fmla="*/ 71 h 209" name="T77"/>
                <a:gd fmla="*/ 126 w 218" name="T78"/>
                <a:gd fmla="*/ 71 h 209" name="T79"/>
                <a:gd fmla="*/ 182 w 218" name="T80"/>
                <a:gd fmla="*/ 93 h 209" name="T81"/>
                <a:gd fmla="*/ 128 w 218" name="T82"/>
                <a:gd fmla="*/ 93 h 209" name="T83"/>
                <a:gd fmla="*/ 128 w 218" name="T84"/>
                <a:gd fmla="*/ 123 h 209" name="T85"/>
                <a:gd fmla="*/ 182 w 218" name="T86"/>
                <a:gd fmla="*/ 123 h 209" name="T87"/>
                <a:gd fmla="*/ 192 w 218" name="T88"/>
                <a:gd fmla="*/ 109 h 209" name="T89"/>
                <a:gd fmla="*/ 182 w 218" name="T90"/>
                <a:gd fmla="*/ 93 h 209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09" w="218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bIns="60960" lIns="121920" rIns="121920" tIns="60960"/>
            <a:lstStyle/>
            <a:p>
              <a:pPr defTabSz="91433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2489">
                <a:latin charset="0" pitchFamily="34" typeface="Arial"/>
                <a:ea charset="-122" pitchFamily="34" typeface="微软雅黑"/>
                <a:cs charset="0" pitchFamily="34" typeface="Arial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996846" y="3864636"/>
            <a:ext cx="858956" cy="858956"/>
            <a:chOff x="3996846" y="3864636"/>
            <a:chExt cx="858956" cy="858956"/>
          </a:xfrm>
        </p:grpSpPr>
        <p:grpSp>
          <p:nvGrpSpPr>
            <p:cNvPr id="69" name="组合 68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71" name="同心圆 7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0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gdLst>
                <a:gd fmla="*/ 55 w 100" name="T0"/>
                <a:gd fmla="*/ 4 h 88" name="T1"/>
                <a:gd fmla="*/ 76 w 100" name="T2"/>
                <a:gd fmla="*/ 41 h 88" name="T3"/>
                <a:gd fmla="*/ 76 w 100" name="T4"/>
                <a:gd fmla="*/ 41 h 88" name="T5"/>
                <a:gd fmla="*/ 98 w 100" name="T6"/>
                <a:gd fmla="*/ 79 h 88" name="T7"/>
                <a:gd fmla="*/ 96 w 100" name="T8"/>
                <a:gd fmla="*/ 87 h 88" name="T9"/>
                <a:gd fmla="*/ 92 w 100" name="T10"/>
                <a:gd fmla="*/ 88 h 88" name="T11"/>
                <a:gd fmla="*/ 92 w 100" name="T12"/>
                <a:gd fmla="*/ 88 h 88" name="T13"/>
                <a:gd fmla="*/ 49 w 100" name="T14"/>
                <a:gd fmla="*/ 88 h 88" name="T15"/>
                <a:gd fmla="*/ 7 w 100" name="T16"/>
                <a:gd fmla="*/ 88 h 88" name="T17"/>
                <a:gd fmla="*/ 0 w 100" name="T18"/>
                <a:gd fmla="*/ 82 h 88" name="T19"/>
                <a:gd fmla="*/ 1 w 100" name="T20"/>
                <a:gd fmla="*/ 78 h 88" name="T21"/>
                <a:gd fmla="*/ 23 w 100" name="T22"/>
                <a:gd fmla="*/ 41 h 88" name="T23"/>
                <a:gd fmla="*/ 23 w 100" name="T24"/>
                <a:gd fmla="*/ 41 h 88" name="T25"/>
                <a:gd fmla="*/ 44 w 100" name="T26"/>
                <a:gd fmla="*/ 4 h 88" name="T27"/>
                <a:gd fmla="*/ 53 w 100" name="T28"/>
                <a:gd fmla="*/ 2 h 88" name="T29"/>
                <a:gd fmla="*/ 55 w 100" name="T30"/>
                <a:gd fmla="*/ 4 h 88" name="T31"/>
                <a:gd fmla="*/ 44 w 100" name="T32"/>
                <a:gd fmla="*/ 34 h 88" name="T33"/>
                <a:gd fmla="*/ 44 w 100" name="T34"/>
                <a:gd fmla="*/ 37 h 88" name="T35"/>
                <a:gd fmla="*/ 46 w 100" name="T36"/>
                <a:gd fmla="*/ 62 h 88" name="T37"/>
                <a:gd fmla="*/ 52 w 100" name="T38"/>
                <a:gd fmla="*/ 62 h 88" name="T39"/>
                <a:gd fmla="*/ 54 w 100" name="T40"/>
                <a:gd fmla="*/ 37 h 88" name="T41"/>
                <a:gd fmla="*/ 54 w 100" name="T42"/>
                <a:gd fmla="*/ 34 h 88" name="T43"/>
                <a:gd fmla="*/ 44 w 100" name="T44"/>
                <a:gd fmla="*/ 34 h 88" name="T45"/>
                <a:gd fmla="*/ 49 w 100" name="T46"/>
                <a:gd fmla="*/ 72 h 88" name="T47"/>
                <a:gd fmla="*/ 53 w 100" name="T48"/>
                <a:gd fmla="*/ 69 h 88" name="T49"/>
                <a:gd fmla="*/ 49 w 100" name="T50"/>
                <a:gd fmla="*/ 65 h 88" name="T51"/>
                <a:gd fmla="*/ 45 w 100" name="T52"/>
                <a:gd fmla="*/ 69 h 88" name="T53"/>
                <a:gd fmla="*/ 49 w 100" name="T54"/>
                <a:gd fmla="*/ 72 h 88" name="T55"/>
                <a:gd fmla="*/ 65 w 100" name="T56"/>
                <a:gd fmla="*/ 48 h 88" name="T57"/>
                <a:gd fmla="*/ 49 w 100" name="T58"/>
                <a:gd fmla="*/ 20 h 88" name="T59"/>
                <a:gd fmla="*/ 34 w 100" name="T60"/>
                <a:gd fmla="*/ 47 h 88" name="T61"/>
                <a:gd fmla="*/ 33 w 100" name="T62"/>
                <a:gd fmla="*/ 48 h 88" name="T63"/>
                <a:gd fmla="*/ 17 w 100" name="T64"/>
                <a:gd fmla="*/ 75 h 88" name="T65"/>
                <a:gd fmla="*/ 49 w 100" name="T66"/>
                <a:gd fmla="*/ 75 h 88" name="T67"/>
                <a:gd fmla="*/ 81 w 100" name="T68"/>
                <a:gd fmla="*/ 75 h 88" name="T69"/>
                <a:gd fmla="*/ 65 w 100" name="T70"/>
                <a:gd fmla="*/ 48 h 88" name="T71"/>
                <a:gd fmla="*/ 65 w 100" name="T72"/>
                <a:gd fmla="*/ 48 h 88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88" w="100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 bIns="60960" lIns="121920" rIns="121920" tIns="60960"/>
            <a:lstStyle/>
            <a:p>
              <a:pPr defTabSz="91433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2489">
                <a:latin charset="0" pitchFamily="34" typeface="Arial"/>
                <a:ea charset="-122" pitchFamily="34" typeface="微软雅黑"/>
                <a:cs charset="0" pitchFamily="34" typeface="Arial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5609455" y="1997065"/>
            <a:ext cx="1135362" cy="32003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z="1500">
                <a:latin charset="-122" pitchFamily="34" typeface="微软雅黑"/>
                <a:ea charset="-122" pitchFamily="34" typeface="微软雅黑"/>
              </a:rPr>
              <a:t>综述一内容</a:t>
            </a: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5580111" y="2229793"/>
            <a:ext cx="3043238" cy="548632"/>
          </a:xfrm>
          <a:prstGeom prst="rect">
            <a:avLst/>
          </a:prstGeom>
          <a:noFill/>
          <a:ln>
            <a:noFill/>
          </a:ln>
          <a:extLst/>
        </p:spPr>
        <p:txBody>
          <a:bodyPr bIns="45716" lIns="91431" rIns="91431" tIns="45716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altLang="en-US" lang="zh-CN" sz="1000"/>
              <a:t>点击输入简要文字内容，文字内容需概括精炼，不用多余的文字修饰，言简意赅的说明该项内容。</a:t>
            </a:r>
          </a:p>
        </p:txBody>
      </p:sp>
      <p:sp>
        <p:nvSpPr>
          <p:cNvPr id="75" name="矩形 74"/>
          <p:cNvSpPr/>
          <p:nvPr/>
        </p:nvSpPr>
        <p:spPr>
          <a:xfrm>
            <a:off x="5684012" y="3028040"/>
            <a:ext cx="1135362" cy="32003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mtClean="0" sz="1500">
                <a:latin charset="-122" pitchFamily="34" typeface="微软雅黑"/>
                <a:ea charset="-122" pitchFamily="34" typeface="微软雅黑"/>
              </a:rPr>
              <a:t>综述三内容</a:t>
            </a: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5654669" y="3260768"/>
            <a:ext cx="3043238" cy="548632"/>
          </a:xfrm>
          <a:prstGeom prst="rect">
            <a:avLst/>
          </a:prstGeom>
          <a:noFill/>
          <a:ln>
            <a:noFill/>
          </a:ln>
          <a:extLst/>
        </p:spPr>
        <p:txBody>
          <a:bodyPr bIns="45716" lIns="91431" rIns="91431" tIns="45716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altLang="en-US" lang="zh-CN" sz="1000"/>
              <a:t>点击输入简要文字内容，文字内容需概括精炼，不用多余的文字修饰，言简意赅的说明该项内容。</a:t>
            </a:r>
          </a:p>
        </p:txBody>
      </p:sp>
      <p:sp>
        <p:nvSpPr>
          <p:cNvPr id="84" name="矩形 83"/>
          <p:cNvSpPr/>
          <p:nvPr/>
        </p:nvSpPr>
        <p:spPr>
          <a:xfrm>
            <a:off x="5009018" y="3972459"/>
            <a:ext cx="1135362" cy="32003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r>
              <a:rPr altLang="en-US" b="1" lang="zh-CN" smtClean="0" sz="1500">
                <a:latin charset="-122" pitchFamily="34" typeface="微软雅黑"/>
                <a:ea charset="-122" pitchFamily="34" typeface="微软雅黑"/>
              </a:rPr>
              <a:t>综述四内容</a:t>
            </a:r>
          </a:p>
        </p:txBody>
      </p:sp>
      <p:sp>
        <p:nvSpPr>
          <p:cNvPr id="85" name="矩形 47"/>
          <p:cNvSpPr>
            <a:spLocks noChangeArrowheads="1"/>
          </p:cNvSpPr>
          <p:nvPr/>
        </p:nvSpPr>
        <p:spPr bwMode="auto">
          <a:xfrm>
            <a:off x="4979675" y="4205188"/>
            <a:ext cx="3043238" cy="548632"/>
          </a:xfrm>
          <a:prstGeom prst="rect">
            <a:avLst/>
          </a:prstGeom>
          <a:noFill/>
          <a:ln>
            <a:noFill/>
          </a:ln>
          <a:extLst/>
        </p:spPr>
        <p:txBody>
          <a:bodyPr bIns="45716" lIns="91431" rIns="91431" tIns="45716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itchFamily="34" typeface="Calibri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altLang="en-US" lang="zh-CN" sz="1000"/>
              <a:t>点击输入简要文字内容，文字内容需概括精炼，不用多余的文字修饰，言简意赅的说明该项内容。</a:t>
            </a:r>
          </a:p>
        </p:txBody>
      </p:sp>
    </p:spTree>
    <p:custDataLst>
      <p:tags r:id="rId5"/>
    </p:custDataLst>
    <p:extLst>
      <p:ext uri="{BB962C8B-B14F-4D97-AF65-F5344CB8AC3E}">
        <p14:creationId val="1062811101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2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2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50" id="3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fill="hold" id="4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id="6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grpId="0" id="7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fill="hold" id="8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fill="hold" id="8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fill="hold" grpId="0" id="9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5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8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fill="hold" id="10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fill="hold" id="10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fill="hold" grpId="0" id="1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6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9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fill="hold" grpId="0" id="1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23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110"/>
      <p:bldP grpId="0" spid="42"/>
      <p:bldP grpId="0" spid="43"/>
      <p:bldP grpId="0" spid="47"/>
      <p:bldP grpId="0" spid="48"/>
      <p:bldP grpId="0" spid="49"/>
      <p:bldP grpId="0" spid="50"/>
      <p:bldP grpId="0" spid="73"/>
      <p:bldP grpId="0" spid="74"/>
      <p:bldP grpId="0" spid="75"/>
      <p:bldP grpId="0" spid="80"/>
      <p:bldP grpId="0" spid="84"/>
      <p:bldP grpId="0" spid="8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0PPT素材\背景及图片\白麻子.jpg" id="9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270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51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pc="300" sz="2000">
                <a:latin charset="-122" pitchFamily="2" typeface="方正兰亭细黑_GBK"/>
                <a:ea charset="-122" pitchFamily="2" typeface="方正兰亭细黑_GBK"/>
              </a:rPr>
              <a:t>理论基础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53846" y="267886"/>
            <a:ext cx="2092642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600">
                <a:solidFill>
                  <a:srgbClr val="C00000"/>
                </a:solidFill>
                <a:latin charset="-128" pitchFamily="34" typeface="Kozuka Gothic Pro R"/>
                <a:ea charset="-128" pitchFamily="34" typeface="Kozuka Gothic Pro R"/>
              </a:rPr>
              <a:t>THEORETICAL BASIS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70018" y="2007682"/>
            <a:ext cx="9448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11542" y="2677964"/>
            <a:ext cx="9448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76731" y="3059321"/>
            <a:ext cx="9448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16303" y="3334604"/>
            <a:ext cx="9448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90848" y="2735818"/>
            <a:ext cx="9448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73636" y="2127165"/>
            <a:ext cx="9448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49782" y="1719776"/>
            <a:ext cx="9448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09570" y="1429287"/>
            <a:ext cx="9448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07247" y="1797468"/>
            <a:ext cx="9448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08285" y="2051887"/>
            <a:ext cx="9448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24407" y="2283869"/>
            <a:ext cx="9448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55887" y="2533094"/>
            <a:ext cx="9448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78112" y="2787513"/>
            <a:ext cx="9448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73048" y="3019495"/>
            <a:ext cx="944880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000">
                <a:solidFill>
                  <a:srgbClr val="C00000"/>
                </a:solidFill>
                <a:latin charset="-122" pitchFamily="2" typeface="方正兰亭细黑_GBK"/>
                <a:ea charset="-122" pitchFamily="2" typeface="方正兰亭细黑_GBK"/>
              </a:rPr>
              <a:t>添加文字标题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09404" y="3942940"/>
            <a:ext cx="76504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请您添加文字内容，内容详尽简要清晰足够表达标题，准确无误。添加文字内容，内容详尽简要清晰。请您添加</a:t>
            </a:r>
          </a:p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文字内容，内容详尽简要清晰足够表达标题，准确无误。添加文字内容，内容详尽简要清晰。请您添加文字内容</a:t>
            </a:r>
          </a:p>
          <a:p>
            <a:r>
              <a:rPr altLang="en-US" lang="zh-CN" smtClean="0" sz="1200">
                <a:latin charset="2" pitchFamily="2" typeface="方正兰亭细黑_GBK_M"/>
                <a:ea charset="2" pitchFamily="2" typeface="方正兰亭细黑_GBK_M"/>
                <a:cs charset="2" pitchFamily="2" typeface="方正兰亭细黑_GBK_M"/>
              </a:rPr>
              <a:t>，内容详尽简要清晰足够表达标题，准确无误。添加文字内容，内容详尽简要清晰。</a:t>
            </a:r>
          </a:p>
        </p:txBody>
      </p:sp>
      <p:sp>
        <p:nvSpPr>
          <p:cNvPr id="36" name="椭圆 35"/>
          <p:cNvSpPr/>
          <p:nvPr/>
        </p:nvSpPr>
        <p:spPr>
          <a:xfrm>
            <a:off x="1900238" y="1837587"/>
            <a:ext cx="584200" cy="58420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905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470093" y="2011678"/>
            <a:ext cx="525577" cy="5255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905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2189163" y="2476496"/>
            <a:ext cx="518643" cy="518643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C00000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C00000"/>
                </a:solidFill>
              </a:endParaRPr>
            </a:p>
          </p:txBody>
        </p:sp>
      </p:grpSp>
      <p:sp>
        <p:nvSpPr>
          <p:cNvPr id="40" name="椭圆 39"/>
          <p:cNvSpPr>
            <a:spLocks noChangeAspect="1"/>
          </p:cNvSpPr>
          <p:nvPr/>
        </p:nvSpPr>
        <p:spPr>
          <a:xfrm>
            <a:off x="2721515" y="2834126"/>
            <a:ext cx="468000" cy="46800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905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5499438" y="1687097"/>
            <a:ext cx="396000" cy="39600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905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3772243" y="2866287"/>
            <a:ext cx="342000" cy="34200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254000" dir="8100000" dist="1905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4781938" y="2035317"/>
            <a:ext cx="277200" cy="27720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190500" dir="8100000" dist="127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4389543" y="2500234"/>
            <a:ext cx="216000" cy="21600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algn="tr" blurRad="190500" dir="8100000" dist="127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6742189" y="2554436"/>
            <a:ext cx="583583" cy="583583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C00000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C00000"/>
                </a:solidFill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5987876" y="1688018"/>
            <a:ext cx="484598" cy="484598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21" name="同心圆 1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C00000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C00000"/>
                </a:solidFill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3281017" y="2924185"/>
            <a:ext cx="399491" cy="399491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C00000"/>
                </a:solidFill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C00000"/>
                </a:solidFill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5084782" y="1834061"/>
            <a:ext cx="339856" cy="339856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127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C00000"/>
                </a:solidFill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C00000"/>
                </a:solidFill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4115409" y="2680345"/>
            <a:ext cx="274133" cy="274133"/>
            <a:chOff x="304800" y="673100"/>
            <a:chExt cx="4000500" cy="4000500"/>
          </a:xfrm>
          <a:effectLst>
            <a:outerShdw algn="tr" blurRad="127000" dir="8100000" dist="127000" rotWithShape="0">
              <a:prstClr val="black">
                <a:alpha val="40000"/>
              </a:prstClr>
            </a:outerShdw>
          </a:effectLst>
        </p:grpSpPr>
        <p:sp>
          <p:nvSpPr>
            <p:cNvPr id="130" name="同心圆 1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C00000"/>
                </a:solidFill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C00000"/>
                </a:solidFill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4577361" y="2286548"/>
            <a:ext cx="226575" cy="226575"/>
            <a:chOff x="304800" y="673100"/>
            <a:chExt cx="4000500" cy="4000500"/>
          </a:xfrm>
          <a:effectLst>
            <a:outerShdw algn="tr" blurRad="127000" dir="8100000" dist="127000" rotWithShape="0">
              <a:prstClr val="black">
                <a:alpha val="40000"/>
              </a:prstClr>
            </a:outerShdw>
          </a:effectLst>
        </p:grpSpPr>
        <p:sp>
          <p:nvSpPr>
            <p:cNvPr id="133" name="同心圆 1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C00000"/>
                </a:solidFill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C00000"/>
                </a:solidFill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10609991" y="638259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  <p:custDataLst>
      <p:tags r:id="rId4"/>
    </p:custDataLst>
    <p:extLst>
      <p:ext uri="{BB962C8B-B14F-4D97-AF65-F5344CB8AC3E}">
        <p14:creationId val="2520464711"/>
      </p:ext>
    </p:extLst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2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33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1.97531E-06 L 0.55781 1.97531E-06" pathEditMode="relative" ptsTypes="AA" rAng="0">
                                      <p:cBhvr>
                                        <p:cTn dur="1000" fill="hold" id="34" spd="-100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2" id="3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7 1.23457E-06 L -0.56719 0.00278" pathEditMode="relative" ptsTypes="AA" rAng="0">
                                      <p:cBhvr>
                                        <p:cTn dur="1000" fill="hold" id="38" spd="-100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12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2" id="46" nodeType="withEffect" presetClass="path" presetID="42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07 -8.64198E-07 L 0.225 0.76111" pathEditMode="relative" ptsTypes="AA" rAng="0">
                                      <p:cBhvr>
                                        <p:cTn dur="1000" fill="hold" id="47" spd="-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805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48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55" nodeType="withEffect" presetClass="path" presetID="42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07 -8.64198E-07 L -0.25 -0.67778" pathEditMode="relative" ptsTypes="AA" rAng="0">
                                      <p:cBhvr>
                                        <p:cTn dur="1000" fill="hold" id="56" spd="-100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3388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2" id="64" nodeType="withEffect" presetClass="path" presetID="42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-2.09877E-06 L -0.00937 0.58056" pathEditMode="relative" ptsTypes="AA" rAng="0">
                                      <p:cBhvr>
                                        <p:cTn dur="1000" fill="hold" id="65" spd="-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2901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66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78" nodeType="withEffect" presetClass="path" presetID="42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77778E-06 3.82716E-06 L 0.00157 -0.53056" pathEditMode="relative" ptsTypes="AA" rAng="0">
                                      <p:cBhvr>
                                        <p:cTn dur="1000" fill="hold" id="79" spd="-100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654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1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82" nodeType="withEffect" presetClass="path" presetID="42" presetSubtype="0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44444E-06 2.59259E-06 L -0.29844 0.54166" pathEditMode="relative" ptsTypes="AA" rAng="0">
                                      <p:cBhvr>
                                        <p:cTn dur="1000" fill="hold" id="83" spd="-100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2706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53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2" id="91" nodeType="withEffect" presetClass="path" presetID="42" presetSubtype="0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2.77778E-07 1.97531E-06 L 0.32656 -0.51111" pathEditMode="relative" ptsTypes="AA" rAng="0">
                                      <p:cBhvr>
                                        <p:cTn dur="1000" fill="hold" id="92" spd="-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-2555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93" nodeType="withEffect" presetClass="entr" presetID="53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1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100" nodeType="withEffect" presetClass="path" presetID="42" presetSubtype="0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11022E-16 1.35802E-06 L 0.1125 0.80278" pathEditMode="relative" ptsTypes="AA" rAng="0">
                                      <p:cBhvr>
                                        <p:cTn dur="1000" fill="hold" id="101" spd="-100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4012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53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6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1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9" nodeType="withEffect" presetClass="entr" presetID="53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2" id="114" nodeType="withEffect" presetClass="path" presetID="42" presetSubtype="0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2.77778E-07 3.7037E-06 L -0.125 -0.68889" pathEditMode="relative" ptsTypes="AA" rAng="0">
                                      <p:cBhvr>
                                        <p:cTn dur="1000" fill="hold" id="115" spd="-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3444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6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118" nodeType="withEffect" presetClass="path" presetID="42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06 -1.23457E-07 L 0.4875 0.71111" pathEditMode="relative" ptsTypes="AA" rAng="0">
                                      <p:cBhvr>
                                        <p:cTn dur="1000" fill="hold" id="119" spd="-100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3555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20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2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4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grpId="2" id="127" nodeType="withEffect" presetClass="path" presetID="42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2222E-06 4.69136E-06 L -0.51406 -0.62778" pathEditMode="relative" ptsTypes="AA" rAng="0">
                                      <p:cBhvr>
                                        <p:cTn dur="1000" fill="hold" id="128" spd="-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2" y="-3138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129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4" nodeType="withEffect" presetClass="entr" presetID="1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6" nodeType="withEffect" presetClass="entr" presetID="53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2" id="141" nodeType="withEffect" presetClass="path" presetID="42" presetSubtype="0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3.05556E-06 2.46914E-06 L 0.59531 -0.52222" pathEditMode="relative" ptsTypes="AA" rAng="0">
                                      <p:cBhvr>
                                        <p:cTn dur="1000" fill="hold" id="142" spd="-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-2611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43" nodeType="withEffect" presetClass="entr" presetID="1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5" nodeType="withEffect" presetClass="entr" presetID="53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7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8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9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50" nodeType="withEffect" presetClass="path" presetID="42" presetSubtype="0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8.33333E-07 4.93827E-06 L -0.69375 0.72777" pathEditMode="relative" ptsTypes="AA" rAng="0">
                                      <p:cBhvr>
                                        <p:cTn dur="1000" fill="hold" id="151" spd="-100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8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2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15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56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4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5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6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9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72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3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7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7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8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8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5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8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9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9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1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0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5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0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9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210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12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3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grpId="0" id="2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16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135"/>
      <p:bldP grpId="0" spid="36"/>
      <p:bldP grpId="1" spid="36"/>
      <p:bldP grpId="2" spid="36"/>
      <p:bldP grpId="0" spid="39"/>
      <p:bldP grpId="1" spid="39"/>
      <p:bldP grpId="2" spid="39"/>
      <p:bldP grpId="0" spid="40"/>
      <p:bldP grpId="1" spid="40"/>
      <p:bldP grpId="2" spid="40"/>
      <p:bldP grpId="0" spid="43"/>
      <p:bldP grpId="1" spid="43"/>
      <p:bldP grpId="2" spid="43"/>
      <p:bldP grpId="0" spid="44"/>
      <p:bldP grpId="1" spid="44"/>
      <p:bldP grpId="2" spid="44"/>
      <p:bldP grpId="0" spid="47"/>
      <p:bldP grpId="1" spid="47"/>
      <p:bldP grpId="2" spid="47"/>
      <p:bldP grpId="0" spid="48"/>
      <p:bldP grpId="1" spid="48"/>
      <p:bldP grpId="2" spid="48"/>
      <p:bldP grpId="0" spid="136"/>
    </p:bldLst>
  </p:timing>
</p:sld>
</file>

<file path=ppt/tags/tag1.xml><?xml version="1.0" encoding="utf-8"?>
<p:tagLst xmlns:p="http://schemas.openxmlformats.org/presentationml/2006/main">
  <p:tag name="SELECTED" val="True"/>
</p:tagLst>
</file>

<file path=ppt/tags/tag10.xml><?xml version="1.0" encoding="utf-8"?>
<p:tagLst xmlns:p="http://schemas.openxmlformats.org/presentationml/2006/main">
  <p:tag name="SELECTED" val="True"/>
</p:tagLst>
</file>

<file path=ppt/tags/tag11.xml><?xml version="1.0" encoding="utf-8"?>
<p:tagLst xmlns:p="http://schemas.openxmlformats.org/presentationml/2006/main">
  <p:tag name="SELECTED" val="True"/>
</p:tagLst>
</file>

<file path=ppt/tags/tag12.xml><?xml version="1.0" encoding="utf-8"?>
<p:tagLst xmlns:p="http://schemas.openxmlformats.org/presentationml/2006/main">
  <p:tag name="SELECTED" val="True"/>
</p:tagLst>
</file>

<file path=ppt/tags/tag13.xml><?xml version="1.0" encoding="utf-8"?>
<p:tagLst xmlns:p="http://schemas.openxmlformats.org/presentationml/2006/main">
  <p:tag name="SELECTED" val="True"/>
</p:tagLst>
</file>

<file path=ppt/tags/tag14.xml><?xml version="1.0" encoding="utf-8"?>
<p:tagLst xmlns:p="http://schemas.openxmlformats.org/presentationml/2006/main">
  <p:tag name="SELECTED" val="True"/>
</p:tagLst>
</file>

<file path=ppt/tags/tag15.xml><?xml version="1.0" encoding="utf-8"?>
<p:tagLst xmlns:p="http://schemas.openxmlformats.org/presentationml/2006/main">
  <p:tag name="SELECTED" val="True"/>
</p:tagLst>
</file>

<file path=ppt/tags/tag16.xml><?xml version="1.0" encoding="utf-8"?>
<p:tagLst xmlns:p="http://schemas.openxmlformats.org/presentationml/2006/main">
  <p:tag name="SELECTED" val="True"/>
</p:tagLst>
</file>

<file path=ppt/tags/tag17.xml><?xml version="1.0" encoding="utf-8"?>
<p:tagLst xmlns:p="http://schemas.openxmlformats.org/presentationml/2006/main">
  <p:tag name="SELECTED" val="True"/>
</p:tagLst>
</file>

<file path=ppt/tags/tag18.xml><?xml version="1.0" encoding="utf-8"?>
<p:tagLst xmlns:p="http://schemas.openxmlformats.org/presentationml/2006/main">
  <p:tag name="SELECTED" val="True"/>
</p:tagLst>
</file>

<file path=ppt/tags/tag19.xml><?xml version="1.0" encoding="utf-8"?>
<p:tagLst xmlns:p="http://schemas.openxmlformats.org/presentationml/2006/main">
  <p:tag name="SELECTED" val="True"/>
</p:tagLst>
</file>

<file path=ppt/tags/tag2.xml><?xml version="1.0" encoding="utf-8"?>
<p:tagLst xmlns:p="http://schemas.openxmlformats.org/presentationml/2006/main">
  <p:tag name="SELECTED" val="True"/>
</p:tagLst>
</file>

<file path=ppt/tags/tag20.xml><?xml version="1.0" encoding="utf-8"?>
<p:tagLst xmlns:p="http://schemas.openxmlformats.org/presentationml/2006/main">
  <p:tag name="SELECTED" val="True"/>
</p:tagLst>
</file>

<file path=ppt/tags/tag21.xml><?xml version="1.0" encoding="utf-8"?>
<p:tagLst xmlns:p="http://schemas.openxmlformats.org/presentationml/2006/main">
  <p:tag name="SELECTED" val="True"/>
</p:tagLst>
</file>

<file path=ppt/tags/tag22.xml><?xml version="1.0" encoding="utf-8"?>
<p:tagLst xmlns:p="http://schemas.openxmlformats.org/presentationml/2006/main">
  <p:tag name="SELECTED" val="True"/>
</p:tagLst>
</file>

<file path=ppt/tags/tag23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1111111111"/>
</p:tagLst>
</file>

<file path=ppt/tags/tag3.xml><?xml version="1.0" encoding="utf-8"?>
<p:tagLst xmlns:p="http://schemas.openxmlformats.org/presentationml/2006/main">
  <p:tag name="SELECTED" val="True"/>
</p:tagLst>
</file>

<file path=ppt/tags/tag4.xml><?xml version="1.0" encoding="utf-8"?>
<p:tagLst xmlns:p="http://schemas.openxmlformats.org/presentationml/2006/main">
  <p:tag name="SELECTED" val="True"/>
</p:tagLst>
</file>

<file path=ppt/tags/tag5.xml><?xml version="1.0" encoding="utf-8"?>
<p:tagLst xmlns:p="http://schemas.openxmlformats.org/presentationml/2006/main">
  <p:tag name="SELECTED" val="True"/>
</p:tagLst>
</file>

<file path=ppt/tags/tag6.xml><?xml version="1.0" encoding="utf-8"?>
<p:tagLst xmlns:p="http://schemas.openxmlformats.org/presentationml/2006/main">
  <p:tag name="SELECTED" val="True"/>
</p:tagLst>
</file>

<file path=ppt/tags/tag7.xml><?xml version="1.0" encoding="utf-8"?>
<p:tagLst xmlns:p="http://schemas.openxmlformats.org/presentationml/2006/main">
  <p:tag name="SELECTED" val="True"/>
</p:tagLst>
</file>

<file path=ppt/tags/tag8.xml><?xml version="1.0" encoding="utf-8"?>
<p:tagLst xmlns:p="http://schemas.openxmlformats.org/presentationml/2006/main">
  <p:tag name="SELECTED" val="True"/>
</p:tagLst>
</file>

<file path=ppt/tags/tag9.xml><?xml version="1.0" encoding="utf-8"?>
<p:tagLst xmlns:p="http://schemas.openxmlformats.org/presentationml/2006/main">
  <p:tag name="SELECTED" val="True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412</Paragraphs>
  <Slides>33</Slides>
  <Notes>33</Notes>
  <TotalTime>450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48">
      <vt:lpstr>Arial</vt:lpstr>
      <vt:lpstr>Calibri</vt:lpstr>
      <vt:lpstr>Calibri Light</vt:lpstr>
      <vt:lpstr>方正兰亭粗黑_GBK</vt:lpstr>
      <vt:lpstr>方正超粗黑简体</vt:lpstr>
      <vt:lpstr>宋体</vt:lpstr>
      <vt:lpstr>微软雅黑</vt:lpstr>
      <vt:lpstr>Kozuka Gothic Pro R</vt:lpstr>
      <vt:lpstr>方正兰亭细黑_GBK</vt:lpstr>
      <vt:lpstr>Watford DB</vt:lpstr>
      <vt:lpstr>造字工房劲黑（非商用）常规体</vt:lpstr>
      <vt:lpstr>方正兰亭细黑_GBK_M</vt:lpstr>
      <vt:lpstr>Impact</vt:lpstr>
      <vt:lpstr>造字工房俊雅锐宋体验版常规体</vt:lpstr>
      <vt:lpstr>清风素材 https://12sc.taobao.com/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contentStatus>12sc.taobao.com</cp:contentStatus>
  <dcterms:created xsi:type="dcterms:W3CDTF">2015-01-23T04:02:45Z</dcterms:created>
  <cp:lastModifiedBy>优品PPT</cp:lastModifiedBy>
  <dcterms:modified xsi:type="dcterms:W3CDTF">2021-08-20T11:20:16Z</dcterms:modified>
  <cp:revision>59</cp:revision>
  <dc:title>PowerPoint 演示文稿</dc:title>
</cp:coreProperties>
</file>