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352" r:id="rId4"/>
    <p:sldId id="309" r:id="rId5"/>
    <p:sldId id="338"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307" r:id="rId36"/>
    <p:sldId id="296" r:id="rId37"/>
    <p:sldId id="297" r:id="rId38"/>
    <p:sldId id="298" r:id="rId39"/>
    <p:sldId id="299" r:id="rId40"/>
    <p:sldId id="300" r:id="rId41"/>
    <p:sldId id="301" r:id="rId42"/>
    <p:sldId id="351" r:id="rId43"/>
  </p:sldIdLst>
  <p:sldSz cx="12195175"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56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9819" autoAdjust="0"/>
  </p:normalViewPr>
  <p:slideViewPr>
    <p:cSldViewPr showGuides="1">
      <p:cViewPr varScale="1">
        <p:scale>
          <a:sx n="113" d="100"/>
          <a:sy n="113" d="100"/>
        </p:scale>
        <p:origin x="522" y="96"/>
      </p:cViewPr>
      <p:guideLst>
        <p:guide orient="horz"/>
        <p:guide pos="3569"/>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47F9F-DC68-4A99-9BE9-FAB262CC17C6}" type="datetimeFigureOut">
              <a:rPr lang="zh-CN" altLang="en-US" smtClean="0"/>
              <a:t>2018/5/28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5ECE6-943B-49D7-A8A9-CDF5665F1A48}" type="slidenum">
              <a:rPr lang="zh-CN" altLang="en-US" smtClean="0"/>
              <a:t>‹#›</a:t>
            </a:fld>
            <a:endParaRPr lang="zh-CN" altLang="en-US"/>
          </a:p>
        </p:txBody>
      </p:sp>
    </p:spTree>
    <p:extLst>
      <p:ext uri="{BB962C8B-B14F-4D97-AF65-F5344CB8AC3E}">
        <p14:creationId val="408556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40830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506818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271498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170828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26924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575360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850535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783809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967862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500694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21773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136363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074999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281601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85019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530768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070017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0218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321158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829630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895354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197438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240573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43284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908776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718161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4718175"/>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629852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5844861"/>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2722967"/>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742179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085423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044085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9027676"/>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098925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38930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766317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306705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01963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17288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80161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667624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128105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28298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91709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25477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521339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79962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623296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115351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15691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F9F9F9"/>
            </a:gs>
            <a:gs pos="96300">
              <a:srgbClr val="EEEEEE"/>
            </a:gs>
            <a:gs pos="100000">
              <a:srgbClr val="E4E4E4"/>
            </a:gs>
          </a:gsLst>
          <a:lin ang="16200000" scaled="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333A8-9EDF-4AA3-BA93-953C79DC8FF8}" type="datetimeFigureOut">
              <a:rPr lang="zh-CN" altLang="en-US" smtClean="0"/>
              <a:t>2018/5/28</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7BD75-B8B9-44DD-ACE6-194DB5ABC4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907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 Id="rId5" Target="../media/image1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4.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3.png" Type="http://schemas.openxmlformats.org/officeDocument/2006/relationships/image"/><Relationship Id="rId4" Target="../media/image15.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6.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4.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1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0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grpSp>
        <p:nvGrpSpPr>
          <p:cNvPr id="32" name="组合 31"/>
          <p:cNvGrpSpPr/>
          <p:nvPr/>
        </p:nvGrpSpPr>
        <p:grpSpPr>
          <a:xfrm flipH="1">
            <a:off x="48915" y="5013176"/>
            <a:ext cx="3169856" cy="1728192"/>
            <a:chOff x="5917425" y="3435846"/>
            <a:chExt cx="3226575" cy="1707654"/>
          </a:xfrm>
        </p:grpSpPr>
        <p:pic>
          <p:nvPicPr>
            <p:cNvPr id="34"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5"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sp>
        <p:nvSpPr>
          <p:cNvPr id="51" name="Freeform 19"/>
          <p:cNvSpPr>
            <a:spLocks noEditPoints="1"/>
          </p:cNvSpPr>
          <p:nvPr/>
        </p:nvSpPr>
        <p:spPr bwMode="auto">
          <a:xfrm>
            <a:off x="264939" y="271955"/>
            <a:ext cx="1512168" cy="635751"/>
          </a:xfrm>
          <a:custGeom>
            <a:gdLst>
              <a:gd fmla="*/ 19 w 2250" name="T0"/>
              <a:gd fmla="*/ 10 h 912" name="T1"/>
              <a:gd fmla="*/ 753 w 2250" name="T2"/>
              <a:gd fmla="*/ 0 h 912" name="T3"/>
              <a:gd fmla="*/ 813 w 2250" name="T4"/>
              <a:gd fmla="*/ 503 h 912" name="T5"/>
              <a:gd fmla="*/ 1601 w 2250" name="T6"/>
              <a:gd fmla="*/ 592 h 912" name="T7"/>
              <a:gd fmla="*/ 1184 w 2250" name="T8"/>
              <a:gd fmla="*/ 85 h 912" name="T9"/>
              <a:gd fmla="*/ 1403 w 2250" name="T10"/>
              <a:gd fmla="*/ 53 h 912" name="T11"/>
              <a:gd fmla="*/ 1446 w 2250" name="T12"/>
              <a:gd fmla="*/ 336 h 912" name="T13"/>
              <a:gd fmla="*/ 1711 w 2250" name="T14"/>
              <a:gd fmla="*/ 294 h 912" name="T15"/>
              <a:gd fmla="*/ 1970 w 2250" name="T16"/>
              <a:gd fmla="*/ 555 h 912" name="T17"/>
              <a:gd fmla="*/ 2250 w 2250" name="T18"/>
              <a:gd fmla="*/ 650 h 912" name="T19"/>
              <a:gd fmla="*/ 186 w 2250" name="T20"/>
              <a:gd fmla="*/ 729 h 912" name="T21"/>
              <a:gd fmla="*/ 147 w 2250" name="T22"/>
              <a:gd fmla="*/ 755 h 912" name="T23"/>
              <a:gd fmla="*/ 150 w 2250" name="T24"/>
              <a:gd fmla="*/ 879 h 912" name="T25"/>
              <a:gd fmla="*/ 234 w 2250" name="T26"/>
              <a:gd fmla="*/ 698 h 912" name="T27"/>
              <a:gd fmla="*/ 234 w 2250" name="T28"/>
              <a:gd fmla="*/ 698 h 912" name="T29"/>
              <a:gd fmla="*/ 346 w 2250" name="T30"/>
              <a:gd fmla="*/ 764 h 912" name="T31"/>
              <a:gd fmla="*/ 318 w 2250" name="T32"/>
              <a:gd fmla="*/ 795 h 912" name="T33"/>
              <a:gd fmla="*/ 206 w 2250" name="T34"/>
              <a:gd fmla="*/ 889 h 912" name="T35"/>
              <a:gd fmla="*/ 336 w 2250" name="T36"/>
              <a:gd fmla="*/ 887 h 912" name="T37"/>
              <a:gd fmla="*/ 416 w 2250" name="T38"/>
              <a:gd fmla="*/ 801 h 912" name="T39"/>
              <a:gd fmla="*/ 417 w 2250" name="T40"/>
              <a:gd fmla="*/ 830 h 912" name="T41"/>
              <a:gd fmla="*/ 416 w 2250" name="T42"/>
              <a:gd fmla="*/ 752 h 912" name="T43"/>
              <a:gd fmla="*/ 541 w 2250" name="T44"/>
              <a:gd fmla="*/ 755 h 912" name="T45"/>
              <a:gd fmla="*/ 531 w 2250" name="T46"/>
              <a:gd fmla="*/ 861 h 912" name="T47"/>
              <a:gd fmla="*/ 371 w 2250" name="T48"/>
              <a:gd fmla="*/ 715 h 912" name="T49"/>
              <a:gd fmla="*/ 702 w 2250" name="T50"/>
              <a:gd fmla="*/ 875 h 912" name="T51"/>
              <a:gd fmla="*/ 702 w 2250" name="T52"/>
              <a:gd fmla="*/ 875 h 912" name="T53"/>
              <a:gd fmla="*/ 804 w 2250" name="T54"/>
              <a:gd fmla="*/ 877 h 912" name="T55"/>
              <a:gd fmla="*/ 1069 w 2250" name="T56"/>
              <a:gd fmla="*/ 786 h 912" name="T57"/>
              <a:gd fmla="*/ 1046 w 2250" name="T58"/>
              <a:gd fmla="*/ 756 h 912" name="T59"/>
              <a:gd fmla="*/ 995 w 2250" name="T60"/>
              <a:gd fmla="*/ 803 h 912" name="T61"/>
              <a:gd fmla="*/ 1177 w 2250" name="T62"/>
              <a:gd fmla="*/ 718 h 912" name="T63"/>
              <a:gd fmla="*/ 1279 w 2250" name="T64"/>
              <a:gd fmla="*/ 704 h 912" name="T65"/>
              <a:gd fmla="*/ 1445 w 2250" name="T66"/>
              <a:gd fmla="*/ 713 h 912" name="T67"/>
              <a:gd fmla="*/ 1432 w 2250" name="T68"/>
              <a:gd fmla="*/ 855 h 912" name="T69"/>
              <a:gd fmla="*/ 1301 w 2250" name="T70"/>
              <a:gd fmla="*/ 750 h 912" name="T71"/>
              <a:gd fmla="*/ 1376 w 2250" name="T72"/>
              <a:gd fmla="*/ 750 h 912" name="T73"/>
              <a:gd fmla="*/ 1382 w 2250" name="T74"/>
              <a:gd fmla="*/ 819 h 912" name="T75"/>
              <a:gd fmla="*/ 1595 w 2250" name="T76"/>
              <a:gd fmla="*/ 745 h 912" name="T77"/>
              <a:gd fmla="*/ 1639 w 2250" name="T78"/>
              <a:gd fmla="*/ 829 h 912" name="T79"/>
              <a:gd fmla="*/ 1585 w 2250" name="T80"/>
              <a:gd fmla="*/ 827 h 912" name="T81"/>
              <a:gd fmla="*/ 1653 w 2250" name="T82"/>
              <a:gd fmla="*/ 692 h 912" name="T83"/>
              <a:gd fmla="*/ 1635 w 2250" name="T84"/>
              <a:gd fmla="*/ 820 h 912" name="T85"/>
              <a:gd fmla="*/ 1863 w 2250" name="T86"/>
              <a:gd fmla="*/ 839 h 912" name="T87"/>
              <a:gd fmla="*/ 1866 w 2250" name="T88"/>
              <a:gd fmla="*/ 885 h 912" name="T89"/>
              <a:gd fmla="*/ 1856 w 2250" name="T90"/>
              <a:gd fmla="*/ 776 h 912" name="T91"/>
              <a:gd fmla="*/ 1770 w 2250" name="T92"/>
              <a:gd fmla="*/ 708 h 912" name="T93"/>
              <a:gd fmla="*/ 1763 w 2250" name="T94"/>
              <a:gd fmla="*/ 880 h 912" name="T95"/>
              <a:gd fmla="*/ 1732 w 2250" name="T96"/>
              <a:gd fmla="*/ 697 h 912" name="T97"/>
              <a:gd fmla="*/ 1732 w 2250" name="T98"/>
              <a:gd fmla="*/ 697 h 912" name="T99"/>
              <a:gd fmla="*/ 1834 w 2250" name="T100"/>
              <a:gd fmla="*/ 697 h 912" name="T101"/>
              <a:gd fmla="*/ 1825 w 2250" name="T102"/>
              <a:gd fmla="*/ 871 h 912" name="T103"/>
              <a:gd fmla="*/ 1790 w 2250" name="T104"/>
              <a:gd fmla="*/ 887 h 912" name="T105"/>
              <a:gd fmla="*/ 1957 w 2250" name="T106"/>
              <a:gd fmla="*/ 888 h 912" name="T107"/>
              <a:gd fmla="*/ 1985 w 2250" name="T108"/>
              <a:gd fmla="*/ 770 h 912" name="T109"/>
              <a:gd fmla="*/ 1990 w 2250" name="T110"/>
              <a:gd fmla="*/ 819 h 912" name="T111"/>
              <a:gd fmla="*/ 2111 w 2250" name="T112"/>
              <a:gd fmla="*/ 755 h 912" name="T113"/>
              <a:gd fmla="*/ 2132 w 2250" name="T114"/>
              <a:gd fmla="*/ 807 h 912" name="T115"/>
              <a:gd fmla="*/ 2055 w 2250" name="T116"/>
              <a:gd fmla="*/ 884 h 912" name="T117"/>
              <a:gd fmla="*/ 2030 w 2250" name="T118"/>
              <a:gd fmla="*/ 822 h 912" name="T119"/>
              <a:gd fmla="*/ 2138 w 2250" name="T120"/>
              <a:gd fmla="*/ 866 h 912" name="T121"/>
              <a:gd fmla="*/ 2143 w 2250" name="T122"/>
              <a:gd fmla="*/ 756 h 912" name="T123"/>
              <a:gd fmla="*/ 2077 w 2250" name="T124"/>
              <a:gd fmla="*/ 688 h 9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12" w="2250">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70C0"/>
          </a:solidFill>
          <a:ln>
            <a:noFill/>
          </a:ln>
        </p:spPr>
        <p:txBody>
          <a:bodyPr anchor="t" anchorCtr="0" bIns="45720" compatLnSpc="1" lIns="91440" numCol="1" rIns="91440" tIns="45720" vert="horz" wrap="square"/>
          <a:lstStyle/>
          <a:p>
            <a:endParaRPr altLang="en-US" lang="zh-CN">
              <a:solidFill>
                <a:srgbClr val="FD3F03"/>
              </a:solidFill>
            </a:endParaRPr>
          </a:p>
        </p:txBody>
      </p:sp>
      <p:sp>
        <p:nvSpPr>
          <p:cNvPr id="54" name="矩形 53"/>
          <p:cNvSpPr/>
          <p:nvPr/>
        </p:nvSpPr>
        <p:spPr>
          <a:xfrm>
            <a:off x="0" y="1764432"/>
            <a:ext cx="12218267" cy="338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2052464"/>
            <a:ext cx="6961684" cy="3104728"/>
          </a:xfrm>
          <a:prstGeom prst="rect">
            <a:avLst/>
          </a:prstGeom>
          <a:blipFill>
            <a:blip r:embed="rId5">
              <a:extLst>
                <a:ext uri="{BEBA8EAE-BF5A-486C-A8C5-ECC9F3942E4B}">
                  <a14:imgProps>
                    <a14:imgLayer xmlns:d3p1="http://schemas.openxmlformats.org/officeDocument/2006/relationships" d3p1:embed="">
                      <a14:imgEffect>
                        <a14:brightnessContrast bright="22000" contrast="19000"/>
                      </a14:imgEffect>
                    </a14:imgLayer>
                  </a14:imgProps>
                </a:ext>
                <a:ext uri="{28A0092B-C50C-407E-A947-70E740481C1C}">
                  <a14:useLocalDpi/>
                </a:ext>
              </a:extLst>
            </a:blip>
            <a:stretch>
              <a:fillRect b="-23629" l="-419" r="-419" t="-259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7"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8789490" y="5021560"/>
            <a:ext cx="3265382" cy="17281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7" name="矩形 16"/>
          <p:cNvSpPr/>
          <p:nvPr/>
        </p:nvSpPr>
        <p:spPr>
          <a:xfrm>
            <a:off x="5256583" y="2052464"/>
            <a:ext cx="6961684" cy="3104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10"/>
          <p:cNvSpPr>
            <a:spLocks noEditPoints="1"/>
          </p:cNvSpPr>
          <p:nvPr/>
        </p:nvSpPr>
        <p:spPr bwMode="auto">
          <a:xfrm>
            <a:off x="5665539" y="4149080"/>
            <a:ext cx="358536" cy="360040"/>
          </a:xfrm>
          <a:custGeom>
            <a:gdLst>
              <a:gd fmla="*/ 245 w 490" name="T0"/>
              <a:gd fmla="*/ 0 h 490" name="T1"/>
              <a:gd fmla="*/ 490 w 490" name="T2"/>
              <a:gd fmla="*/ 245 h 490" name="T3"/>
              <a:gd fmla="*/ 245 w 490" name="T4"/>
              <a:gd fmla="*/ 490 h 490" name="T5"/>
              <a:gd fmla="*/ 0 w 490" name="T6"/>
              <a:gd fmla="*/ 245 h 490" name="T7"/>
              <a:gd fmla="*/ 245 w 490" name="T8"/>
              <a:gd fmla="*/ 0 h 490" name="T9"/>
              <a:gd fmla="*/ 436 w 490" name="T10"/>
              <a:gd fmla="*/ 250 h 490" name="T11"/>
              <a:gd fmla="*/ 427 w 490" name="T12"/>
              <a:gd fmla="*/ 256 h 490" name="T13"/>
              <a:gd fmla="*/ 394 w 490" name="T14"/>
              <a:gd fmla="*/ 256 h 490" name="T15"/>
              <a:gd fmla="*/ 386 w 490" name="T16"/>
              <a:gd fmla="*/ 253 h 490" name="T17"/>
              <a:gd fmla="*/ 245 w 490" name="T18"/>
              <a:gd fmla="*/ 105 h 490" name="T19"/>
              <a:gd fmla="*/ 104 w 490" name="T20"/>
              <a:gd fmla="*/ 253 h 490" name="T21"/>
              <a:gd fmla="*/ 96 w 490" name="T22"/>
              <a:gd fmla="*/ 256 h 490" name="T23"/>
              <a:gd fmla="*/ 63 w 490" name="T24"/>
              <a:gd fmla="*/ 256 h 490" name="T25"/>
              <a:gd fmla="*/ 54 w 490" name="T26"/>
              <a:gd fmla="*/ 250 h 490" name="T27"/>
              <a:gd fmla="*/ 56 w 490" name="T28"/>
              <a:gd fmla="*/ 239 h 490" name="T29"/>
              <a:gd fmla="*/ 236 w 490" name="T30"/>
              <a:gd fmla="*/ 52 h 490" name="T31"/>
              <a:gd fmla="*/ 245 w 490" name="T32"/>
              <a:gd fmla="*/ 48 h 490" name="T33"/>
              <a:gd fmla="*/ 254 w 490" name="T34"/>
              <a:gd fmla="*/ 52 h 490" name="T35"/>
              <a:gd fmla="*/ 434 w 490" name="T36"/>
              <a:gd fmla="*/ 239 h 490" name="T37"/>
              <a:gd fmla="*/ 436 w 490" name="T38"/>
              <a:gd fmla="*/ 250 h 490" name="T39"/>
              <a:gd fmla="*/ 113 w 490" name="T40"/>
              <a:gd fmla="*/ 267 h 490" name="T41"/>
              <a:gd fmla="*/ 113 w 490" name="T42"/>
              <a:gd fmla="*/ 267 h 490" name="T43"/>
              <a:gd fmla="*/ 113 w 490" name="T44"/>
              <a:gd fmla="*/ 379 h 490" name="T45"/>
              <a:gd fmla="*/ 129 w 490" name="T46"/>
              <a:gd fmla="*/ 398 h 490" name="T47"/>
              <a:gd fmla="*/ 202 w 490" name="T48"/>
              <a:gd fmla="*/ 398 h 490" name="T49"/>
              <a:gd fmla="*/ 202 w 490" name="T50"/>
              <a:gd fmla="*/ 276 h 490" name="T51"/>
              <a:gd fmla="*/ 221 w 490" name="T52"/>
              <a:gd fmla="*/ 257 h 490" name="T53"/>
              <a:gd fmla="*/ 269 w 490" name="T54"/>
              <a:gd fmla="*/ 257 h 490" name="T55"/>
              <a:gd fmla="*/ 288 w 490" name="T56"/>
              <a:gd fmla="*/ 276 h 490" name="T57"/>
              <a:gd fmla="*/ 288 w 490" name="T58"/>
              <a:gd fmla="*/ 398 h 490" name="T59"/>
              <a:gd fmla="*/ 361 w 490" name="T60"/>
              <a:gd fmla="*/ 398 h 490" name="T61"/>
              <a:gd fmla="*/ 377 w 490" name="T62"/>
              <a:gd fmla="*/ 379 h 490" name="T63"/>
              <a:gd fmla="*/ 377 w 490" name="T64"/>
              <a:gd fmla="*/ 268 h 490" name="T65"/>
              <a:gd fmla="*/ 245 w 490" name="T66"/>
              <a:gd fmla="*/ 130 h 490" name="T67"/>
              <a:gd fmla="*/ 113 w 490" name="T68"/>
              <a:gd fmla="*/ 267 h 49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0" w="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9" name="Rectangle 3"/>
          <p:cNvSpPr txBox="1">
            <a:spLocks noChangeArrowheads="1"/>
          </p:cNvSpPr>
          <p:nvPr/>
        </p:nvSpPr>
        <p:spPr bwMode="auto">
          <a:xfrm>
            <a:off x="5591489" y="3140968"/>
            <a:ext cx="6338746" cy="10801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b="1" lang="zh-CN" smtClean="0" sz="6400">
                <a:solidFill>
                  <a:schemeClr val="bg1"/>
                </a:solidFill>
                <a:latin charset="-122" panose="020b0503020204020204" pitchFamily="34" typeface="微软雅黑"/>
                <a:ea charset="-122" panose="020b0503020204020204" pitchFamily="34" typeface="微软雅黑"/>
              </a:rPr>
              <a:t>输入企业代用名</a:t>
            </a:r>
          </a:p>
        </p:txBody>
      </p:sp>
      <p:sp>
        <p:nvSpPr>
          <p:cNvPr id="20" name="Rectangle 4"/>
          <p:cNvSpPr txBox="1">
            <a:spLocks noChangeArrowheads="1"/>
          </p:cNvSpPr>
          <p:nvPr/>
        </p:nvSpPr>
        <p:spPr bwMode="auto">
          <a:xfrm>
            <a:off x="6024075" y="4173371"/>
            <a:ext cx="5235536" cy="3421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mtClean="0" sz="2400">
                <a:latin charset="-122" panose="020b0503020204020204" pitchFamily="34" typeface="微软雅黑"/>
                <a:ea charset="-122" panose="020b0503020204020204" pitchFamily="34" typeface="微软雅黑"/>
              </a:rPr>
              <a:t>企业宣传/企业形象/产品介绍</a:t>
            </a:r>
          </a:p>
        </p:txBody>
      </p:sp>
      <p:sp>
        <p:nvSpPr>
          <p:cNvPr id="21" name="Rectangle 3"/>
          <p:cNvSpPr txBox="1">
            <a:spLocks noChangeArrowheads="1"/>
          </p:cNvSpPr>
          <p:nvPr/>
        </p:nvSpPr>
        <p:spPr bwMode="auto">
          <a:xfrm>
            <a:off x="5521523" y="2420888"/>
            <a:ext cx="6338746" cy="10801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zh-CN" b="1" lang="en-US" smtClean="0" sz="4400">
                <a:solidFill>
                  <a:schemeClr val="bg1"/>
                </a:solidFill>
                <a:latin charset="-122" panose="020b0503020204020204" pitchFamily="34" typeface="微软雅黑"/>
                <a:ea charset="-122" panose="020b0503020204020204" pitchFamily="34" typeface="微软雅黑"/>
              </a:rPr>
              <a:t>COMPANY NAME</a:t>
            </a:r>
          </a:p>
        </p:txBody>
      </p:sp>
      <p:grpSp>
        <p:nvGrpSpPr>
          <p:cNvPr id="5" name="组合 4"/>
          <p:cNvGrpSpPr/>
          <p:nvPr/>
        </p:nvGrpSpPr>
        <p:grpSpPr>
          <a:xfrm>
            <a:off x="5665539" y="1052736"/>
            <a:ext cx="489852" cy="489852"/>
            <a:chOff x="6673651" y="1268760"/>
            <a:chExt cx="489852" cy="489852"/>
          </a:xfrm>
        </p:grpSpPr>
        <p:sp>
          <p:nvSpPr>
            <p:cNvPr id="3" name="椭圆 2"/>
            <p:cNvSpPr/>
            <p:nvPr/>
          </p:nvSpPr>
          <p:spPr>
            <a:xfrm>
              <a:off x="66736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KSO_Shape"/>
            <p:cNvSpPr/>
            <p:nvPr/>
          </p:nvSpPr>
          <p:spPr bwMode="auto">
            <a:xfrm>
              <a:off x="6759159" y="1412847"/>
              <a:ext cx="318836" cy="21893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6" name="组合 5"/>
          <p:cNvGrpSpPr/>
          <p:nvPr/>
        </p:nvGrpSpPr>
        <p:grpSpPr>
          <a:xfrm>
            <a:off x="6615847" y="1052736"/>
            <a:ext cx="489852" cy="489852"/>
            <a:chOff x="7551951" y="1268760"/>
            <a:chExt cx="489852" cy="489852"/>
          </a:xfrm>
        </p:grpSpPr>
        <p:sp>
          <p:nvSpPr>
            <p:cNvPr id="49" name="椭圆 48"/>
            <p:cNvSpPr/>
            <p:nvPr/>
          </p:nvSpPr>
          <p:spPr>
            <a:xfrm>
              <a:off x="75519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KSO_Shape"/>
            <p:cNvSpPr/>
            <p:nvPr/>
          </p:nvSpPr>
          <p:spPr bwMode="auto">
            <a:xfrm>
              <a:off x="7664361" y="1409455"/>
              <a:ext cx="265031" cy="225716"/>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7" name="组合 6"/>
          <p:cNvGrpSpPr/>
          <p:nvPr/>
        </p:nvGrpSpPr>
        <p:grpSpPr>
          <a:xfrm>
            <a:off x="7537747" y="1052736"/>
            <a:ext cx="489852" cy="489852"/>
            <a:chOff x="8401843" y="1268760"/>
            <a:chExt cx="489852" cy="489852"/>
          </a:xfrm>
        </p:grpSpPr>
        <p:sp>
          <p:nvSpPr>
            <p:cNvPr id="50" name="椭圆 49"/>
            <p:cNvSpPr/>
            <p:nvPr/>
          </p:nvSpPr>
          <p:spPr>
            <a:xfrm>
              <a:off x="84018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KSO_Shape"/>
            <p:cNvSpPr/>
            <p:nvPr/>
          </p:nvSpPr>
          <p:spPr bwMode="auto">
            <a:xfrm>
              <a:off x="8517998" y="1388043"/>
              <a:ext cx="257542" cy="25496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8" name="组合 7"/>
          <p:cNvGrpSpPr/>
          <p:nvPr/>
        </p:nvGrpSpPr>
        <p:grpSpPr>
          <a:xfrm>
            <a:off x="8488055" y="1052736"/>
            <a:ext cx="489852" cy="489852"/>
            <a:chOff x="9280143" y="1268760"/>
            <a:chExt cx="489852" cy="489852"/>
          </a:xfrm>
        </p:grpSpPr>
        <p:sp>
          <p:nvSpPr>
            <p:cNvPr id="52" name="椭圆 51"/>
            <p:cNvSpPr/>
            <p:nvPr/>
          </p:nvSpPr>
          <p:spPr>
            <a:xfrm>
              <a:off x="92801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KSO_Shape"/>
            <p:cNvSpPr/>
            <p:nvPr/>
          </p:nvSpPr>
          <p:spPr bwMode="auto">
            <a:xfrm>
              <a:off x="9406316" y="1402734"/>
              <a:ext cx="265395" cy="22558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grpSp>
        <p:nvGrpSpPr>
          <p:cNvPr id="9" name="组合 8"/>
          <p:cNvGrpSpPr/>
          <p:nvPr/>
        </p:nvGrpSpPr>
        <p:grpSpPr>
          <a:xfrm>
            <a:off x="9424159" y="1052736"/>
            <a:ext cx="489852" cy="489852"/>
            <a:chOff x="10144239" y="1268760"/>
            <a:chExt cx="489852" cy="489852"/>
          </a:xfrm>
        </p:grpSpPr>
        <p:sp>
          <p:nvSpPr>
            <p:cNvPr id="53" name="椭圆 52"/>
            <p:cNvSpPr/>
            <p:nvPr/>
          </p:nvSpPr>
          <p:spPr>
            <a:xfrm>
              <a:off x="10144239"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KSO_Shape"/>
            <p:cNvSpPr/>
            <p:nvPr/>
          </p:nvSpPr>
          <p:spPr bwMode="auto">
            <a:xfrm>
              <a:off x="10268895" y="1400067"/>
              <a:ext cx="240540" cy="230918"/>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sp>
        <p:nvSpPr>
          <p:cNvPr id="55" name="矩形 3"/>
          <p:cNvSpPr>
            <a:spLocks noChangeArrowheads="1"/>
          </p:cNvSpPr>
          <p:nvPr/>
        </p:nvSpPr>
        <p:spPr bwMode="auto">
          <a:xfrm>
            <a:off x="5593531" y="5949280"/>
            <a:ext cx="19532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charset="0" panose="020b0604020202020204" pitchFamily="34" typeface="Arial"/>
              <a:buNone/>
            </a:pPr>
            <a:r>
              <a:rPr altLang="en-US" b="1" lang="zh-CN">
                <a:solidFill>
                  <a:srgbClr val="0070C0"/>
                </a:solidFill>
                <a:latin charset="-122" panose="020b0503020204020204" pitchFamily="34" typeface="微软雅黑"/>
                <a:ea charset="-122" panose="020b0503020204020204" pitchFamily="34" typeface="微软雅黑"/>
                <a:cs charset="0" panose="020b0604020202020204" pitchFamily="34" typeface="Arial"/>
              </a:rPr>
              <a:t>汇报人：优页PPT</a:t>
            </a:r>
          </a:p>
        </p:txBody>
      </p:sp>
      <p:sp>
        <p:nvSpPr>
          <p:cNvPr id="56" name="矩形 3"/>
          <p:cNvSpPr>
            <a:spLocks noChangeArrowheads="1"/>
          </p:cNvSpPr>
          <p:nvPr/>
        </p:nvSpPr>
        <p:spPr bwMode="auto">
          <a:xfrm>
            <a:off x="7969796" y="5962295"/>
            <a:ext cx="19659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charset="0" panose="020b0604020202020204" pitchFamily="34" typeface="Arial"/>
              <a:buNone/>
            </a:pPr>
            <a:r>
              <a:rPr altLang="en-US" b="1" lang="zh-CN">
                <a:solidFill>
                  <a:srgbClr val="0070C0"/>
                </a:solidFill>
                <a:latin charset="-122" panose="020b0503020204020204" pitchFamily="34" typeface="微软雅黑"/>
                <a:ea charset="-122" panose="020b0503020204020204" pitchFamily="34" typeface="微软雅黑"/>
                <a:cs charset="0" panose="020b0604020202020204" pitchFamily="34" typeface="Arial"/>
              </a:rPr>
              <a:t>部门：销售部主管</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54"/>
                                        </p:tgtEl>
                                        <p:attrNameLst>
                                          <p:attrName>style.visibility</p:attrName>
                                        </p:attrNameLst>
                                      </p:cBhvr>
                                      <p:to>
                                        <p:strVal val="visible"/>
                                      </p:to>
                                    </p:set>
                                    <p:anim calcmode="lin" valueType="num">
                                      <p:cBhvr additive="base">
                                        <p:cTn dur="500" fill="hold" id="12"/>
                                        <p:tgtEl>
                                          <p:spTgt spid="54"/>
                                        </p:tgtEl>
                                        <p:attrNameLst>
                                          <p:attrName>ppt_x</p:attrName>
                                        </p:attrNameLst>
                                      </p:cBhvr>
                                      <p:tavLst>
                                        <p:tav tm="0">
                                          <p:val>
                                            <p:strVal val="0-#ppt_w/2"/>
                                          </p:val>
                                        </p:tav>
                                        <p:tav tm="100000">
                                          <p:val>
                                            <p:strVal val="#ppt_x"/>
                                          </p:val>
                                        </p:tav>
                                      </p:tavLst>
                                    </p:anim>
                                    <p:anim calcmode="lin" valueType="num">
                                      <p:cBhvr additive="base">
                                        <p:cTn dur="500" fill="hold" id="13"/>
                                        <p:tgtEl>
                                          <p:spTgt spid="5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additive="base">
                                        <p:cTn dur="500" fill="hold" id="17"/>
                                        <p:tgtEl>
                                          <p:spTgt spid="17"/>
                                        </p:tgtEl>
                                        <p:attrNameLst>
                                          <p:attrName>ppt_x</p:attrName>
                                        </p:attrNameLst>
                                      </p:cBhvr>
                                      <p:tavLst>
                                        <p:tav tm="0">
                                          <p:val>
                                            <p:strVal val="0-#ppt_w/2"/>
                                          </p:val>
                                        </p:tav>
                                        <p:tav tm="100000">
                                          <p:val>
                                            <p:strVal val="#ppt_x"/>
                                          </p:val>
                                        </p:tav>
                                      </p:tavLst>
                                    </p:anim>
                                    <p:anim calcmode="lin" valueType="num">
                                      <p:cBhvr additive="base">
                                        <p:cTn dur="500" fill="hold" id="18"/>
                                        <p:tgtEl>
                                          <p:spTgt spid="1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6" presetSubtype="0">
                                  <p:stCondLst>
                                    <p:cond delay="0"/>
                                  </p:stCondLst>
                                  <p:iterate type="lt">
                                    <p:tmPct val="10000"/>
                                  </p:iterate>
                                  <p:childTnLst>
                                    <p:set>
                                      <p:cBhvr>
                                        <p:cTn dur="1" fill="hold" id="21">
                                          <p:stCondLst>
                                            <p:cond delay="0"/>
                                          </p:stCondLst>
                                        </p:cTn>
                                        <p:tgtEl>
                                          <p:spTgt spid="21"/>
                                        </p:tgtEl>
                                        <p:attrNameLst>
                                          <p:attrName>style.visibility</p:attrName>
                                        </p:attrNameLst>
                                      </p:cBhvr>
                                      <p:to>
                                        <p:strVal val="visible"/>
                                      </p:to>
                                    </p:set>
                                    <p:anim by="(-#ppt_w*2)" calcmode="lin" valueType="num">
                                      <p:cBhvr rctx="PPT">
                                        <p:cTn autoRev="1" dur="500" fill="hold" id="22">
                                          <p:stCondLst>
                                            <p:cond delay="0"/>
                                          </p:stCondLst>
                                        </p:cTn>
                                        <p:tgtEl>
                                          <p:spTgt spid="21"/>
                                        </p:tgtEl>
                                        <p:attrNameLst>
                                          <p:attrName>ppt_w</p:attrName>
                                        </p:attrNameLst>
                                      </p:cBhvr>
                                    </p:anim>
                                    <p:anim by="(#ppt_w*0.50)" calcmode="lin" valueType="num">
                                      <p:cBhvr>
                                        <p:cTn autoRev="1" decel="50000" dur="500" fill="hold" id="23">
                                          <p:stCondLst>
                                            <p:cond delay="0"/>
                                          </p:stCondLst>
                                        </p:cTn>
                                        <p:tgtEl>
                                          <p:spTgt spid="21"/>
                                        </p:tgtEl>
                                        <p:attrNameLst>
                                          <p:attrName>ppt_x</p:attrName>
                                        </p:attrNameLst>
                                      </p:cBhvr>
                                    </p:anim>
                                    <p:anim calcmode="lin" from="(-#ppt_h/2)" to="(#ppt_y)" valueType="num">
                                      <p:cBhvr>
                                        <p:cTn dur="1000" fill="hold" id="24">
                                          <p:stCondLst>
                                            <p:cond delay="0"/>
                                          </p:stCondLst>
                                        </p:cTn>
                                        <p:tgtEl>
                                          <p:spTgt spid="21"/>
                                        </p:tgtEl>
                                        <p:attrNameLst>
                                          <p:attrName>ppt_y</p:attrName>
                                        </p:attrNameLst>
                                      </p:cBhvr>
                                    </p:anim>
                                    <p:animRot by="21600000">
                                      <p:cBhvr>
                                        <p:cTn dur="1000" fill="hold" id="25">
                                          <p:stCondLst>
                                            <p:cond delay="0"/>
                                          </p:stCondLst>
                                        </p:cTn>
                                        <p:tgtEl>
                                          <p:spTgt spid="21"/>
                                        </p:tgtEl>
                                        <p:attrNameLst>
                                          <p:attrName>r</p:attrName>
                                        </p:attrNameLst>
                                      </p:cBhvr>
                                    </p:animRot>
                                  </p:childTnLst>
                                </p:cTn>
                              </p:par>
                            </p:childTnLst>
                          </p:cTn>
                        </p:par>
                        <p:par>
                          <p:cTn fill="hold" id="26" nodeType="afterGroup">
                            <p:stCondLst>
                              <p:cond delay="2500"/>
                            </p:stCondLst>
                            <p:childTnLst>
                              <p:par>
                                <p:cTn fill="hold" grpId="0" id="27" nodeType="afterEffect" presetClass="entr" presetID="56" presetSubtype="0">
                                  <p:stCondLst>
                                    <p:cond delay="0"/>
                                  </p:stCondLst>
                                  <p:iterate type="lt">
                                    <p:tmPct val="10000"/>
                                  </p:iterate>
                                  <p:childTnLst>
                                    <p:set>
                                      <p:cBhvr>
                                        <p:cTn dur="1" fill="hold" id="28">
                                          <p:stCondLst>
                                            <p:cond delay="0"/>
                                          </p:stCondLst>
                                        </p:cTn>
                                        <p:tgtEl>
                                          <p:spTgt spid="19"/>
                                        </p:tgtEl>
                                        <p:attrNameLst>
                                          <p:attrName>style.visibility</p:attrName>
                                        </p:attrNameLst>
                                      </p:cBhvr>
                                      <p:to>
                                        <p:strVal val="visible"/>
                                      </p:to>
                                    </p:set>
                                    <p:anim by="(-#ppt_w*2)" calcmode="lin" valueType="num">
                                      <p:cBhvr rctx="PPT">
                                        <p:cTn autoRev="1" dur="500" fill="hold" id="29">
                                          <p:stCondLst>
                                            <p:cond delay="0"/>
                                          </p:stCondLst>
                                        </p:cTn>
                                        <p:tgtEl>
                                          <p:spTgt spid="19"/>
                                        </p:tgtEl>
                                        <p:attrNameLst>
                                          <p:attrName>ppt_w</p:attrName>
                                        </p:attrNameLst>
                                      </p:cBhvr>
                                    </p:anim>
                                    <p:anim by="(#ppt_w*0.50)" calcmode="lin" valueType="num">
                                      <p:cBhvr>
                                        <p:cTn autoRev="1" decel="50000" dur="500" fill="hold" id="30">
                                          <p:stCondLst>
                                            <p:cond delay="0"/>
                                          </p:stCondLst>
                                        </p:cTn>
                                        <p:tgtEl>
                                          <p:spTgt spid="19"/>
                                        </p:tgtEl>
                                        <p:attrNameLst>
                                          <p:attrName>ppt_x</p:attrName>
                                        </p:attrNameLst>
                                      </p:cBhvr>
                                    </p:anim>
                                    <p:anim calcmode="lin" from="(-#ppt_h/2)" to="(#ppt_y)" valueType="num">
                                      <p:cBhvr>
                                        <p:cTn dur="1000" fill="hold" id="31">
                                          <p:stCondLst>
                                            <p:cond delay="0"/>
                                          </p:stCondLst>
                                        </p:cTn>
                                        <p:tgtEl>
                                          <p:spTgt spid="19"/>
                                        </p:tgtEl>
                                        <p:attrNameLst>
                                          <p:attrName>ppt_y</p:attrName>
                                        </p:attrNameLst>
                                      </p:cBhvr>
                                    </p:anim>
                                    <p:animRot by="21600000">
                                      <p:cBhvr>
                                        <p:cTn dur="1000" fill="hold" id="32">
                                          <p:stCondLst>
                                            <p:cond delay="0"/>
                                          </p:stCondLst>
                                        </p:cTn>
                                        <p:tgtEl>
                                          <p:spTgt spid="19"/>
                                        </p:tgtEl>
                                        <p:attrNameLst>
                                          <p:attrName>r</p:attrName>
                                        </p:attrNameLst>
                                      </p:cBhvr>
                                    </p:animRot>
                                  </p:childTnLst>
                                </p:cTn>
                              </p:par>
                            </p:childTnLst>
                          </p:cTn>
                        </p:par>
                        <p:par>
                          <p:cTn fill="hold" id="33" nodeType="afterGroup">
                            <p:stCondLst>
                              <p:cond delay="3500"/>
                            </p:stCondLst>
                            <p:childTnLst>
                              <p:par>
                                <p:cTn fill="hold" grpId="0" id="34" nodeType="afterEffect" presetClass="entr" presetID="2" presetSubtype="6">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additive="base">
                                        <p:cTn dur="500" fill="hold" id="36"/>
                                        <p:tgtEl>
                                          <p:spTgt spid="18"/>
                                        </p:tgtEl>
                                        <p:attrNameLst>
                                          <p:attrName>ppt_x</p:attrName>
                                        </p:attrNameLst>
                                      </p:cBhvr>
                                      <p:tavLst>
                                        <p:tav tm="0">
                                          <p:val>
                                            <p:strVal val="1+#ppt_w/2"/>
                                          </p:val>
                                        </p:tav>
                                        <p:tav tm="100000">
                                          <p:val>
                                            <p:strVal val="#ppt_x"/>
                                          </p:val>
                                        </p:tav>
                                      </p:tavLst>
                                    </p:anim>
                                    <p:anim calcmode="lin" valueType="num">
                                      <p:cBhvr additive="base">
                                        <p:cTn dur="500" fill="hold" id="37"/>
                                        <p:tgtEl>
                                          <p:spTgt spid="18"/>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4000"/>
                            </p:stCondLst>
                            <p:childTnLst>
                              <p:par>
                                <p:cTn fill="hold" grpId="0" id="39" nodeType="afterEffect" presetClass="entr" presetID="22" presetSubtype="8">
                                  <p:stCondLst>
                                    <p:cond delay="0"/>
                                  </p:stCondLst>
                                  <p:childTnLst>
                                    <p:set>
                                      <p:cBhvr>
                                        <p:cTn dur="1" fill="hold" id="40">
                                          <p:stCondLst>
                                            <p:cond delay="0"/>
                                          </p:stCondLst>
                                        </p:cTn>
                                        <p:tgtEl>
                                          <p:spTgt spid="20"/>
                                        </p:tgtEl>
                                        <p:attrNameLst>
                                          <p:attrName>style.visibility</p:attrName>
                                        </p:attrNameLst>
                                      </p:cBhvr>
                                      <p:to>
                                        <p:strVal val="visible"/>
                                      </p:to>
                                    </p:set>
                                    <p:animEffect filter="wipe(left)" transition="in">
                                      <p:cBhvr>
                                        <p:cTn dur="500" id="41"/>
                                        <p:tgtEl>
                                          <p:spTgt spid="20"/>
                                        </p:tgtEl>
                                      </p:cBhvr>
                                    </p:animEffect>
                                  </p:childTnLst>
                                </p:cTn>
                              </p:par>
                              <p:par>
                                <p:cTn fill="hold" id="42" nodeType="withEffect" presetClass="entr" presetID="53" presetSubtype="0">
                                  <p:stCondLst>
                                    <p:cond delay="500"/>
                                  </p:stCondLst>
                                  <p:childTnLst>
                                    <p:set>
                                      <p:cBhvr>
                                        <p:cTn dur="1" fill="hold" id="43">
                                          <p:stCondLst>
                                            <p:cond delay="0"/>
                                          </p:stCondLst>
                                        </p:cTn>
                                        <p:tgtEl>
                                          <p:spTgt spid="5"/>
                                        </p:tgtEl>
                                        <p:attrNameLst>
                                          <p:attrName>style.visibility</p:attrName>
                                        </p:attrNameLst>
                                      </p:cBhvr>
                                      <p:to>
                                        <p:strVal val="visible"/>
                                      </p:to>
                                    </p:set>
                                    <p:anim calcmode="lin" valueType="num">
                                      <p:cBhvr>
                                        <p:cTn dur="500" fill="hold" id="44"/>
                                        <p:tgtEl>
                                          <p:spTgt spid="5"/>
                                        </p:tgtEl>
                                        <p:attrNameLst>
                                          <p:attrName>ppt_w</p:attrName>
                                        </p:attrNameLst>
                                      </p:cBhvr>
                                      <p:tavLst>
                                        <p:tav tm="0">
                                          <p:val>
                                            <p:fltVal val="0"/>
                                          </p:val>
                                        </p:tav>
                                        <p:tav tm="100000">
                                          <p:val>
                                            <p:strVal val="#ppt_w"/>
                                          </p:val>
                                        </p:tav>
                                      </p:tavLst>
                                    </p:anim>
                                    <p:anim calcmode="lin" valueType="num">
                                      <p:cBhvr>
                                        <p:cTn dur="500" fill="hold" id="45"/>
                                        <p:tgtEl>
                                          <p:spTgt spid="5"/>
                                        </p:tgtEl>
                                        <p:attrNameLst>
                                          <p:attrName>ppt_h</p:attrName>
                                        </p:attrNameLst>
                                      </p:cBhvr>
                                      <p:tavLst>
                                        <p:tav tm="0">
                                          <p:val>
                                            <p:fltVal val="0"/>
                                          </p:val>
                                        </p:tav>
                                        <p:tav tm="100000">
                                          <p:val>
                                            <p:strVal val="#ppt_h"/>
                                          </p:val>
                                        </p:tav>
                                      </p:tavLst>
                                    </p:anim>
                                    <p:animEffect filter="fade" transition="in">
                                      <p:cBhvr>
                                        <p:cTn dur="500" id="46"/>
                                        <p:tgtEl>
                                          <p:spTgt spid="5"/>
                                        </p:tgtEl>
                                      </p:cBhvr>
                                    </p:animEffect>
                                  </p:childTnLst>
                                </p:cTn>
                              </p:par>
                              <p:par>
                                <p:cTn fill="hold" id="47" nodeType="withEffect" presetClass="entr" presetID="53" presetSubtype="0">
                                  <p:stCondLst>
                                    <p:cond delay="500"/>
                                  </p:stCondLst>
                                  <p:childTnLst>
                                    <p:set>
                                      <p:cBhvr>
                                        <p:cTn dur="1" fill="hold" id="48">
                                          <p:stCondLst>
                                            <p:cond delay="0"/>
                                          </p:stCondLst>
                                        </p:cTn>
                                        <p:tgtEl>
                                          <p:spTgt spid="6"/>
                                        </p:tgtEl>
                                        <p:attrNameLst>
                                          <p:attrName>style.visibility</p:attrName>
                                        </p:attrNameLst>
                                      </p:cBhvr>
                                      <p:to>
                                        <p:strVal val="visible"/>
                                      </p:to>
                                    </p:set>
                                    <p:anim calcmode="lin" valueType="num">
                                      <p:cBhvr>
                                        <p:cTn dur="500" fill="hold" id="49"/>
                                        <p:tgtEl>
                                          <p:spTgt spid="6"/>
                                        </p:tgtEl>
                                        <p:attrNameLst>
                                          <p:attrName>ppt_w</p:attrName>
                                        </p:attrNameLst>
                                      </p:cBhvr>
                                      <p:tavLst>
                                        <p:tav tm="0">
                                          <p:val>
                                            <p:fltVal val="0"/>
                                          </p:val>
                                        </p:tav>
                                        <p:tav tm="100000">
                                          <p:val>
                                            <p:strVal val="#ppt_w"/>
                                          </p:val>
                                        </p:tav>
                                      </p:tavLst>
                                    </p:anim>
                                    <p:anim calcmode="lin" valueType="num">
                                      <p:cBhvr>
                                        <p:cTn dur="500" fill="hold" id="50"/>
                                        <p:tgtEl>
                                          <p:spTgt spid="6"/>
                                        </p:tgtEl>
                                        <p:attrNameLst>
                                          <p:attrName>ppt_h</p:attrName>
                                        </p:attrNameLst>
                                      </p:cBhvr>
                                      <p:tavLst>
                                        <p:tav tm="0">
                                          <p:val>
                                            <p:fltVal val="0"/>
                                          </p:val>
                                        </p:tav>
                                        <p:tav tm="100000">
                                          <p:val>
                                            <p:strVal val="#ppt_h"/>
                                          </p:val>
                                        </p:tav>
                                      </p:tavLst>
                                    </p:anim>
                                    <p:animEffect filter="fade" transition="in">
                                      <p:cBhvr>
                                        <p:cTn dur="500" id="51"/>
                                        <p:tgtEl>
                                          <p:spTgt spid="6"/>
                                        </p:tgtEl>
                                      </p:cBhvr>
                                    </p:animEffect>
                                  </p:childTnLst>
                                </p:cTn>
                              </p:par>
                              <p:par>
                                <p:cTn fill="hold" id="52" nodeType="withEffect" presetClass="entr" presetID="53" presetSubtype="0">
                                  <p:stCondLst>
                                    <p:cond delay="500"/>
                                  </p:stCondLst>
                                  <p:childTnLst>
                                    <p:set>
                                      <p:cBhvr>
                                        <p:cTn dur="1" fill="hold" id="53">
                                          <p:stCondLst>
                                            <p:cond delay="0"/>
                                          </p:stCondLst>
                                        </p:cTn>
                                        <p:tgtEl>
                                          <p:spTgt spid="7"/>
                                        </p:tgtEl>
                                        <p:attrNameLst>
                                          <p:attrName>style.visibility</p:attrName>
                                        </p:attrNameLst>
                                      </p:cBhvr>
                                      <p:to>
                                        <p:strVal val="visible"/>
                                      </p:to>
                                    </p:set>
                                    <p:anim calcmode="lin" valueType="num">
                                      <p:cBhvr>
                                        <p:cTn dur="500" fill="hold" id="54"/>
                                        <p:tgtEl>
                                          <p:spTgt spid="7"/>
                                        </p:tgtEl>
                                        <p:attrNameLst>
                                          <p:attrName>ppt_w</p:attrName>
                                        </p:attrNameLst>
                                      </p:cBhvr>
                                      <p:tavLst>
                                        <p:tav tm="0">
                                          <p:val>
                                            <p:fltVal val="0"/>
                                          </p:val>
                                        </p:tav>
                                        <p:tav tm="100000">
                                          <p:val>
                                            <p:strVal val="#ppt_w"/>
                                          </p:val>
                                        </p:tav>
                                      </p:tavLst>
                                    </p:anim>
                                    <p:anim calcmode="lin" valueType="num">
                                      <p:cBhvr>
                                        <p:cTn dur="500" fill="hold" id="55"/>
                                        <p:tgtEl>
                                          <p:spTgt spid="7"/>
                                        </p:tgtEl>
                                        <p:attrNameLst>
                                          <p:attrName>ppt_h</p:attrName>
                                        </p:attrNameLst>
                                      </p:cBhvr>
                                      <p:tavLst>
                                        <p:tav tm="0">
                                          <p:val>
                                            <p:fltVal val="0"/>
                                          </p:val>
                                        </p:tav>
                                        <p:tav tm="100000">
                                          <p:val>
                                            <p:strVal val="#ppt_h"/>
                                          </p:val>
                                        </p:tav>
                                      </p:tavLst>
                                    </p:anim>
                                    <p:animEffect filter="fade" transition="in">
                                      <p:cBhvr>
                                        <p:cTn dur="500" id="56"/>
                                        <p:tgtEl>
                                          <p:spTgt spid="7"/>
                                        </p:tgtEl>
                                      </p:cBhvr>
                                    </p:animEffect>
                                  </p:childTnLst>
                                </p:cTn>
                              </p:par>
                              <p:par>
                                <p:cTn fill="hold" id="57" nodeType="withEffect" presetClass="entr" presetID="53" presetSubtype="0">
                                  <p:stCondLst>
                                    <p:cond delay="500"/>
                                  </p:stCondLst>
                                  <p:childTnLst>
                                    <p:set>
                                      <p:cBhvr>
                                        <p:cTn dur="1" fill="hold" id="58">
                                          <p:stCondLst>
                                            <p:cond delay="0"/>
                                          </p:stCondLst>
                                        </p:cTn>
                                        <p:tgtEl>
                                          <p:spTgt spid="8"/>
                                        </p:tgtEl>
                                        <p:attrNameLst>
                                          <p:attrName>style.visibility</p:attrName>
                                        </p:attrNameLst>
                                      </p:cBhvr>
                                      <p:to>
                                        <p:strVal val="visible"/>
                                      </p:to>
                                    </p:set>
                                    <p:anim calcmode="lin" valueType="num">
                                      <p:cBhvr>
                                        <p:cTn dur="500" fill="hold" id="59"/>
                                        <p:tgtEl>
                                          <p:spTgt spid="8"/>
                                        </p:tgtEl>
                                        <p:attrNameLst>
                                          <p:attrName>ppt_w</p:attrName>
                                        </p:attrNameLst>
                                      </p:cBhvr>
                                      <p:tavLst>
                                        <p:tav tm="0">
                                          <p:val>
                                            <p:fltVal val="0"/>
                                          </p:val>
                                        </p:tav>
                                        <p:tav tm="100000">
                                          <p:val>
                                            <p:strVal val="#ppt_w"/>
                                          </p:val>
                                        </p:tav>
                                      </p:tavLst>
                                    </p:anim>
                                    <p:anim calcmode="lin" valueType="num">
                                      <p:cBhvr>
                                        <p:cTn dur="500" fill="hold" id="60"/>
                                        <p:tgtEl>
                                          <p:spTgt spid="8"/>
                                        </p:tgtEl>
                                        <p:attrNameLst>
                                          <p:attrName>ppt_h</p:attrName>
                                        </p:attrNameLst>
                                      </p:cBhvr>
                                      <p:tavLst>
                                        <p:tav tm="0">
                                          <p:val>
                                            <p:fltVal val="0"/>
                                          </p:val>
                                        </p:tav>
                                        <p:tav tm="100000">
                                          <p:val>
                                            <p:strVal val="#ppt_h"/>
                                          </p:val>
                                        </p:tav>
                                      </p:tavLst>
                                    </p:anim>
                                    <p:animEffect filter="fade" transition="in">
                                      <p:cBhvr>
                                        <p:cTn dur="500" id="61"/>
                                        <p:tgtEl>
                                          <p:spTgt spid="8"/>
                                        </p:tgtEl>
                                      </p:cBhvr>
                                    </p:animEffect>
                                  </p:childTnLst>
                                </p:cTn>
                              </p:par>
                              <p:par>
                                <p:cTn fill="hold" id="62" nodeType="withEffect" presetClass="entr" presetID="53" presetSubtype="0">
                                  <p:stCondLst>
                                    <p:cond delay="500"/>
                                  </p:stCondLst>
                                  <p:childTnLst>
                                    <p:set>
                                      <p:cBhvr>
                                        <p:cTn dur="1" fill="hold" id="63">
                                          <p:stCondLst>
                                            <p:cond delay="0"/>
                                          </p:stCondLst>
                                        </p:cTn>
                                        <p:tgtEl>
                                          <p:spTgt spid="9"/>
                                        </p:tgtEl>
                                        <p:attrNameLst>
                                          <p:attrName>style.visibility</p:attrName>
                                        </p:attrNameLst>
                                      </p:cBhvr>
                                      <p:to>
                                        <p:strVal val="visible"/>
                                      </p:to>
                                    </p:set>
                                    <p:anim calcmode="lin" valueType="num">
                                      <p:cBhvr>
                                        <p:cTn dur="500" fill="hold" id="64"/>
                                        <p:tgtEl>
                                          <p:spTgt spid="9"/>
                                        </p:tgtEl>
                                        <p:attrNameLst>
                                          <p:attrName>ppt_w</p:attrName>
                                        </p:attrNameLst>
                                      </p:cBhvr>
                                      <p:tavLst>
                                        <p:tav tm="0">
                                          <p:val>
                                            <p:fltVal val="0"/>
                                          </p:val>
                                        </p:tav>
                                        <p:tav tm="100000">
                                          <p:val>
                                            <p:strVal val="#ppt_w"/>
                                          </p:val>
                                        </p:tav>
                                      </p:tavLst>
                                    </p:anim>
                                    <p:anim calcmode="lin" valueType="num">
                                      <p:cBhvr>
                                        <p:cTn dur="500" fill="hold" id="65"/>
                                        <p:tgtEl>
                                          <p:spTgt spid="9"/>
                                        </p:tgtEl>
                                        <p:attrNameLst>
                                          <p:attrName>ppt_h</p:attrName>
                                        </p:attrNameLst>
                                      </p:cBhvr>
                                      <p:tavLst>
                                        <p:tav tm="0">
                                          <p:val>
                                            <p:fltVal val="0"/>
                                          </p:val>
                                        </p:tav>
                                        <p:tav tm="100000">
                                          <p:val>
                                            <p:strVal val="#ppt_h"/>
                                          </p:val>
                                        </p:tav>
                                      </p:tavLst>
                                    </p:anim>
                                    <p:animEffect filter="fade" transition="in">
                                      <p:cBhvr>
                                        <p:cTn dur="500" id="66"/>
                                        <p:tgtEl>
                                          <p:spTgt spid="9"/>
                                        </p:tgtEl>
                                      </p:cBhvr>
                                    </p:animEffect>
                                  </p:childTnLst>
                                </p:cTn>
                              </p:par>
                            </p:childTnLst>
                          </p:cTn>
                        </p:par>
                        <p:par>
                          <p:cTn fill="hold" id="67" nodeType="afterGroup">
                            <p:stCondLst>
                              <p:cond delay="5000"/>
                            </p:stCondLst>
                            <p:childTnLst>
                              <p:par>
                                <p:cTn fill="hold" grpId="0" id="68" nodeType="afterEffect" presetClass="entr" presetID="22" presetSubtype="8">
                                  <p:stCondLst>
                                    <p:cond delay="0"/>
                                  </p:stCondLst>
                                  <p:childTnLst>
                                    <p:set>
                                      <p:cBhvr>
                                        <p:cTn dur="1" fill="hold" id="69">
                                          <p:stCondLst>
                                            <p:cond delay="0"/>
                                          </p:stCondLst>
                                        </p:cTn>
                                        <p:tgtEl>
                                          <p:spTgt spid="55"/>
                                        </p:tgtEl>
                                        <p:attrNameLst>
                                          <p:attrName>style.visibility</p:attrName>
                                        </p:attrNameLst>
                                      </p:cBhvr>
                                      <p:to>
                                        <p:strVal val="visible"/>
                                      </p:to>
                                    </p:set>
                                    <p:animEffect filter="wipe(left)" transition="in">
                                      <p:cBhvr>
                                        <p:cTn dur="500" id="70"/>
                                        <p:tgtEl>
                                          <p:spTgt spid="55"/>
                                        </p:tgtEl>
                                      </p:cBhvr>
                                    </p:animEffect>
                                  </p:childTnLst>
                                </p:cTn>
                              </p:par>
                            </p:childTnLst>
                          </p:cTn>
                        </p:par>
                        <p:par>
                          <p:cTn fill="hold" id="71" nodeType="afterGroup">
                            <p:stCondLst>
                              <p:cond delay="5500"/>
                            </p:stCondLst>
                            <p:childTnLst>
                              <p:par>
                                <p:cTn fill="hold" grpId="0" id="72" nodeType="afterEffect" presetClass="entr" presetID="22" presetSubtype="8">
                                  <p:stCondLst>
                                    <p:cond delay="0"/>
                                  </p:stCondLst>
                                  <p:childTnLst>
                                    <p:set>
                                      <p:cBhvr>
                                        <p:cTn dur="1" fill="hold" id="73">
                                          <p:stCondLst>
                                            <p:cond delay="0"/>
                                          </p:stCondLst>
                                        </p:cTn>
                                        <p:tgtEl>
                                          <p:spTgt spid="56"/>
                                        </p:tgtEl>
                                        <p:attrNameLst>
                                          <p:attrName>style.visibility</p:attrName>
                                        </p:attrNameLst>
                                      </p:cBhvr>
                                      <p:to>
                                        <p:strVal val="visible"/>
                                      </p:to>
                                    </p:set>
                                    <p:animEffect filter="wipe(left)" transition="in">
                                      <p:cBhvr>
                                        <p:cTn dur="500" id="74"/>
                                        <p:tgtEl>
                                          <p:spTgt spid="56"/>
                                        </p:tgtEl>
                                      </p:cBhvr>
                                    </p:animEffect>
                                  </p:childTnLst>
                                </p:cTn>
                              </p:par>
                            </p:childTnLst>
                          </p:cTn>
                        </p:par>
                        <p:par>
                          <p:cTn fill="hold" id="75" nodeType="afterGroup">
                            <p:stCondLst>
                              <p:cond delay="6000"/>
                            </p:stCondLst>
                            <p:childTnLst>
                              <p:par>
                                <p:cTn fill="hold" grpId="0" id="76" nodeType="afterEffect" presetClass="entr" presetID="31" presetSubtype="0">
                                  <p:stCondLst>
                                    <p:cond delay="0"/>
                                  </p:stCondLst>
                                  <p:childTnLst>
                                    <p:set>
                                      <p:cBhvr>
                                        <p:cTn dur="1" fill="hold" id="77">
                                          <p:stCondLst>
                                            <p:cond delay="0"/>
                                          </p:stCondLst>
                                        </p:cTn>
                                        <p:tgtEl>
                                          <p:spTgt spid="51"/>
                                        </p:tgtEl>
                                        <p:attrNameLst>
                                          <p:attrName>style.visibility</p:attrName>
                                        </p:attrNameLst>
                                      </p:cBhvr>
                                      <p:to>
                                        <p:strVal val="visible"/>
                                      </p:to>
                                    </p:set>
                                    <p:anim calcmode="lin" valueType="num">
                                      <p:cBhvr>
                                        <p:cTn dur="500" fill="hold" id="78"/>
                                        <p:tgtEl>
                                          <p:spTgt spid="51"/>
                                        </p:tgtEl>
                                        <p:attrNameLst>
                                          <p:attrName>ppt_w</p:attrName>
                                        </p:attrNameLst>
                                      </p:cBhvr>
                                      <p:tavLst>
                                        <p:tav tm="0">
                                          <p:val>
                                            <p:fltVal val="0"/>
                                          </p:val>
                                        </p:tav>
                                        <p:tav tm="100000">
                                          <p:val>
                                            <p:strVal val="#ppt_w"/>
                                          </p:val>
                                        </p:tav>
                                      </p:tavLst>
                                    </p:anim>
                                    <p:anim calcmode="lin" valueType="num">
                                      <p:cBhvr>
                                        <p:cTn dur="500" fill="hold" id="79"/>
                                        <p:tgtEl>
                                          <p:spTgt spid="51"/>
                                        </p:tgtEl>
                                        <p:attrNameLst>
                                          <p:attrName>ppt_h</p:attrName>
                                        </p:attrNameLst>
                                      </p:cBhvr>
                                      <p:tavLst>
                                        <p:tav tm="0">
                                          <p:val>
                                            <p:fltVal val="0"/>
                                          </p:val>
                                        </p:tav>
                                        <p:tav tm="100000">
                                          <p:val>
                                            <p:strVal val="#ppt_h"/>
                                          </p:val>
                                        </p:tav>
                                      </p:tavLst>
                                    </p:anim>
                                    <p:anim calcmode="lin" valueType="num">
                                      <p:cBhvr>
                                        <p:cTn dur="500" fill="hold" id="80"/>
                                        <p:tgtEl>
                                          <p:spTgt spid="51"/>
                                        </p:tgtEl>
                                        <p:attrNameLst>
                                          <p:attrName>style.rotation</p:attrName>
                                        </p:attrNameLst>
                                      </p:cBhvr>
                                      <p:tavLst>
                                        <p:tav tm="0">
                                          <p:val>
                                            <p:fltVal val="90"/>
                                          </p:val>
                                        </p:tav>
                                        <p:tav tm="100000">
                                          <p:val>
                                            <p:fltVal val="0"/>
                                          </p:val>
                                        </p:tav>
                                      </p:tavLst>
                                    </p:anim>
                                    <p:animEffect filter="fade" transition="in">
                                      <p:cBhvr>
                                        <p:cTn dur="500" id="81"/>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4"/>
      <p:bldP grpId="0" spid="2"/>
      <p:bldP grpId="0" spid="17"/>
      <p:bldP grpId="0" spid="18"/>
      <p:bldP grpId="0" spid="19"/>
      <p:bldP grpId="0" spid="20"/>
      <p:bldP grpId="0" spid="21"/>
      <p:bldP grpId="0" spid="55"/>
      <p:bldP grpId="0" spid="5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企业理念</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10</a:t>
            </a:r>
          </a:p>
        </p:txBody>
      </p:sp>
      <p:sp>
        <p:nvSpPr>
          <p:cNvPr id="13" name="Rectangle 2"/>
          <p:cNvSpPr/>
          <p:nvPr/>
        </p:nvSpPr>
        <p:spPr>
          <a:xfrm>
            <a:off x="1652834" y="1628800"/>
            <a:ext cx="5257193" cy="2736304"/>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15" name="Rectangle 3"/>
          <p:cNvSpPr/>
          <p:nvPr/>
        </p:nvSpPr>
        <p:spPr>
          <a:xfrm>
            <a:off x="5705027" y="1844824"/>
            <a:ext cx="1996480" cy="432048"/>
          </a:xfrm>
          <a:prstGeom prst="rect">
            <a:avLst/>
          </a:prstGeom>
          <a:solidFill>
            <a:srgbClr val="0070C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6" name="矩形 15"/>
          <p:cNvSpPr/>
          <p:nvPr/>
        </p:nvSpPr>
        <p:spPr>
          <a:xfrm>
            <a:off x="5705029" y="1887162"/>
            <a:ext cx="1996480" cy="365752"/>
          </a:xfrm>
          <a:prstGeom prst="rect">
            <a:avLst/>
          </a:prstGeom>
        </p:spPr>
        <p:txBody>
          <a:bodyPr bIns="45716" lIns="91431" rIns="91431" tIns="45716"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以人为本</a:t>
            </a:r>
          </a:p>
        </p:txBody>
      </p:sp>
      <p:sp>
        <p:nvSpPr>
          <p:cNvPr id="17" name="矩形 16"/>
          <p:cNvSpPr/>
          <p:nvPr/>
        </p:nvSpPr>
        <p:spPr>
          <a:xfrm>
            <a:off x="8062235" y="1800148"/>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8" name="矩形 47"/>
          <p:cNvSpPr>
            <a:spLocks noChangeArrowheads="1"/>
          </p:cNvSpPr>
          <p:nvPr/>
        </p:nvSpPr>
        <p:spPr bwMode="auto">
          <a:xfrm>
            <a:off x="8061546" y="2101389"/>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19" name="Rectangle 3"/>
          <p:cNvSpPr/>
          <p:nvPr/>
        </p:nvSpPr>
        <p:spPr>
          <a:xfrm>
            <a:off x="5705027" y="2780928"/>
            <a:ext cx="1996480" cy="432048"/>
          </a:xfrm>
          <a:prstGeom prst="rect">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20" name="矩形 19"/>
          <p:cNvSpPr/>
          <p:nvPr/>
        </p:nvSpPr>
        <p:spPr>
          <a:xfrm>
            <a:off x="5705029" y="2823266"/>
            <a:ext cx="1996480" cy="365752"/>
          </a:xfrm>
          <a:prstGeom prst="rect">
            <a:avLst/>
          </a:prstGeom>
        </p:spPr>
        <p:txBody>
          <a:bodyPr bIns="45716" lIns="91431" rIns="91431" tIns="45716"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创新发展</a:t>
            </a:r>
          </a:p>
        </p:txBody>
      </p:sp>
      <p:sp>
        <p:nvSpPr>
          <p:cNvPr id="21" name="矩形 20"/>
          <p:cNvSpPr/>
          <p:nvPr/>
        </p:nvSpPr>
        <p:spPr>
          <a:xfrm>
            <a:off x="8062235" y="2736252"/>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2" name="矩形 47"/>
          <p:cNvSpPr>
            <a:spLocks noChangeArrowheads="1"/>
          </p:cNvSpPr>
          <p:nvPr/>
        </p:nvSpPr>
        <p:spPr bwMode="auto">
          <a:xfrm>
            <a:off x="8061546" y="3037493"/>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23" name="Rectangle 3"/>
          <p:cNvSpPr/>
          <p:nvPr/>
        </p:nvSpPr>
        <p:spPr>
          <a:xfrm>
            <a:off x="5757291" y="3717032"/>
            <a:ext cx="1996480" cy="432048"/>
          </a:xfrm>
          <a:prstGeom prst="rect">
            <a:avLst/>
          </a:prstGeom>
          <a:solidFill>
            <a:srgbClr val="0070C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24" name="矩形 23"/>
          <p:cNvSpPr/>
          <p:nvPr/>
        </p:nvSpPr>
        <p:spPr>
          <a:xfrm>
            <a:off x="5757292" y="3759370"/>
            <a:ext cx="1996480" cy="365752"/>
          </a:xfrm>
          <a:prstGeom prst="rect">
            <a:avLst/>
          </a:prstGeom>
        </p:spPr>
        <p:txBody>
          <a:bodyPr bIns="45716" lIns="91431" rIns="91431" tIns="45716"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先进力量</a:t>
            </a:r>
          </a:p>
        </p:txBody>
      </p:sp>
      <p:sp>
        <p:nvSpPr>
          <p:cNvPr id="25" name="矩形 24"/>
          <p:cNvSpPr/>
          <p:nvPr/>
        </p:nvSpPr>
        <p:spPr>
          <a:xfrm>
            <a:off x="8114498" y="3672356"/>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6" name="矩形 47"/>
          <p:cNvSpPr>
            <a:spLocks noChangeArrowheads="1"/>
          </p:cNvSpPr>
          <p:nvPr/>
        </p:nvSpPr>
        <p:spPr bwMode="auto">
          <a:xfrm>
            <a:off x="8113812" y="3973597"/>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27" name="Freeform 12"/>
          <p:cNvSpPr/>
          <p:nvPr/>
        </p:nvSpPr>
        <p:spPr bwMode="auto">
          <a:xfrm>
            <a:off x="1608509" y="4672806"/>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28" name="Freeform 12"/>
          <p:cNvSpPr/>
          <p:nvPr/>
        </p:nvSpPr>
        <p:spPr bwMode="auto">
          <a:xfrm flipH="1" flipV="1">
            <a:off x="10249469" y="5707087"/>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29" name="TextBox 28"/>
          <p:cNvSpPr txBox="1"/>
          <p:nvPr/>
        </p:nvSpPr>
        <p:spPr>
          <a:xfrm>
            <a:off x="1968549" y="4987007"/>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500" fill="hold" id="20"/>
                                        <p:tgtEl>
                                          <p:spTgt spid="13"/>
                                        </p:tgtEl>
                                        <p:attrNameLst>
                                          <p:attrName>ppt_x</p:attrName>
                                        </p:attrNameLst>
                                      </p:cBhvr>
                                      <p:tavLst>
                                        <p:tav tm="0">
                                          <p:val>
                                            <p:strVal val="0-#ppt_w/2"/>
                                          </p:val>
                                        </p:tav>
                                        <p:tav tm="100000">
                                          <p:val>
                                            <p:strVal val="#ppt_x"/>
                                          </p:val>
                                        </p:tav>
                                      </p:tavLst>
                                    </p:anim>
                                    <p:anim calcmode="lin" valueType="num">
                                      <p:cBhvr additive="base">
                                        <p:cTn dur="500" fill="hold" id="21"/>
                                        <p:tgtEl>
                                          <p:spTgt spid="1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2">
                                  <p:stCondLst>
                                    <p:cond delay="0"/>
                                  </p:stCondLst>
                                  <p:childTnLst>
                                    <p:set>
                                      <p:cBhvr>
                                        <p:cTn dur="1" fill="hold" id="24">
                                          <p:stCondLst>
                                            <p:cond delay="0"/>
                                          </p:stCondLst>
                                        </p:cTn>
                                        <p:tgtEl>
                                          <p:spTgt spid="15"/>
                                        </p:tgtEl>
                                        <p:attrNameLst>
                                          <p:attrName>style.visibility</p:attrName>
                                        </p:attrNameLst>
                                      </p:cBhvr>
                                      <p:to>
                                        <p:strVal val="visible"/>
                                      </p:to>
                                    </p:set>
                                    <p:animEffect filter="wipe(right)" transition="in">
                                      <p:cBhvr>
                                        <p:cTn dur="500" id="25"/>
                                        <p:tgtEl>
                                          <p:spTgt spid="15"/>
                                        </p:tgtEl>
                                      </p:cBhvr>
                                    </p:animEffect>
                                  </p:childTnLst>
                                </p:cTn>
                              </p:par>
                              <p:par>
                                <p:cTn fill="hold" grpId="0" id="26" nodeType="withEffect" presetClass="entr" presetID="14" presetSubtype="10">
                                  <p:stCondLst>
                                    <p:cond delay="500"/>
                                  </p:stCondLst>
                                  <p:childTnLst>
                                    <p:set>
                                      <p:cBhvr>
                                        <p:cTn dur="1" fill="hold" id="27">
                                          <p:stCondLst>
                                            <p:cond delay="0"/>
                                          </p:stCondLst>
                                        </p:cTn>
                                        <p:tgtEl>
                                          <p:spTgt spid="16"/>
                                        </p:tgtEl>
                                        <p:attrNameLst>
                                          <p:attrName>style.visibility</p:attrName>
                                        </p:attrNameLst>
                                      </p:cBhvr>
                                      <p:to>
                                        <p:strVal val="visible"/>
                                      </p:to>
                                    </p:set>
                                    <p:animEffect filter="randombar(horizontal)" transition="in">
                                      <p:cBhvr>
                                        <p:cTn dur="400" id="28"/>
                                        <p:tgtEl>
                                          <p:spTgt spid="16"/>
                                        </p:tgtEl>
                                      </p:cBhvr>
                                    </p:animEffect>
                                  </p:childTnLst>
                                </p:cTn>
                              </p:par>
                              <p:par>
                                <p:cTn fill="hold" grpId="0" id="29" nodeType="withEffect" presetClass="entr" presetID="14" presetSubtype="10">
                                  <p:stCondLst>
                                    <p:cond delay="500"/>
                                  </p:stCondLst>
                                  <p:childTnLst>
                                    <p:set>
                                      <p:cBhvr>
                                        <p:cTn dur="1" fill="hold" id="30">
                                          <p:stCondLst>
                                            <p:cond delay="0"/>
                                          </p:stCondLst>
                                        </p:cTn>
                                        <p:tgtEl>
                                          <p:spTgt spid="17"/>
                                        </p:tgtEl>
                                        <p:attrNameLst>
                                          <p:attrName>style.visibility</p:attrName>
                                        </p:attrNameLst>
                                      </p:cBhvr>
                                      <p:to>
                                        <p:strVal val="visible"/>
                                      </p:to>
                                    </p:set>
                                    <p:animEffect filter="randombar(horizontal)" transition="in">
                                      <p:cBhvr>
                                        <p:cTn dur="400" id="31"/>
                                        <p:tgtEl>
                                          <p:spTgt spid="17"/>
                                        </p:tgtEl>
                                      </p:cBhvr>
                                    </p:animEffect>
                                  </p:childTnLst>
                                </p:cTn>
                              </p:par>
                              <p:par>
                                <p:cTn fill="hold" grpId="0" id="32" nodeType="withEffect" presetClass="entr" presetID="14" presetSubtype="10">
                                  <p:stCondLst>
                                    <p:cond delay="500"/>
                                  </p:stCondLst>
                                  <p:childTnLst>
                                    <p:set>
                                      <p:cBhvr>
                                        <p:cTn dur="1" fill="hold" id="33">
                                          <p:stCondLst>
                                            <p:cond delay="0"/>
                                          </p:stCondLst>
                                        </p:cTn>
                                        <p:tgtEl>
                                          <p:spTgt spid="18"/>
                                        </p:tgtEl>
                                        <p:attrNameLst>
                                          <p:attrName>style.visibility</p:attrName>
                                        </p:attrNameLst>
                                      </p:cBhvr>
                                      <p:to>
                                        <p:strVal val="visible"/>
                                      </p:to>
                                    </p:set>
                                    <p:animEffect filter="randombar(horizontal)" transition="in">
                                      <p:cBhvr>
                                        <p:cTn dur="400" id="34"/>
                                        <p:tgtEl>
                                          <p:spTgt spid="18"/>
                                        </p:tgtEl>
                                      </p:cBhvr>
                                    </p:animEffect>
                                  </p:childTnLst>
                                </p:cTn>
                              </p:par>
                            </p:childTnLst>
                          </p:cTn>
                        </p:par>
                        <p:par>
                          <p:cTn fill="hold" id="35" nodeType="afterGroup">
                            <p:stCondLst>
                              <p:cond delay="1900"/>
                            </p:stCondLst>
                            <p:childTnLst>
                              <p:par>
                                <p:cTn fill="hold" grpId="0" id="36" nodeType="afterEffect" presetClass="entr" presetID="22" presetSubtype="2">
                                  <p:stCondLst>
                                    <p:cond delay="0"/>
                                  </p:stCondLst>
                                  <p:childTnLst>
                                    <p:set>
                                      <p:cBhvr>
                                        <p:cTn dur="1" fill="hold" id="37">
                                          <p:stCondLst>
                                            <p:cond delay="0"/>
                                          </p:stCondLst>
                                        </p:cTn>
                                        <p:tgtEl>
                                          <p:spTgt spid="19"/>
                                        </p:tgtEl>
                                        <p:attrNameLst>
                                          <p:attrName>style.visibility</p:attrName>
                                        </p:attrNameLst>
                                      </p:cBhvr>
                                      <p:to>
                                        <p:strVal val="visible"/>
                                      </p:to>
                                    </p:set>
                                    <p:animEffect filter="wipe(right)" transition="in">
                                      <p:cBhvr>
                                        <p:cTn dur="500" id="38"/>
                                        <p:tgtEl>
                                          <p:spTgt spid="19"/>
                                        </p:tgtEl>
                                      </p:cBhvr>
                                    </p:animEffect>
                                  </p:childTnLst>
                                </p:cTn>
                              </p:par>
                              <p:par>
                                <p:cTn fill="hold" grpId="0" id="39" nodeType="withEffect" presetClass="entr" presetID="14" presetSubtype="10">
                                  <p:stCondLst>
                                    <p:cond delay="500"/>
                                  </p:stCondLst>
                                  <p:childTnLst>
                                    <p:set>
                                      <p:cBhvr>
                                        <p:cTn dur="1" fill="hold" id="40">
                                          <p:stCondLst>
                                            <p:cond delay="0"/>
                                          </p:stCondLst>
                                        </p:cTn>
                                        <p:tgtEl>
                                          <p:spTgt spid="20"/>
                                        </p:tgtEl>
                                        <p:attrNameLst>
                                          <p:attrName>style.visibility</p:attrName>
                                        </p:attrNameLst>
                                      </p:cBhvr>
                                      <p:to>
                                        <p:strVal val="visible"/>
                                      </p:to>
                                    </p:set>
                                    <p:animEffect filter="randombar(horizontal)" transition="in">
                                      <p:cBhvr>
                                        <p:cTn dur="400" id="41"/>
                                        <p:tgtEl>
                                          <p:spTgt spid="20"/>
                                        </p:tgtEl>
                                      </p:cBhvr>
                                    </p:animEffect>
                                  </p:childTnLst>
                                </p:cTn>
                              </p:par>
                              <p:par>
                                <p:cTn fill="hold" grpId="0" id="42" nodeType="withEffect" presetClass="entr" presetID="14" presetSubtype="10">
                                  <p:stCondLst>
                                    <p:cond delay="500"/>
                                  </p:stCondLst>
                                  <p:childTnLst>
                                    <p:set>
                                      <p:cBhvr>
                                        <p:cTn dur="1" fill="hold" id="43">
                                          <p:stCondLst>
                                            <p:cond delay="0"/>
                                          </p:stCondLst>
                                        </p:cTn>
                                        <p:tgtEl>
                                          <p:spTgt spid="21"/>
                                        </p:tgtEl>
                                        <p:attrNameLst>
                                          <p:attrName>style.visibility</p:attrName>
                                        </p:attrNameLst>
                                      </p:cBhvr>
                                      <p:to>
                                        <p:strVal val="visible"/>
                                      </p:to>
                                    </p:set>
                                    <p:animEffect filter="randombar(horizontal)" transition="in">
                                      <p:cBhvr>
                                        <p:cTn dur="400" id="44"/>
                                        <p:tgtEl>
                                          <p:spTgt spid="21"/>
                                        </p:tgtEl>
                                      </p:cBhvr>
                                    </p:animEffect>
                                  </p:childTnLst>
                                </p:cTn>
                              </p:par>
                              <p:par>
                                <p:cTn fill="hold" grpId="0" id="45" nodeType="withEffect" presetClass="entr" presetID="14" presetSubtype="10">
                                  <p:stCondLst>
                                    <p:cond delay="500"/>
                                  </p:stCondLst>
                                  <p:childTnLst>
                                    <p:set>
                                      <p:cBhvr>
                                        <p:cTn dur="1" fill="hold" id="46">
                                          <p:stCondLst>
                                            <p:cond delay="0"/>
                                          </p:stCondLst>
                                        </p:cTn>
                                        <p:tgtEl>
                                          <p:spTgt spid="22"/>
                                        </p:tgtEl>
                                        <p:attrNameLst>
                                          <p:attrName>style.visibility</p:attrName>
                                        </p:attrNameLst>
                                      </p:cBhvr>
                                      <p:to>
                                        <p:strVal val="visible"/>
                                      </p:to>
                                    </p:set>
                                    <p:animEffect filter="randombar(horizontal)" transition="in">
                                      <p:cBhvr>
                                        <p:cTn dur="400" id="47"/>
                                        <p:tgtEl>
                                          <p:spTgt spid="22"/>
                                        </p:tgtEl>
                                      </p:cBhvr>
                                    </p:animEffect>
                                  </p:childTnLst>
                                </p:cTn>
                              </p:par>
                            </p:childTnLst>
                          </p:cTn>
                        </p:par>
                        <p:par>
                          <p:cTn fill="hold" id="48" nodeType="afterGroup">
                            <p:stCondLst>
                              <p:cond delay="2800"/>
                            </p:stCondLst>
                            <p:childTnLst>
                              <p:par>
                                <p:cTn fill="hold" grpId="0" id="49" nodeType="afterEffect" presetClass="entr" presetID="22" presetSubtype="2">
                                  <p:stCondLst>
                                    <p:cond delay="0"/>
                                  </p:stCondLst>
                                  <p:childTnLst>
                                    <p:set>
                                      <p:cBhvr>
                                        <p:cTn dur="1" fill="hold" id="50">
                                          <p:stCondLst>
                                            <p:cond delay="0"/>
                                          </p:stCondLst>
                                        </p:cTn>
                                        <p:tgtEl>
                                          <p:spTgt spid="23"/>
                                        </p:tgtEl>
                                        <p:attrNameLst>
                                          <p:attrName>style.visibility</p:attrName>
                                        </p:attrNameLst>
                                      </p:cBhvr>
                                      <p:to>
                                        <p:strVal val="visible"/>
                                      </p:to>
                                    </p:set>
                                    <p:animEffect filter="wipe(right)" transition="in">
                                      <p:cBhvr>
                                        <p:cTn dur="500" id="51"/>
                                        <p:tgtEl>
                                          <p:spTgt spid="23"/>
                                        </p:tgtEl>
                                      </p:cBhvr>
                                    </p:animEffect>
                                  </p:childTnLst>
                                </p:cTn>
                              </p:par>
                              <p:par>
                                <p:cTn fill="hold" grpId="0" id="52" nodeType="withEffect" presetClass="entr" presetID="14" presetSubtype="10">
                                  <p:stCondLst>
                                    <p:cond delay="500"/>
                                  </p:stCondLst>
                                  <p:childTnLst>
                                    <p:set>
                                      <p:cBhvr>
                                        <p:cTn dur="1" fill="hold" id="53">
                                          <p:stCondLst>
                                            <p:cond delay="0"/>
                                          </p:stCondLst>
                                        </p:cTn>
                                        <p:tgtEl>
                                          <p:spTgt spid="24"/>
                                        </p:tgtEl>
                                        <p:attrNameLst>
                                          <p:attrName>style.visibility</p:attrName>
                                        </p:attrNameLst>
                                      </p:cBhvr>
                                      <p:to>
                                        <p:strVal val="visible"/>
                                      </p:to>
                                    </p:set>
                                    <p:animEffect filter="randombar(horizontal)" transition="in">
                                      <p:cBhvr>
                                        <p:cTn dur="400" id="54"/>
                                        <p:tgtEl>
                                          <p:spTgt spid="24"/>
                                        </p:tgtEl>
                                      </p:cBhvr>
                                    </p:animEffect>
                                  </p:childTnLst>
                                </p:cTn>
                              </p:par>
                              <p:par>
                                <p:cTn fill="hold" grpId="0" id="55" nodeType="withEffect" presetClass="entr" presetID="14" presetSubtype="10">
                                  <p:stCondLst>
                                    <p:cond delay="500"/>
                                  </p:stCondLst>
                                  <p:childTnLst>
                                    <p:set>
                                      <p:cBhvr>
                                        <p:cTn dur="1" fill="hold" id="56">
                                          <p:stCondLst>
                                            <p:cond delay="0"/>
                                          </p:stCondLst>
                                        </p:cTn>
                                        <p:tgtEl>
                                          <p:spTgt spid="25"/>
                                        </p:tgtEl>
                                        <p:attrNameLst>
                                          <p:attrName>style.visibility</p:attrName>
                                        </p:attrNameLst>
                                      </p:cBhvr>
                                      <p:to>
                                        <p:strVal val="visible"/>
                                      </p:to>
                                    </p:set>
                                    <p:animEffect filter="randombar(horizontal)" transition="in">
                                      <p:cBhvr>
                                        <p:cTn dur="400" id="57"/>
                                        <p:tgtEl>
                                          <p:spTgt spid="25"/>
                                        </p:tgtEl>
                                      </p:cBhvr>
                                    </p:animEffect>
                                  </p:childTnLst>
                                </p:cTn>
                              </p:par>
                              <p:par>
                                <p:cTn fill="hold" grpId="0" id="58" nodeType="withEffect" presetClass="entr" presetID="14" presetSubtype="10">
                                  <p:stCondLst>
                                    <p:cond delay="500"/>
                                  </p:stCondLst>
                                  <p:childTnLst>
                                    <p:set>
                                      <p:cBhvr>
                                        <p:cTn dur="1" fill="hold" id="59">
                                          <p:stCondLst>
                                            <p:cond delay="0"/>
                                          </p:stCondLst>
                                        </p:cTn>
                                        <p:tgtEl>
                                          <p:spTgt spid="26"/>
                                        </p:tgtEl>
                                        <p:attrNameLst>
                                          <p:attrName>style.visibility</p:attrName>
                                        </p:attrNameLst>
                                      </p:cBhvr>
                                      <p:to>
                                        <p:strVal val="visible"/>
                                      </p:to>
                                    </p:set>
                                    <p:animEffect filter="randombar(horizontal)" transition="in">
                                      <p:cBhvr>
                                        <p:cTn dur="400" id="60"/>
                                        <p:tgtEl>
                                          <p:spTgt spid="26"/>
                                        </p:tgtEl>
                                      </p:cBhvr>
                                    </p:animEffect>
                                  </p:childTnLst>
                                </p:cTn>
                              </p:par>
                            </p:childTnLst>
                          </p:cTn>
                        </p:par>
                        <p:par>
                          <p:cTn fill="hold" id="61" nodeType="afterGroup">
                            <p:stCondLst>
                              <p:cond delay="3700"/>
                            </p:stCondLst>
                            <p:childTnLst>
                              <p:par>
                                <p:cTn fill="hold" grpId="0" id="62" nodeType="afterEffect" presetClass="entr" presetID="1" presetSubtype="0">
                                  <p:stCondLst>
                                    <p:cond delay="0"/>
                                  </p:stCondLst>
                                  <p:childTnLst>
                                    <p:set>
                                      <p:cBhvr>
                                        <p:cTn dur="1" fill="hold" id="63">
                                          <p:stCondLst>
                                            <p:cond delay="0"/>
                                          </p:stCondLst>
                                        </p:cTn>
                                        <p:tgtEl>
                                          <p:spTgt spid="27"/>
                                        </p:tgtEl>
                                        <p:attrNameLst>
                                          <p:attrName>style.visibility</p:attrName>
                                        </p:attrNameLst>
                                      </p:cBhvr>
                                      <p:to>
                                        <p:strVal val="visible"/>
                                      </p:to>
                                    </p:set>
                                  </p:childTnLst>
                                </p:cTn>
                              </p:par>
                              <p:par>
                                <p:cTn accel="50000" decel="50000" fill="hold" grpId="1" id="64" nodeType="withEffect" presetClass="path" presetID="35" presetSubtype="0">
                                  <p:stCondLst>
                                    <p:cond delay="0"/>
                                  </p:stCondLst>
                                  <p:childTnLst>
                                    <p:animMotion origin="layout" path="M -3.56836E-06 -3.7037E-07 L 0.36686 0.15278" pathEditMode="relative" ptsTypes="AA" rAng="0">
                                      <p:cBhvr>
                                        <p:cTn dur="500" fill="hold" id="65" spd="-99900"/>
                                        <p:tgtEl>
                                          <p:spTgt spid="27"/>
                                        </p:tgtEl>
                                        <p:attrNameLst>
                                          <p:attrName>ppt_x</p:attrName>
                                          <p:attrName>ppt_y</p:attrName>
                                        </p:attrNameLst>
                                      </p:cBhvr>
                                      <p:rCtr x="18343" y="7639"/>
                                    </p:animMotion>
                                  </p:childTnLst>
                                </p:cTn>
                              </p:par>
                              <p:par>
                                <p:cTn fill="hold" grpId="0" id="66" nodeType="withEffect" presetClass="entr" presetID="1" presetSubtype="0">
                                  <p:stCondLst>
                                    <p:cond delay="0"/>
                                  </p:stCondLst>
                                  <p:childTnLst>
                                    <p:set>
                                      <p:cBhvr>
                                        <p:cTn dur="1" fill="hold" id="67">
                                          <p:stCondLst>
                                            <p:cond delay="0"/>
                                          </p:stCondLst>
                                        </p:cTn>
                                        <p:tgtEl>
                                          <p:spTgt spid="28"/>
                                        </p:tgtEl>
                                        <p:attrNameLst>
                                          <p:attrName>style.visibility</p:attrName>
                                        </p:attrNameLst>
                                      </p:cBhvr>
                                      <p:to>
                                        <p:strVal val="visible"/>
                                      </p:to>
                                    </p:set>
                                  </p:childTnLst>
                                </p:cTn>
                              </p:par>
                              <p:par>
                                <p:cTn accel="50000" decel="50000" fill="hold" grpId="1" id="68" nodeType="withEffect" presetClass="path" presetID="35" presetSubtype="0">
                                  <p:stCondLst>
                                    <p:cond delay="0"/>
                                  </p:stCondLst>
                                  <p:childTnLst>
                                    <p:animMotion origin="layout" path="M 7.85742E-07 -3.33333E-06 L -0.39495 -0.11018" pathEditMode="relative" ptsTypes="AA" rAng="0">
                                      <p:cBhvr>
                                        <p:cTn dur="500" fill="hold" id="69" spd="-99900"/>
                                        <p:tgtEl>
                                          <p:spTgt spid="28"/>
                                        </p:tgtEl>
                                        <p:attrNameLst>
                                          <p:attrName>ppt_x</p:attrName>
                                          <p:attrName>ppt_y</p:attrName>
                                        </p:attrNameLst>
                                      </p:cBhvr>
                                      <p:rCtr x="-19748" y="-5509"/>
                                    </p:animMotion>
                                  </p:childTnLst>
                                </p:cTn>
                              </p:par>
                            </p:childTnLst>
                          </p:cTn>
                        </p:par>
                        <p:par>
                          <p:cTn fill="hold" id="70" nodeType="afterGroup">
                            <p:stCondLst>
                              <p:cond delay="4200"/>
                            </p:stCondLst>
                            <p:childTnLst>
                              <p:par>
                                <p:cTn fill="hold" grpId="0" id="71" nodeType="afterEffect" presetClass="entr" presetID="18" presetSubtype="3">
                                  <p:stCondLst>
                                    <p:cond delay="0"/>
                                  </p:stCondLst>
                                  <p:childTnLst>
                                    <p:set>
                                      <p:cBhvr>
                                        <p:cTn dur="1" fill="hold" id="72">
                                          <p:stCondLst>
                                            <p:cond delay="0"/>
                                          </p:stCondLst>
                                        </p:cTn>
                                        <p:tgtEl>
                                          <p:spTgt spid="29"/>
                                        </p:tgtEl>
                                        <p:attrNameLst>
                                          <p:attrName>style.visibility</p:attrName>
                                        </p:attrNameLst>
                                      </p:cBhvr>
                                      <p:to>
                                        <p:strVal val="visible"/>
                                      </p:to>
                                    </p:set>
                                    <p:animEffect filter="strips(upRight)" transition="in">
                                      <p:cBhvr>
                                        <p:cTn dur="500" id="7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3"/>
      <p:bldP grpId="0" spid="15"/>
      <p:bldP grpId="0" spid="16"/>
      <p:bldP grpId="0" spid="17"/>
      <p:bldP grpId="0" spid="18"/>
      <p:bldP grpId="0" spid="19"/>
      <p:bldP grpId="0" spid="20"/>
      <p:bldP grpId="0" spid="21"/>
      <p:bldP grpId="0" spid="22"/>
      <p:bldP grpId="0" spid="23"/>
      <p:bldP grpId="0" spid="24"/>
      <p:bldP grpId="0" spid="25"/>
      <p:bldP grpId="0" spid="26"/>
      <p:bldP grpId="0" spid="27"/>
      <p:bldP grpId="1" spid="27"/>
      <p:bldP grpId="0" spid="28"/>
      <p:bldP grpId="1"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2" name="图片 61"/>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1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sp>
        <p:nvSpPr>
          <p:cNvPr id="63" name="圆角矩形 62"/>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Freeform 5"/>
          <p:cNvSpPr/>
          <p:nvPr/>
        </p:nvSpPr>
        <p:spPr bwMode="auto">
          <a:xfrm>
            <a:off x="1777107" y="1968222"/>
            <a:ext cx="3240360" cy="2921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cap="flat" w="9525">
            <a:noFill/>
            <a:prstDash val="solid"/>
            <a:miter lim="800000"/>
          </a:ln>
        </p:spPr>
        <p:txBody>
          <a:bodyPr anchor="t" anchorCtr="0" bIns="45720" compatLnSpc="1" lIns="91440" numCol="1" rIns="91440" tIns="45720" vert="horz" wrap="square"/>
          <a:lstStyle/>
          <a:p>
            <a:endParaRPr altLang="en-US" lang="zh-CN"/>
          </a:p>
        </p:txBody>
      </p:sp>
      <p:sp>
        <p:nvSpPr>
          <p:cNvPr id="67" name="圆角矩形 66"/>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TextBox 68"/>
          <p:cNvSpPr txBox="1"/>
          <p:nvPr/>
        </p:nvSpPr>
        <p:spPr>
          <a:xfrm flipH="1">
            <a:off x="5881563" y="2788464"/>
            <a:ext cx="360040" cy="1097280"/>
          </a:xfrm>
          <a:prstGeom prst="rect">
            <a:avLst/>
          </a:prstGeom>
          <a:noFill/>
        </p:spPr>
        <p:txBody>
          <a:bodyPr rtlCol="0" wrap="square">
            <a:spAutoFit/>
          </a:bodyPr>
          <a:lstStyle/>
          <a:p>
            <a:pPr algn="ctr"/>
            <a:r>
              <a:rPr b="1" lang="en-US" sz="6600">
                <a:solidFill>
                  <a:schemeClr val="bg1"/>
                </a:solidFill>
                <a:latin charset="0" pitchFamily="34" typeface="Impact MT Std"/>
              </a:rPr>
              <a:t>2</a:t>
            </a:r>
          </a:p>
        </p:txBody>
      </p:sp>
      <p:sp>
        <p:nvSpPr>
          <p:cNvPr id="70" name="文本框 9"/>
          <p:cNvSpPr txBox="1"/>
          <p:nvPr/>
        </p:nvSpPr>
        <p:spPr>
          <a:xfrm>
            <a:off x="6961683" y="2672324"/>
            <a:ext cx="2103040" cy="495300"/>
          </a:xfrm>
          <a:prstGeom prst="rect">
            <a:avLst/>
          </a:prstGeom>
          <a:noFill/>
        </p:spPr>
        <p:txBody>
          <a:bodyPr bIns="34290" lIns="68580" rIns="68580" rtlCol="0" tIns="34290" wrap="square">
            <a:spAutoFit/>
          </a:bodyPr>
          <a:lstStyle/>
          <a:p>
            <a:pPr lvl="1" marL="0"/>
            <a:r>
              <a:rPr altLang="en-US" lang="zh-CN" smtClean="0" sz="2800">
                <a:solidFill>
                  <a:schemeClr val="bg1"/>
                </a:solidFill>
                <a:latin charset="-122" panose="020b0503020204020204" pitchFamily="34" typeface="微软雅黑"/>
                <a:ea charset="-122" panose="020b0503020204020204" pitchFamily="34" typeface="微软雅黑"/>
              </a:rPr>
              <a:t>项目介绍</a:t>
            </a:r>
          </a:p>
        </p:txBody>
      </p:sp>
      <p:grpSp>
        <p:nvGrpSpPr>
          <p:cNvPr id="71" name="组合 70"/>
          <p:cNvGrpSpPr/>
          <p:nvPr/>
        </p:nvGrpSpPr>
        <p:grpSpPr>
          <a:xfrm>
            <a:off x="7037176" y="3248388"/>
            <a:ext cx="1436675" cy="215444"/>
            <a:chOff x="4369395" y="3284984"/>
            <a:chExt cx="1436675" cy="215444"/>
          </a:xfrm>
        </p:grpSpPr>
        <p:sp>
          <p:nvSpPr>
            <p:cNvPr id="72"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项目来源</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6" name="组合 75"/>
          <p:cNvGrpSpPr/>
          <p:nvPr/>
        </p:nvGrpSpPr>
        <p:grpSpPr>
          <a:xfrm>
            <a:off x="8477336" y="3248388"/>
            <a:ext cx="1436675" cy="215444"/>
            <a:chOff x="4369395" y="3284984"/>
            <a:chExt cx="1436675" cy="215444"/>
          </a:xfrm>
        </p:grpSpPr>
        <p:sp>
          <p:nvSpPr>
            <p:cNvPr id="77"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需求分析</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2" name="组合 91"/>
          <p:cNvGrpSpPr/>
          <p:nvPr/>
        </p:nvGrpSpPr>
        <p:grpSpPr>
          <a:xfrm>
            <a:off x="9917496" y="3248388"/>
            <a:ext cx="1724707" cy="215444"/>
            <a:chOff x="4369395" y="3284984"/>
            <a:chExt cx="1724707" cy="215444"/>
          </a:xfrm>
        </p:grpSpPr>
        <p:sp>
          <p:nvSpPr>
            <p:cNvPr id="93" name="文本框 9"/>
            <p:cNvSpPr txBox="1"/>
            <p:nvPr/>
          </p:nvSpPr>
          <p:spPr>
            <a:xfrm>
              <a:off x="4581935" y="3284985"/>
              <a:ext cx="1512167"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需要解决的问题</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7" name="组合 96"/>
          <p:cNvGrpSpPr/>
          <p:nvPr/>
        </p:nvGrpSpPr>
        <p:grpSpPr>
          <a:xfrm>
            <a:off x="7033691" y="3537000"/>
            <a:ext cx="1436675" cy="215444"/>
            <a:chOff x="4369395" y="3284984"/>
            <a:chExt cx="1436675" cy="215444"/>
          </a:xfrm>
        </p:grpSpPr>
        <p:sp>
          <p:nvSpPr>
            <p:cNvPr id="9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行业前景</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02" name="组合 101"/>
          <p:cNvGrpSpPr/>
          <p:nvPr/>
        </p:nvGrpSpPr>
        <p:grpSpPr>
          <a:xfrm>
            <a:off x="8477336" y="3536420"/>
            <a:ext cx="1436675" cy="215444"/>
            <a:chOff x="4369395" y="3284984"/>
            <a:chExt cx="1436675" cy="215444"/>
          </a:xfrm>
        </p:grpSpPr>
        <p:sp>
          <p:nvSpPr>
            <p:cNvPr id="10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竞争对手分析</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07" name="组合 106"/>
          <p:cNvGrpSpPr/>
          <p:nvPr/>
        </p:nvGrpSpPr>
        <p:grpSpPr>
          <a:xfrm>
            <a:off x="9917496" y="3536420"/>
            <a:ext cx="1436675" cy="215444"/>
            <a:chOff x="4369395" y="3284984"/>
            <a:chExt cx="1436675" cy="215444"/>
          </a:xfrm>
        </p:grpSpPr>
        <p:sp>
          <p:nvSpPr>
            <p:cNvPr id="10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我们的优势</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12" name="组合 111"/>
          <p:cNvGrpSpPr/>
          <p:nvPr/>
        </p:nvGrpSpPr>
        <p:grpSpPr>
          <a:xfrm>
            <a:off x="7037176" y="3825032"/>
            <a:ext cx="1436675" cy="215444"/>
            <a:chOff x="4369395" y="3284984"/>
            <a:chExt cx="1436675" cy="215444"/>
          </a:xfrm>
        </p:grpSpPr>
        <p:sp>
          <p:nvSpPr>
            <p:cNvPr id="11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可行性分析</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117" name="矩形 116"/>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标题 4"/>
          <p:cNvSpPr txBox="1"/>
          <p:nvPr/>
        </p:nvSpPr>
        <p:spPr>
          <a:xfrm>
            <a:off x="985019" y="363228"/>
            <a:ext cx="1224136"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第二章</a:t>
            </a:r>
          </a:p>
        </p:txBody>
      </p:sp>
      <p:sp>
        <p:nvSpPr>
          <p:cNvPr id="120" name="KSO_Shape"/>
          <p:cNvSpPr/>
          <p:nvPr/>
        </p:nvSpPr>
        <p:spPr bwMode="auto">
          <a:xfrm>
            <a:off x="192931" y="207853"/>
            <a:ext cx="526486" cy="448389"/>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21" name="KSO_Shape"/>
          <p:cNvSpPr/>
          <p:nvPr/>
        </p:nvSpPr>
        <p:spPr bwMode="auto">
          <a:xfrm>
            <a:off x="2703368" y="2917276"/>
            <a:ext cx="1379367" cy="1174757"/>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19"/>
                                        </p:tgtEl>
                                        <p:attrNameLst>
                                          <p:attrName>style.visibility</p:attrName>
                                        </p:attrNameLst>
                                      </p:cBhvr>
                                      <p:to>
                                        <p:strVal val="visible"/>
                                      </p:to>
                                    </p:set>
                                    <p:anim calcmode="lin" valueType="num">
                                      <p:cBhvr additive="base">
                                        <p:cTn dur="500" fill="hold" id="7"/>
                                        <p:tgtEl>
                                          <p:spTgt spid="119"/>
                                        </p:tgtEl>
                                        <p:attrNameLst>
                                          <p:attrName>ppt_x</p:attrName>
                                        </p:attrNameLst>
                                      </p:cBhvr>
                                      <p:tavLst>
                                        <p:tav tm="0">
                                          <p:val>
                                            <p:strVal val="0-#ppt_w/2"/>
                                          </p:val>
                                        </p:tav>
                                        <p:tav tm="100000">
                                          <p:val>
                                            <p:strVal val="#ppt_x"/>
                                          </p:val>
                                        </p:tav>
                                      </p:tavLst>
                                    </p:anim>
                                    <p:anim calcmode="lin" valueType="num">
                                      <p:cBhvr additive="base">
                                        <p:cTn dur="500" fill="hold" id="8"/>
                                        <p:tgtEl>
                                          <p:spTgt spid="11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7"/>
                                        </p:tgtEl>
                                        <p:attrNameLst>
                                          <p:attrName>style.visibility</p:attrName>
                                        </p:attrNameLst>
                                      </p:cBhvr>
                                      <p:to>
                                        <p:strVal val="visible"/>
                                      </p:to>
                                    </p:set>
                                    <p:anim calcmode="lin" valueType="num">
                                      <p:cBhvr additive="base">
                                        <p:cTn dur="250" fill="hold" id="11"/>
                                        <p:tgtEl>
                                          <p:spTgt spid="117"/>
                                        </p:tgtEl>
                                        <p:attrNameLst>
                                          <p:attrName>ppt_x</p:attrName>
                                        </p:attrNameLst>
                                      </p:cBhvr>
                                      <p:tavLst>
                                        <p:tav tm="0">
                                          <p:val>
                                            <p:strVal val="0-#ppt_w/2"/>
                                          </p:val>
                                        </p:tav>
                                        <p:tav tm="100000">
                                          <p:val>
                                            <p:strVal val="#ppt_x"/>
                                          </p:val>
                                        </p:tav>
                                      </p:tavLst>
                                    </p:anim>
                                    <p:anim calcmode="lin" valueType="num">
                                      <p:cBhvr additive="base">
                                        <p:cTn dur="250" fill="hold" id="12"/>
                                        <p:tgtEl>
                                          <p:spTgt spid="117"/>
                                        </p:tgtEl>
                                        <p:attrNameLst>
                                          <p:attrName>ppt_y</p:attrName>
                                        </p:attrNameLst>
                                      </p:cBhvr>
                                      <p:tavLst>
                                        <p:tav tm="0">
                                          <p:val>
                                            <p:strVal val="#ppt_y"/>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120"/>
                                        </p:tgtEl>
                                        <p:attrNameLst>
                                          <p:attrName>style.visibility</p:attrName>
                                        </p:attrNameLst>
                                      </p:cBhvr>
                                      <p:to>
                                        <p:strVal val="visible"/>
                                      </p:to>
                                    </p:set>
                                    <p:animEffect filter="fade" transition="in">
                                      <p:cBhvr>
                                        <p:cTn dur="1000" id="15"/>
                                        <p:tgtEl>
                                          <p:spTgt spid="120"/>
                                        </p:tgtEl>
                                      </p:cBhvr>
                                    </p:animEffect>
                                    <p:anim calcmode="lin" valueType="num">
                                      <p:cBhvr>
                                        <p:cTn dur="1000" fill="hold" id="16"/>
                                        <p:tgtEl>
                                          <p:spTgt spid="120"/>
                                        </p:tgtEl>
                                        <p:attrNameLst>
                                          <p:attrName>ppt_x</p:attrName>
                                        </p:attrNameLst>
                                      </p:cBhvr>
                                      <p:tavLst>
                                        <p:tav tm="0">
                                          <p:val>
                                            <p:strVal val="#ppt_x"/>
                                          </p:val>
                                        </p:tav>
                                        <p:tav tm="100000">
                                          <p:val>
                                            <p:strVal val="#ppt_x"/>
                                          </p:val>
                                        </p:tav>
                                      </p:tavLst>
                                    </p:anim>
                                    <p:anim calcmode="lin" valueType="num">
                                      <p:cBhvr>
                                        <p:cTn dur="1000" fill="hold" id="17"/>
                                        <p:tgtEl>
                                          <p:spTgt spid="12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8">
                                  <p:stCondLst>
                                    <p:cond delay="0"/>
                                  </p:stCondLst>
                                  <p:childTnLst>
                                    <p:set>
                                      <p:cBhvr>
                                        <p:cTn dur="1" fill="hold" id="20">
                                          <p:stCondLst>
                                            <p:cond delay="0"/>
                                          </p:stCondLst>
                                        </p:cTn>
                                        <p:tgtEl>
                                          <p:spTgt spid="63"/>
                                        </p:tgtEl>
                                        <p:attrNameLst>
                                          <p:attrName>style.visibility</p:attrName>
                                        </p:attrNameLst>
                                      </p:cBhvr>
                                      <p:to>
                                        <p:strVal val="visible"/>
                                      </p:to>
                                    </p:set>
                                    <p:anim calcmode="lin" valueType="num">
                                      <p:cBhvr additive="base">
                                        <p:cTn dur="500" fill="hold" id="21"/>
                                        <p:tgtEl>
                                          <p:spTgt spid="63"/>
                                        </p:tgtEl>
                                        <p:attrNameLst>
                                          <p:attrName>ppt_x</p:attrName>
                                        </p:attrNameLst>
                                      </p:cBhvr>
                                      <p:tavLst>
                                        <p:tav tm="0">
                                          <p:val>
                                            <p:strVal val="0-#ppt_w/2"/>
                                          </p:val>
                                        </p:tav>
                                        <p:tav tm="100000">
                                          <p:val>
                                            <p:strVal val="#ppt_x"/>
                                          </p:val>
                                        </p:tav>
                                      </p:tavLst>
                                    </p:anim>
                                    <p:anim calcmode="lin" valueType="num">
                                      <p:cBhvr additive="base">
                                        <p:cTn dur="500" fill="hold" id="22"/>
                                        <p:tgtEl>
                                          <p:spTgt spid="6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64"/>
                                        </p:tgtEl>
                                        <p:attrNameLst>
                                          <p:attrName>style.visibility</p:attrName>
                                        </p:attrNameLst>
                                      </p:cBhvr>
                                      <p:to>
                                        <p:strVal val="visible"/>
                                      </p:to>
                                    </p:set>
                                    <p:anim calcmode="lin" valueType="num">
                                      <p:cBhvr>
                                        <p:cTn dur="750" fill="hold" id="26"/>
                                        <p:tgtEl>
                                          <p:spTgt spid="64"/>
                                        </p:tgtEl>
                                        <p:attrNameLst>
                                          <p:attrName>ppt_w</p:attrName>
                                        </p:attrNameLst>
                                      </p:cBhvr>
                                      <p:tavLst>
                                        <p:tav tm="0">
                                          <p:val>
                                            <p:fltVal val="0"/>
                                          </p:val>
                                        </p:tav>
                                        <p:tav tm="100000">
                                          <p:val>
                                            <p:strVal val="#ppt_w"/>
                                          </p:val>
                                        </p:tav>
                                      </p:tavLst>
                                    </p:anim>
                                    <p:anim calcmode="lin" valueType="num">
                                      <p:cBhvr>
                                        <p:cTn dur="750" fill="hold" id="27"/>
                                        <p:tgtEl>
                                          <p:spTgt spid="64"/>
                                        </p:tgtEl>
                                        <p:attrNameLst>
                                          <p:attrName>ppt_h</p:attrName>
                                        </p:attrNameLst>
                                      </p:cBhvr>
                                      <p:tavLst>
                                        <p:tav tm="0">
                                          <p:val>
                                            <p:fltVal val="0"/>
                                          </p:val>
                                        </p:tav>
                                        <p:tav tm="100000">
                                          <p:val>
                                            <p:strVal val="#ppt_h"/>
                                          </p:val>
                                        </p:tav>
                                      </p:tavLst>
                                    </p:anim>
                                    <p:anim calcmode="lin" valueType="num">
                                      <p:cBhvr>
                                        <p:cTn dur="750" fill="hold" id="28"/>
                                        <p:tgtEl>
                                          <p:spTgt spid="64"/>
                                        </p:tgtEl>
                                        <p:attrNameLst>
                                          <p:attrName>style.rotation</p:attrName>
                                        </p:attrNameLst>
                                      </p:cBhvr>
                                      <p:tavLst>
                                        <p:tav tm="0">
                                          <p:val>
                                            <p:fltVal val="90"/>
                                          </p:val>
                                        </p:tav>
                                        <p:tav tm="100000">
                                          <p:val>
                                            <p:fltVal val="0"/>
                                          </p:val>
                                        </p:tav>
                                      </p:tavLst>
                                    </p:anim>
                                    <p:animEffect filter="fade" transition="in">
                                      <p:cBhvr>
                                        <p:cTn dur="750" id="29"/>
                                        <p:tgtEl>
                                          <p:spTgt spid="64"/>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121"/>
                                        </p:tgtEl>
                                        <p:attrNameLst>
                                          <p:attrName>style.visibility</p:attrName>
                                        </p:attrNameLst>
                                      </p:cBhvr>
                                      <p:to>
                                        <p:strVal val="visible"/>
                                      </p:to>
                                    </p:set>
                                    <p:animEffect filter="fade" transition="in">
                                      <p:cBhvr>
                                        <p:cTn dur="1000" id="32"/>
                                        <p:tgtEl>
                                          <p:spTgt spid="121"/>
                                        </p:tgtEl>
                                      </p:cBhvr>
                                    </p:animEffect>
                                    <p:anim calcmode="lin" valueType="num">
                                      <p:cBhvr>
                                        <p:cTn dur="1000" fill="hold" id="33"/>
                                        <p:tgtEl>
                                          <p:spTgt spid="121"/>
                                        </p:tgtEl>
                                        <p:attrNameLst>
                                          <p:attrName>ppt_x</p:attrName>
                                        </p:attrNameLst>
                                      </p:cBhvr>
                                      <p:tavLst>
                                        <p:tav tm="0">
                                          <p:val>
                                            <p:strVal val="#ppt_x"/>
                                          </p:val>
                                        </p:tav>
                                        <p:tav tm="100000">
                                          <p:val>
                                            <p:strVal val="#ppt_x"/>
                                          </p:val>
                                        </p:tav>
                                      </p:tavLst>
                                    </p:anim>
                                    <p:anim calcmode="lin" valueType="num">
                                      <p:cBhvr>
                                        <p:cTn dur="1000" fill="hold" id="34"/>
                                        <p:tgtEl>
                                          <p:spTgt spid="121"/>
                                        </p:tgtEl>
                                        <p:attrNameLst>
                                          <p:attrName>ppt_y</p:attrName>
                                        </p:attrNameLst>
                                      </p:cBhvr>
                                      <p:tavLst>
                                        <p:tav tm="0">
                                          <p:val>
                                            <p:strVal val="#ppt_y+.1"/>
                                          </p:val>
                                        </p:tav>
                                        <p:tav tm="100000">
                                          <p:val>
                                            <p:strVal val="#ppt_y"/>
                                          </p:val>
                                        </p:tav>
                                      </p:tavLst>
                                    </p:anim>
                                  </p:childTnLst>
                                </p:cTn>
                              </p:par>
                              <p:par>
                                <p:cTn fill="hold" grpId="0" id="35" nodeType="withEffect" presetClass="entr" presetID="2" presetSubtype="8">
                                  <p:stCondLst>
                                    <p:cond delay="500"/>
                                  </p:stCondLst>
                                  <p:childTnLst>
                                    <p:set>
                                      <p:cBhvr>
                                        <p:cTn dur="1" fill="hold" id="36">
                                          <p:stCondLst>
                                            <p:cond delay="0"/>
                                          </p:stCondLst>
                                        </p:cTn>
                                        <p:tgtEl>
                                          <p:spTgt spid="67"/>
                                        </p:tgtEl>
                                        <p:attrNameLst>
                                          <p:attrName>style.visibility</p:attrName>
                                        </p:attrNameLst>
                                      </p:cBhvr>
                                      <p:to>
                                        <p:strVal val="visible"/>
                                      </p:to>
                                    </p:set>
                                    <p:anim calcmode="lin" valueType="num">
                                      <p:cBhvr additive="base">
                                        <p:cTn dur="500" fill="hold" id="37"/>
                                        <p:tgtEl>
                                          <p:spTgt spid="67"/>
                                        </p:tgtEl>
                                        <p:attrNameLst>
                                          <p:attrName>ppt_x</p:attrName>
                                        </p:attrNameLst>
                                      </p:cBhvr>
                                      <p:tavLst>
                                        <p:tav tm="0">
                                          <p:val>
                                            <p:strVal val="0-#ppt_w/2"/>
                                          </p:val>
                                        </p:tav>
                                        <p:tav tm="100000">
                                          <p:val>
                                            <p:strVal val="#ppt_x"/>
                                          </p:val>
                                        </p:tav>
                                      </p:tavLst>
                                    </p:anim>
                                    <p:anim calcmode="lin" valueType="num">
                                      <p:cBhvr additive="base">
                                        <p:cTn dur="500" fill="hold" id="38"/>
                                        <p:tgtEl>
                                          <p:spTgt spid="67"/>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500"/>
                                  </p:stCondLst>
                                  <p:childTnLst>
                                    <p:set>
                                      <p:cBhvr>
                                        <p:cTn dur="1" fill="hold" id="40">
                                          <p:stCondLst>
                                            <p:cond delay="0"/>
                                          </p:stCondLst>
                                        </p:cTn>
                                        <p:tgtEl>
                                          <p:spTgt spid="68"/>
                                        </p:tgtEl>
                                        <p:attrNameLst>
                                          <p:attrName>style.visibility</p:attrName>
                                        </p:attrNameLst>
                                      </p:cBhvr>
                                      <p:to>
                                        <p:strVal val="visible"/>
                                      </p:to>
                                    </p:set>
                                    <p:anim calcmode="lin" valueType="num">
                                      <p:cBhvr additive="base">
                                        <p:cTn dur="500" fill="hold" id="41"/>
                                        <p:tgtEl>
                                          <p:spTgt spid="68"/>
                                        </p:tgtEl>
                                        <p:attrNameLst>
                                          <p:attrName>ppt_x</p:attrName>
                                        </p:attrNameLst>
                                      </p:cBhvr>
                                      <p:tavLst>
                                        <p:tav tm="0">
                                          <p:val>
                                            <p:strVal val="0-#ppt_w/2"/>
                                          </p:val>
                                        </p:tav>
                                        <p:tav tm="100000">
                                          <p:val>
                                            <p:strVal val="#ppt_x"/>
                                          </p:val>
                                        </p:tav>
                                      </p:tavLst>
                                    </p:anim>
                                    <p:anim calcmode="lin" valueType="num">
                                      <p:cBhvr additive="base">
                                        <p:cTn dur="500" fill="hold" id="42"/>
                                        <p:tgtEl>
                                          <p:spTgt spid="68"/>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500"/>
                                  </p:stCondLst>
                                  <p:childTnLst>
                                    <p:set>
                                      <p:cBhvr>
                                        <p:cTn dur="1" fill="hold" id="44">
                                          <p:stCondLst>
                                            <p:cond delay="0"/>
                                          </p:stCondLst>
                                        </p:cTn>
                                        <p:tgtEl>
                                          <p:spTgt spid="69"/>
                                        </p:tgtEl>
                                        <p:attrNameLst>
                                          <p:attrName>style.visibility</p:attrName>
                                        </p:attrNameLst>
                                      </p:cBhvr>
                                      <p:to>
                                        <p:strVal val="visible"/>
                                      </p:to>
                                    </p:set>
                                    <p:anim calcmode="lin" valueType="num">
                                      <p:cBhvr additive="base">
                                        <p:cTn dur="500" fill="hold" id="45"/>
                                        <p:tgtEl>
                                          <p:spTgt spid="69"/>
                                        </p:tgtEl>
                                        <p:attrNameLst>
                                          <p:attrName>ppt_x</p:attrName>
                                        </p:attrNameLst>
                                      </p:cBhvr>
                                      <p:tavLst>
                                        <p:tav tm="0">
                                          <p:val>
                                            <p:strVal val="0-#ppt_w/2"/>
                                          </p:val>
                                        </p:tav>
                                        <p:tav tm="100000">
                                          <p:val>
                                            <p:strVal val="#ppt_x"/>
                                          </p:val>
                                        </p:tav>
                                      </p:tavLst>
                                    </p:anim>
                                    <p:anim calcmode="lin" valueType="num">
                                      <p:cBhvr additive="base">
                                        <p:cTn dur="500" fill="hold" id="46"/>
                                        <p:tgtEl>
                                          <p:spTgt spid="69"/>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500"/>
                                  </p:stCondLst>
                                  <p:childTnLst>
                                    <p:set>
                                      <p:cBhvr>
                                        <p:cTn dur="1" fill="hold" id="48">
                                          <p:stCondLst>
                                            <p:cond delay="0"/>
                                          </p:stCondLst>
                                        </p:cTn>
                                        <p:tgtEl>
                                          <p:spTgt spid="70"/>
                                        </p:tgtEl>
                                        <p:attrNameLst>
                                          <p:attrName>style.visibility</p:attrName>
                                        </p:attrNameLst>
                                      </p:cBhvr>
                                      <p:to>
                                        <p:strVal val="visible"/>
                                      </p:to>
                                    </p:set>
                                    <p:anim calcmode="lin" valueType="num">
                                      <p:cBhvr additive="base">
                                        <p:cTn dur="500" fill="hold" id="49"/>
                                        <p:tgtEl>
                                          <p:spTgt spid="70"/>
                                        </p:tgtEl>
                                        <p:attrNameLst>
                                          <p:attrName>ppt_x</p:attrName>
                                        </p:attrNameLst>
                                      </p:cBhvr>
                                      <p:tavLst>
                                        <p:tav tm="0">
                                          <p:val>
                                            <p:strVal val="0-#ppt_w/2"/>
                                          </p:val>
                                        </p:tav>
                                        <p:tav tm="100000">
                                          <p:val>
                                            <p:strVal val="#ppt_x"/>
                                          </p:val>
                                        </p:tav>
                                      </p:tavLst>
                                    </p:anim>
                                    <p:anim calcmode="lin" valueType="num">
                                      <p:cBhvr additive="base">
                                        <p:cTn dur="500" fill="hold" id="50"/>
                                        <p:tgtEl>
                                          <p:spTgt spid="70"/>
                                        </p:tgtEl>
                                        <p:attrNameLst>
                                          <p:attrName>ppt_y</p:attrName>
                                        </p:attrNameLst>
                                      </p:cBhvr>
                                      <p:tavLst>
                                        <p:tav tm="0">
                                          <p:val>
                                            <p:strVal val="#ppt_y"/>
                                          </p:val>
                                        </p:tav>
                                        <p:tav tm="100000">
                                          <p:val>
                                            <p:strVal val="#ppt_y"/>
                                          </p:val>
                                        </p:tav>
                                      </p:tavLst>
                                    </p:anim>
                                  </p:childTnLst>
                                </p:cTn>
                              </p:par>
                              <p:par>
                                <p:cTn fill="hold" id="51" nodeType="withEffect" presetClass="entr" presetID="53" presetSubtype="0">
                                  <p:stCondLst>
                                    <p:cond delay="500"/>
                                  </p:stCondLst>
                                  <p:childTnLst>
                                    <p:set>
                                      <p:cBhvr>
                                        <p:cTn dur="1" fill="hold" id="52">
                                          <p:stCondLst>
                                            <p:cond delay="0"/>
                                          </p:stCondLst>
                                        </p:cTn>
                                        <p:tgtEl>
                                          <p:spTgt spid="71"/>
                                        </p:tgtEl>
                                        <p:attrNameLst>
                                          <p:attrName>style.visibility</p:attrName>
                                        </p:attrNameLst>
                                      </p:cBhvr>
                                      <p:to>
                                        <p:strVal val="visible"/>
                                      </p:to>
                                    </p:set>
                                    <p:anim calcmode="lin" valueType="num">
                                      <p:cBhvr>
                                        <p:cTn dur="500" fill="hold" id="53"/>
                                        <p:tgtEl>
                                          <p:spTgt spid="71"/>
                                        </p:tgtEl>
                                        <p:attrNameLst>
                                          <p:attrName>ppt_w</p:attrName>
                                        </p:attrNameLst>
                                      </p:cBhvr>
                                      <p:tavLst>
                                        <p:tav tm="0">
                                          <p:val>
                                            <p:fltVal val="0"/>
                                          </p:val>
                                        </p:tav>
                                        <p:tav tm="100000">
                                          <p:val>
                                            <p:strVal val="#ppt_w"/>
                                          </p:val>
                                        </p:tav>
                                      </p:tavLst>
                                    </p:anim>
                                    <p:anim calcmode="lin" valueType="num">
                                      <p:cBhvr>
                                        <p:cTn dur="500" fill="hold" id="54"/>
                                        <p:tgtEl>
                                          <p:spTgt spid="71"/>
                                        </p:tgtEl>
                                        <p:attrNameLst>
                                          <p:attrName>ppt_h</p:attrName>
                                        </p:attrNameLst>
                                      </p:cBhvr>
                                      <p:tavLst>
                                        <p:tav tm="0">
                                          <p:val>
                                            <p:fltVal val="0"/>
                                          </p:val>
                                        </p:tav>
                                        <p:tav tm="100000">
                                          <p:val>
                                            <p:strVal val="#ppt_h"/>
                                          </p:val>
                                        </p:tav>
                                      </p:tavLst>
                                    </p:anim>
                                    <p:animEffect filter="fade" transition="in">
                                      <p:cBhvr>
                                        <p:cTn dur="500" id="55"/>
                                        <p:tgtEl>
                                          <p:spTgt spid="71"/>
                                        </p:tgtEl>
                                      </p:cBhvr>
                                    </p:animEffect>
                                  </p:childTnLst>
                                </p:cTn>
                              </p:par>
                              <p:par>
                                <p:cTn fill="hold" id="56" nodeType="withEffect" presetClass="entr" presetID="53" presetSubtype="0">
                                  <p:stCondLst>
                                    <p:cond delay="500"/>
                                  </p:stCondLst>
                                  <p:childTnLst>
                                    <p:set>
                                      <p:cBhvr>
                                        <p:cTn dur="1" fill="hold" id="57">
                                          <p:stCondLst>
                                            <p:cond delay="0"/>
                                          </p:stCondLst>
                                        </p:cTn>
                                        <p:tgtEl>
                                          <p:spTgt spid="76"/>
                                        </p:tgtEl>
                                        <p:attrNameLst>
                                          <p:attrName>style.visibility</p:attrName>
                                        </p:attrNameLst>
                                      </p:cBhvr>
                                      <p:to>
                                        <p:strVal val="visible"/>
                                      </p:to>
                                    </p:set>
                                    <p:anim calcmode="lin" valueType="num">
                                      <p:cBhvr>
                                        <p:cTn dur="500" fill="hold" id="58"/>
                                        <p:tgtEl>
                                          <p:spTgt spid="76"/>
                                        </p:tgtEl>
                                        <p:attrNameLst>
                                          <p:attrName>ppt_w</p:attrName>
                                        </p:attrNameLst>
                                      </p:cBhvr>
                                      <p:tavLst>
                                        <p:tav tm="0">
                                          <p:val>
                                            <p:fltVal val="0"/>
                                          </p:val>
                                        </p:tav>
                                        <p:tav tm="100000">
                                          <p:val>
                                            <p:strVal val="#ppt_w"/>
                                          </p:val>
                                        </p:tav>
                                      </p:tavLst>
                                    </p:anim>
                                    <p:anim calcmode="lin" valueType="num">
                                      <p:cBhvr>
                                        <p:cTn dur="500" fill="hold" id="59"/>
                                        <p:tgtEl>
                                          <p:spTgt spid="76"/>
                                        </p:tgtEl>
                                        <p:attrNameLst>
                                          <p:attrName>ppt_h</p:attrName>
                                        </p:attrNameLst>
                                      </p:cBhvr>
                                      <p:tavLst>
                                        <p:tav tm="0">
                                          <p:val>
                                            <p:fltVal val="0"/>
                                          </p:val>
                                        </p:tav>
                                        <p:tav tm="100000">
                                          <p:val>
                                            <p:strVal val="#ppt_h"/>
                                          </p:val>
                                        </p:tav>
                                      </p:tavLst>
                                    </p:anim>
                                    <p:animEffect filter="fade" transition="in">
                                      <p:cBhvr>
                                        <p:cTn dur="500" id="60"/>
                                        <p:tgtEl>
                                          <p:spTgt spid="76"/>
                                        </p:tgtEl>
                                      </p:cBhvr>
                                    </p:animEffect>
                                  </p:childTnLst>
                                </p:cTn>
                              </p:par>
                              <p:par>
                                <p:cTn fill="hold" id="61" nodeType="withEffect" presetClass="entr" presetID="53" presetSubtype="0">
                                  <p:stCondLst>
                                    <p:cond delay="500"/>
                                  </p:stCondLst>
                                  <p:childTnLst>
                                    <p:set>
                                      <p:cBhvr>
                                        <p:cTn dur="1" fill="hold" id="62">
                                          <p:stCondLst>
                                            <p:cond delay="0"/>
                                          </p:stCondLst>
                                        </p:cTn>
                                        <p:tgtEl>
                                          <p:spTgt spid="92"/>
                                        </p:tgtEl>
                                        <p:attrNameLst>
                                          <p:attrName>style.visibility</p:attrName>
                                        </p:attrNameLst>
                                      </p:cBhvr>
                                      <p:to>
                                        <p:strVal val="visible"/>
                                      </p:to>
                                    </p:set>
                                    <p:anim calcmode="lin" valueType="num">
                                      <p:cBhvr>
                                        <p:cTn dur="500" fill="hold" id="63"/>
                                        <p:tgtEl>
                                          <p:spTgt spid="92"/>
                                        </p:tgtEl>
                                        <p:attrNameLst>
                                          <p:attrName>ppt_w</p:attrName>
                                        </p:attrNameLst>
                                      </p:cBhvr>
                                      <p:tavLst>
                                        <p:tav tm="0">
                                          <p:val>
                                            <p:fltVal val="0"/>
                                          </p:val>
                                        </p:tav>
                                        <p:tav tm="100000">
                                          <p:val>
                                            <p:strVal val="#ppt_w"/>
                                          </p:val>
                                        </p:tav>
                                      </p:tavLst>
                                    </p:anim>
                                    <p:anim calcmode="lin" valueType="num">
                                      <p:cBhvr>
                                        <p:cTn dur="500" fill="hold" id="64"/>
                                        <p:tgtEl>
                                          <p:spTgt spid="92"/>
                                        </p:tgtEl>
                                        <p:attrNameLst>
                                          <p:attrName>ppt_h</p:attrName>
                                        </p:attrNameLst>
                                      </p:cBhvr>
                                      <p:tavLst>
                                        <p:tav tm="0">
                                          <p:val>
                                            <p:fltVal val="0"/>
                                          </p:val>
                                        </p:tav>
                                        <p:tav tm="100000">
                                          <p:val>
                                            <p:strVal val="#ppt_h"/>
                                          </p:val>
                                        </p:tav>
                                      </p:tavLst>
                                    </p:anim>
                                    <p:animEffect filter="fade" transition="in">
                                      <p:cBhvr>
                                        <p:cTn dur="500" id="65"/>
                                        <p:tgtEl>
                                          <p:spTgt spid="92"/>
                                        </p:tgtEl>
                                      </p:cBhvr>
                                    </p:animEffect>
                                  </p:childTnLst>
                                </p:cTn>
                              </p:par>
                              <p:par>
                                <p:cTn fill="hold" id="66" nodeType="withEffect" presetClass="entr" presetID="53" presetSubtype="0">
                                  <p:stCondLst>
                                    <p:cond delay="500"/>
                                  </p:stCondLst>
                                  <p:childTnLst>
                                    <p:set>
                                      <p:cBhvr>
                                        <p:cTn dur="1" fill="hold" id="67">
                                          <p:stCondLst>
                                            <p:cond delay="0"/>
                                          </p:stCondLst>
                                        </p:cTn>
                                        <p:tgtEl>
                                          <p:spTgt spid="97"/>
                                        </p:tgtEl>
                                        <p:attrNameLst>
                                          <p:attrName>style.visibility</p:attrName>
                                        </p:attrNameLst>
                                      </p:cBhvr>
                                      <p:to>
                                        <p:strVal val="visible"/>
                                      </p:to>
                                    </p:set>
                                    <p:anim calcmode="lin" valueType="num">
                                      <p:cBhvr>
                                        <p:cTn dur="500" fill="hold" id="68"/>
                                        <p:tgtEl>
                                          <p:spTgt spid="97"/>
                                        </p:tgtEl>
                                        <p:attrNameLst>
                                          <p:attrName>ppt_w</p:attrName>
                                        </p:attrNameLst>
                                      </p:cBhvr>
                                      <p:tavLst>
                                        <p:tav tm="0">
                                          <p:val>
                                            <p:fltVal val="0"/>
                                          </p:val>
                                        </p:tav>
                                        <p:tav tm="100000">
                                          <p:val>
                                            <p:strVal val="#ppt_w"/>
                                          </p:val>
                                        </p:tav>
                                      </p:tavLst>
                                    </p:anim>
                                    <p:anim calcmode="lin" valueType="num">
                                      <p:cBhvr>
                                        <p:cTn dur="500" fill="hold" id="69"/>
                                        <p:tgtEl>
                                          <p:spTgt spid="97"/>
                                        </p:tgtEl>
                                        <p:attrNameLst>
                                          <p:attrName>ppt_h</p:attrName>
                                        </p:attrNameLst>
                                      </p:cBhvr>
                                      <p:tavLst>
                                        <p:tav tm="0">
                                          <p:val>
                                            <p:fltVal val="0"/>
                                          </p:val>
                                        </p:tav>
                                        <p:tav tm="100000">
                                          <p:val>
                                            <p:strVal val="#ppt_h"/>
                                          </p:val>
                                        </p:tav>
                                      </p:tavLst>
                                    </p:anim>
                                    <p:animEffect filter="fade" transition="in">
                                      <p:cBhvr>
                                        <p:cTn dur="500" id="70"/>
                                        <p:tgtEl>
                                          <p:spTgt spid="97"/>
                                        </p:tgtEl>
                                      </p:cBhvr>
                                    </p:animEffect>
                                  </p:childTnLst>
                                </p:cTn>
                              </p:par>
                              <p:par>
                                <p:cTn fill="hold" id="71" nodeType="withEffect" presetClass="entr" presetID="53" presetSubtype="0">
                                  <p:stCondLst>
                                    <p:cond delay="500"/>
                                  </p:stCondLst>
                                  <p:childTnLst>
                                    <p:set>
                                      <p:cBhvr>
                                        <p:cTn dur="1" fill="hold" id="72">
                                          <p:stCondLst>
                                            <p:cond delay="0"/>
                                          </p:stCondLst>
                                        </p:cTn>
                                        <p:tgtEl>
                                          <p:spTgt spid="102"/>
                                        </p:tgtEl>
                                        <p:attrNameLst>
                                          <p:attrName>style.visibility</p:attrName>
                                        </p:attrNameLst>
                                      </p:cBhvr>
                                      <p:to>
                                        <p:strVal val="visible"/>
                                      </p:to>
                                    </p:set>
                                    <p:anim calcmode="lin" valueType="num">
                                      <p:cBhvr>
                                        <p:cTn dur="500" fill="hold" id="73"/>
                                        <p:tgtEl>
                                          <p:spTgt spid="102"/>
                                        </p:tgtEl>
                                        <p:attrNameLst>
                                          <p:attrName>ppt_w</p:attrName>
                                        </p:attrNameLst>
                                      </p:cBhvr>
                                      <p:tavLst>
                                        <p:tav tm="0">
                                          <p:val>
                                            <p:fltVal val="0"/>
                                          </p:val>
                                        </p:tav>
                                        <p:tav tm="100000">
                                          <p:val>
                                            <p:strVal val="#ppt_w"/>
                                          </p:val>
                                        </p:tav>
                                      </p:tavLst>
                                    </p:anim>
                                    <p:anim calcmode="lin" valueType="num">
                                      <p:cBhvr>
                                        <p:cTn dur="500" fill="hold" id="74"/>
                                        <p:tgtEl>
                                          <p:spTgt spid="102"/>
                                        </p:tgtEl>
                                        <p:attrNameLst>
                                          <p:attrName>ppt_h</p:attrName>
                                        </p:attrNameLst>
                                      </p:cBhvr>
                                      <p:tavLst>
                                        <p:tav tm="0">
                                          <p:val>
                                            <p:fltVal val="0"/>
                                          </p:val>
                                        </p:tav>
                                        <p:tav tm="100000">
                                          <p:val>
                                            <p:strVal val="#ppt_h"/>
                                          </p:val>
                                        </p:tav>
                                      </p:tavLst>
                                    </p:anim>
                                    <p:animEffect filter="fade" transition="in">
                                      <p:cBhvr>
                                        <p:cTn dur="500" id="75"/>
                                        <p:tgtEl>
                                          <p:spTgt spid="102"/>
                                        </p:tgtEl>
                                      </p:cBhvr>
                                    </p:animEffect>
                                  </p:childTnLst>
                                </p:cTn>
                              </p:par>
                              <p:par>
                                <p:cTn fill="hold" id="76" nodeType="withEffect" presetClass="entr" presetID="53" presetSubtype="0">
                                  <p:stCondLst>
                                    <p:cond delay="500"/>
                                  </p:stCondLst>
                                  <p:childTnLst>
                                    <p:set>
                                      <p:cBhvr>
                                        <p:cTn dur="1" fill="hold" id="77">
                                          <p:stCondLst>
                                            <p:cond delay="0"/>
                                          </p:stCondLst>
                                        </p:cTn>
                                        <p:tgtEl>
                                          <p:spTgt spid="107"/>
                                        </p:tgtEl>
                                        <p:attrNameLst>
                                          <p:attrName>style.visibility</p:attrName>
                                        </p:attrNameLst>
                                      </p:cBhvr>
                                      <p:to>
                                        <p:strVal val="visible"/>
                                      </p:to>
                                    </p:set>
                                    <p:anim calcmode="lin" valueType="num">
                                      <p:cBhvr>
                                        <p:cTn dur="500" fill="hold" id="78"/>
                                        <p:tgtEl>
                                          <p:spTgt spid="107"/>
                                        </p:tgtEl>
                                        <p:attrNameLst>
                                          <p:attrName>ppt_w</p:attrName>
                                        </p:attrNameLst>
                                      </p:cBhvr>
                                      <p:tavLst>
                                        <p:tav tm="0">
                                          <p:val>
                                            <p:fltVal val="0"/>
                                          </p:val>
                                        </p:tav>
                                        <p:tav tm="100000">
                                          <p:val>
                                            <p:strVal val="#ppt_w"/>
                                          </p:val>
                                        </p:tav>
                                      </p:tavLst>
                                    </p:anim>
                                    <p:anim calcmode="lin" valueType="num">
                                      <p:cBhvr>
                                        <p:cTn dur="500" fill="hold" id="79"/>
                                        <p:tgtEl>
                                          <p:spTgt spid="107"/>
                                        </p:tgtEl>
                                        <p:attrNameLst>
                                          <p:attrName>ppt_h</p:attrName>
                                        </p:attrNameLst>
                                      </p:cBhvr>
                                      <p:tavLst>
                                        <p:tav tm="0">
                                          <p:val>
                                            <p:fltVal val="0"/>
                                          </p:val>
                                        </p:tav>
                                        <p:tav tm="100000">
                                          <p:val>
                                            <p:strVal val="#ppt_h"/>
                                          </p:val>
                                        </p:tav>
                                      </p:tavLst>
                                    </p:anim>
                                    <p:animEffect filter="fade" transition="in">
                                      <p:cBhvr>
                                        <p:cTn dur="500" id="80"/>
                                        <p:tgtEl>
                                          <p:spTgt spid="107"/>
                                        </p:tgtEl>
                                      </p:cBhvr>
                                    </p:animEffect>
                                  </p:childTnLst>
                                </p:cTn>
                              </p:par>
                              <p:par>
                                <p:cTn fill="hold" id="81" nodeType="withEffect" presetClass="entr" presetID="53" presetSubtype="0">
                                  <p:stCondLst>
                                    <p:cond delay="500"/>
                                  </p:stCondLst>
                                  <p:childTnLst>
                                    <p:set>
                                      <p:cBhvr>
                                        <p:cTn dur="1" fill="hold" id="82">
                                          <p:stCondLst>
                                            <p:cond delay="0"/>
                                          </p:stCondLst>
                                        </p:cTn>
                                        <p:tgtEl>
                                          <p:spTgt spid="112"/>
                                        </p:tgtEl>
                                        <p:attrNameLst>
                                          <p:attrName>style.visibility</p:attrName>
                                        </p:attrNameLst>
                                      </p:cBhvr>
                                      <p:to>
                                        <p:strVal val="visible"/>
                                      </p:to>
                                    </p:set>
                                    <p:anim calcmode="lin" valueType="num">
                                      <p:cBhvr>
                                        <p:cTn dur="500" fill="hold" id="83"/>
                                        <p:tgtEl>
                                          <p:spTgt spid="112"/>
                                        </p:tgtEl>
                                        <p:attrNameLst>
                                          <p:attrName>ppt_w</p:attrName>
                                        </p:attrNameLst>
                                      </p:cBhvr>
                                      <p:tavLst>
                                        <p:tav tm="0">
                                          <p:val>
                                            <p:fltVal val="0"/>
                                          </p:val>
                                        </p:tav>
                                        <p:tav tm="100000">
                                          <p:val>
                                            <p:strVal val="#ppt_w"/>
                                          </p:val>
                                        </p:tav>
                                      </p:tavLst>
                                    </p:anim>
                                    <p:anim calcmode="lin" valueType="num">
                                      <p:cBhvr>
                                        <p:cTn dur="500" fill="hold" id="84"/>
                                        <p:tgtEl>
                                          <p:spTgt spid="112"/>
                                        </p:tgtEl>
                                        <p:attrNameLst>
                                          <p:attrName>ppt_h</p:attrName>
                                        </p:attrNameLst>
                                      </p:cBhvr>
                                      <p:tavLst>
                                        <p:tav tm="0">
                                          <p:val>
                                            <p:fltVal val="0"/>
                                          </p:val>
                                        </p:tav>
                                        <p:tav tm="100000">
                                          <p:val>
                                            <p:strVal val="#ppt_h"/>
                                          </p:val>
                                        </p:tav>
                                      </p:tavLst>
                                    </p:anim>
                                    <p:animEffect filter="fade" transition="in">
                                      <p:cBhvr>
                                        <p:cTn dur="500" id="85"/>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7"/>
      <p:bldP grpId="0" spid="68"/>
      <p:bldP grpId="0" spid="69"/>
      <p:bldP grpId="0" spid="70"/>
      <p:bldP grpId="0" spid="117"/>
      <p:bldP grpId="0" spid="119"/>
      <p:bldP grpId="0" spid="120"/>
      <p:bldP grpId="0" spid="12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项目来源</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12</a:t>
            </a:r>
          </a:p>
        </p:txBody>
      </p:sp>
      <p:sp>
        <p:nvSpPr>
          <p:cNvPr id="143" name="矩形 47"/>
          <p:cNvSpPr>
            <a:spLocks noChangeArrowheads="1"/>
          </p:cNvSpPr>
          <p:nvPr/>
        </p:nvSpPr>
        <p:spPr bwMode="auto">
          <a:xfrm>
            <a:off x="1494274" y="5339890"/>
            <a:ext cx="920345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44" name="组合 143"/>
          <p:cNvGrpSpPr/>
          <p:nvPr/>
        </p:nvGrpSpPr>
        <p:grpSpPr>
          <a:xfrm>
            <a:off x="1808962" y="1522299"/>
            <a:ext cx="4082454" cy="136082"/>
            <a:chOff x="1507396" y="1628800"/>
            <a:chExt cx="4320480" cy="144016"/>
          </a:xfrm>
        </p:grpSpPr>
        <p:cxnSp>
          <p:nvCxnSpPr>
            <p:cNvPr id="145" name="直接连接符 14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6416181" y="1522299"/>
            <a:ext cx="4082454" cy="136082"/>
            <a:chOff x="1507396" y="1628800"/>
            <a:chExt cx="4320480" cy="144016"/>
          </a:xfrm>
        </p:grpSpPr>
        <p:cxnSp>
          <p:nvCxnSpPr>
            <p:cNvPr id="157" name="直接连接符 15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8" name="TextBox 132"/>
          <p:cNvSpPr txBox="1"/>
          <p:nvPr/>
        </p:nvSpPr>
        <p:spPr>
          <a:xfrm>
            <a:off x="5712147"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10</a:t>
            </a:r>
          </a:p>
        </p:txBody>
      </p:sp>
      <p:sp>
        <p:nvSpPr>
          <p:cNvPr id="169" name="TextBox 133"/>
          <p:cNvSpPr txBox="1"/>
          <p:nvPr/>
        </p:nvSpPr>
        <p:spPr>
          <a:xfrm>
            <a:off x="5265739"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20</a:t>
            </a:r>
          </a:p>
        </p:txBody>
      </p:sp>
      <p:sp>
        <p:nvSpPr>
          <p:cNvPr id="170" name="TextBox 134"/>
          <p:cNvSpPr txBox="1"/>
          <p:nvPr/>
        </p:nvSpPr>
        <p:spPr>
          <a:xfrm>
            <a:off x="4812133"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30</a:t>
            </a:r>
          </a:p>
        </p:txBody>
      </p:sp>
      <p:sp>
        <p:nvSpPr>
          <p:cNvPr id="171" name="TextBox 135"/>
          <p:cNvSpPr txBox="1"/>
          <p:nvPr/>
        </p:nvSpPr>
        <p:spPr>
          <a:xfrm>
            <a:off x="4358528"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40</a:t>
            </a:r>
          </a:p>
        </p:txBody>
      </p:sp>
      <p:sp>
        <p:nvSpPr>
          <p:cNvPr id="172" name="TextBox 136"/>
          <p:cNvSpPr txBox="1"/>
          <p:nvPr/>
        </p:nvSpPr>
        <p:spPr>
          <a:xfrm>
            <a:off x="3904922"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50</a:t>
            </a:r>
          </a:p>
        </p:txBody>
      </p:sp>
      <p:sp>
        <p:nvSpPr>
          <p:cNvPr id="173" name="TextBox 137"/>
          <p:cNvSpPr txBox="1"/>
          <p:nvPr/>
        </p:nvSpPr>
        <p:spPr>
          <a:xfrm>
            <a:off x="3451316"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60</a:t>
            </a:r>
          </a:p>
        </p:txBody>
      </p:sp>
      <p:sp>
        <p:nvSpPr>
          <p:cNvPr id="174" name="TextBox 138"/>
          <p:cNvSpPr txBox="1"/>
          <p:nvPr/>
        </p:nvSpPr>
        <p:spPr>
          <a:xfrm>
            <a:off x="2997711"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70</a:t>
            </a:r>
          </a:p>
        </p:txBody>
      </p:sp>
      <p:sp>
        <p:nvSpPr>
          <p:cNvPr id="175" name="TextBox 139"/>
          <p:cNvSpPr txBox="1"/>
          <p:nvPr/>
        </p:nvSpPr>
        <p:spPr>
          <a:xfrm>
            <a:off x="2544105"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80</a:t>
            </a:r>
          </a:p>
        </p:txBody>
      </p:sp>
      <p:sp>
        <p:nvSpPr>
          <p:cNvPr id="176" name="TextBox 140"/>
          <p:cNvSpPr txBox="1"/>
          <p:nvPr/>
        </p:nvSpPr>
        <p:spPr>
          <a:xfrm>
            <a:off x="2090499"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90</a:t>
            </a:r>
          </a:p>
        </p:txBody>
      </p:sp>
      <p:sp>
        <p:nvSpPr>
          <p:cNvPr id="177" name="TextBox 141"/>
          <p:cNvSpPr txBox="1"/>
          <p:nvPr/>
        </p:nvSpPr>
        <p:spPr>
          <a:xfrm>
            <a:off x="1594482" y="1260563"/>
            <a:ext cx="421005"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100</a:t>
            </a:r>
          </a:p>
        </p:txBody>
      </p:sp>
      <p:sp>
        <p:nvSpPr>
          <p:cNvPr id="178" name="TextBox 142"/>
          <p:cNvSpPr txBox="1"/>
          <p:nvPr/>
        </p:nvSpPr>
        <p:spPr>
          <a:xfrm>
            <a:off x="6246124"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10</a:t>
            </a:r>
          </a:p>
        </p:txBody>
      </p:sp>
      <p:sp>
        <p:nvSpPr>
          <p:cNvPr id="179" name="TextBox 143"/>
          <p:cNvSpPr txBox="1"/>
          <p:nvPr/>
        </p:nvSpPr>
        <p:spPr>
          <a:xfrm>
            <a:off x="6697720"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20</a:t>
            </a:r>
          </a:p>
        </p:txBody>
      </p:sp>
      <p:sp>
        <p:nvSpPr>
          <p:cNvPr id="180" name="TextBox 144"/>
          <p:cNvSpPr txBox="1"/>
          <p:nvPr/>
        </p:nvSpPr>
        <p:spPr>
          <a:xfrm>
            <a:off x="7151325"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30</a:t>
            </a:r>
          </a:p>
        </p:txBody>
      </p:sp>
      <p:sp>
        <p:nvSpPr>
          <p:cNvPr id="181" name="TextBox 145"/>
          <p:cNvSpPr txBox="1"/>
          <p:nvPr/>
        </p:nvSpPr>
        <p:spPr>
          <a:xfrm>
            <a:off x="7604931"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40</a:t>
            </a:r>
          </a:p>
        </p:txBody>
      </p:sp>
      <p:sp>
        <p:nvSpPr>
          <p:cNvPr id="182" name="TextBox 146"/>
          <p:cNvSpPr txBox="1"/>
          <p:nvPr/>
        </p:nvSpPr>
        <p:spPr>
          <a:xfrm>
            <a:off x="8058535"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50</a:t>
            </a:r>
          </a:p>
        </p:txBody>
      </p:sp>
      <p:sp>
        <p:nvSpPr>
          <p:cNvPr id="183" name="TextBox 147"/>
          <p:cNvSpPr txBox="1"/>
          <p:nvPr/>
        </p:nvSpPr>
        <p:spPr>
          <a:xfrm>
            <a:off x="8512140"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60</a:t>
            </a:r>
          </a:p>
        </p:txBody>
      </p:sp>
      <p:sp>
        <p:nvSpPr>
          <p:cNvPr id="184" name="TextBox 148"/>
          <p:cNvSpPr txBox="1"/>
          <p:nvPr/>
        </p:nvSpPr>
        <p:spPr>
          <a:xfrm>
            <a:off x="8965747"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70</a:t>
            </a:r>
          </a:p>
        </p:txBody>
      </p:sp>
      <p:sp>
        <p:nvSpPr>
          <p:cNvPr id="185" name="TextBox 149"/>
          <p:cNvSpPr txBox="1"/>
          <p:nvPr/>
        </p:nvSpPr>
        <p:spPr>
          <a:xfrm>
            <a:off x="9419351"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80</a:t>
            </a:r>
          </a:p>
        </p:txBody>
      </p:sp>
      <p:sp>
        <p:nvSpPr>
          <p:cNvPr id="186" name="TextBox 150"/>
          <p:cNvSpPr txBox="1"/>
          <p:nvPr/>
        </p:nvSpPr>
        <p:spPr>
          <a:xfrm>
            <a:off x="9872959" y="1260563"/>
            <a:ext cx="341630"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90</a:t>
            </a:r>
          </a:p>
        </p:txBody>
      </p:sp>
      <p:sp>
        <p:nvSpPr>
          <p:cNvPr id="187" name="TextBox 151"/>
          <p:cNvSpPr txBox="1"/>
          <p:nvPr/>
        </p:nvSpPr>
        <p:spPr>
          <a:xfrm>
            <a:off x="10284154" y="1260563"/>
            <a:ext cx="421005" cy="264414"/>
          </a:xfrm>
          <a:prstGeom prst="rect">
            <a:avLst/>
          </a:prstGeom>
          <a:noFill/>
        </p:spPr>
        <p:txBody>
          <a:bodyPr rtlCol="0" wrap="none">
            <a:spAutoFit/>
          </a:bodyPr>
          <a:lstStyle/>
          <a:p>
            <a:r>
              <a:rPr altLang="zh-CN" lang="en-US" sz="1135">
                <a:solidFill>
                  <a:schemeClr val="tx1">
                    <a:lumMod val="65000"/>
                    <a:lumOff val="35000"/>
                  </a:schemeClr>
                </a:solidFill>
                <a:latin charset="0" pitchFamily="34" typeface="Impact MT Std"/>
                <a:ea charset="-122" panose="020b0503020204020204" pitchFamily="34" typeface="微软雅黑"/>
              </a:rPr>
              <a:t>100</a:t>
            </a:r>
          </a:p>
        </p:txBody>
      </p:sp>
      <p:sp>
        <p:nvSpPr>
          <p:cNvPr id="188" name="五边形 187"/>
          <p:cNvSpPr/>
          <p:nvPr/>
        </p:nvSpPr>
        <p:spPr>
          <a:xfrm flipH="1">
            <a:off x="2997710" y="1900324"/>
            <a:ext cx="2893705"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latin charset="0" pitchFamily="34" typeface="Impact MT Std"/>
            </a:endParaRPr>
          </a:p>
        </p:txBody>
      </p:sp>
      <p:sp>
        <p:nvSpPr>
          <p:cNvPr id="189" name="五边形 188"/>
          <p:cNvSpPr/>
          <p:nvPr/>
        </p:nvSpPr>
        <p:spPr>
          <a:xfrm flipH="1">
            <a:off x="4044470" y="2385969"/>
            <a:ext cx="1846947"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190" name="五边形 189"/>
          <p:cNvSpPr/>
          <p:nvPr/>
        </p:nvSpPr>
        <p:spPr>
          <a:xfrm flipH="1">
            <a:off x="3341848" y="2871615"/>
            <a:ext cx="2549568"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191" name="五边形 190"/>
          <p:cNvSpPr/>
          <p:nvPr/>
        </p:nvSpPr>
        <p:spPr>
          <a:xfrm flipH="1">
            <a:off x="1838307" y="3357260"/>
            <a:ext cx="405311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192" name="五边形 191"/>
          <p:cNvSpPr/>
          <p:nvPr/>
        </p:nvSpPr>
        <p:spPr>
          <a:xfrm flipH="1">
            <a:off x="2544107" y="3842906"/>
            <a:ext cx="334731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193" name="五边形 192"/>
          <p:cNvSpPr/>
          <p:nvPr/>
        </p:nvSpPr>
        <p:spPr>
          <a:xfrm flipH="1">
            <a:off x="3623385" y="4328551"/>
            <a:ext cx="226803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194" name="五边形 193"/>
          <p:cNvSpPr/>
          <p:nvPr/>
        </p:nvSpPr>
        <p:spPr>
          <a:xfrm flipH="1">
            <a:off x="4530596" y="4814644"/>
            <a:ext cx="1360820"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195" name="TextBox 159"/>
          <p:cNvSpPr txBox="1"/>
          <p:nvPr/>
        </p:nvSpPr>
        <p:spPr>
          <a:xfrm>
            <a:off x="2352798" y="1907990"/>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0" pitchFamily="34" typeface="Impact MT Std"/>
                <a:ea charset="-122" panose="020b0503020204020204" pitchFamily="34" typeface="微软雅黑"/>
              </a:rPr>
              <a:t>文字</a:t>
            </a:r>
          </a:p>
        </p:txBody>
      </p:sp>
      <p:sp>
        <p:nvSpPr>
          <p:cNvPr id="196" name="TextBox 160"/>
          <p:cNvSpPr txBox="1"/>
          <p:nvPr/>
        </p:nvSpPr>
        <p:spPr>
          <a:xfrm>
            <a:off x="3420859" y="2394226"/>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197" name="TextBox 161"/>
          <p:cNvSpPr txBox="1"/>
          <p:nvPr/>
        </p:nvSpPr>
        <p:spPr>
          <a:xfrm>
            <a:off x="2744635" y="2879504"/>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198" name="TextBox 162"/>
          <p:cNvSpPr txBox="1"/>
          <p:nvPr/>
        </p:nvSpPr>
        <p:spPr>
          <a:xfrm>
            <a:off x="1295182" y="3357263"/>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199" name="TextBox 163"/>
          <p:cNvSpPr txBox="1"/>
          <p:nvPr/>
        </p:nvSpPr>
        <p:spPr>
          <a:xfrm>
            <a:off x="2005463" y="3850573"/>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00" name="TextBox 164"/>
          <p:cNvSpPr txBox="1"/>
          <p:nvPr/>
        </p:nvSpPr>
        <p:spPr>
          <a:xfrm>
            <a:off x="2997713" y="4336809"/>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01" name="TextBox 165"/>
          <p:cNvSpPr txBox="1"/>
          <p:nvPr/>
        </p:nvSpPr>
        <p:spPr>
          <a:xfrm>
            <a:off x="3897305" y="4822087"/>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02" name="五边形 201"/>
          <p:cNvSpPr/>
          <p:nvPr/>
        </p:nvSpPr>
        <p:spPr>
          <a:xfrm>
            <a:off x="6416182" y="1900324"/>
            <a:ext cx="1532885"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latin charset="0" pitchFamily="34" typeface="Impact MT Std"/>
            </a:endParaRPr>
          </a:p>
        </p:txBody>
      </p:sp>
      <p:sp>
        <p:nvSpPr>
          <p:cNvPr id="203" name="五边形 202"/>
          <p:cNvSpPr/>
          <p:nvPr/>
        </p:nvSpPr>
        <p:spPr>
          <a:xfrm>
            <a:off x="6416184" y="2385969"/>
            <a:ext cx="2893702"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204" name="五边形 203"/>
          <p:cNvSpPr/>
          <p:nvPr/>
        </p:nvSpPr>
        <p:spPr>
          <a:xfrm>
            <a:off x="6416181" y="2871615"/>
            <a:ext cx="1814423"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205" name="五边形 204"/>
          <p:cNvSpPr/>
          <p:nvPr/>
        </p:nvSpPr>
        <p:spPr>
          <a:xfrm>
            <a:off x="6416183" y="3357260"/>
            <a:ext cx="3867974"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206" name="五边形 205"/>
          <p:cNvSpPr/>
          <p:nvPr/>
        </p:nvSpPr>
        <p:spPr>
          <a:xfrm>
            <a:off x="6416184" y="3842906"/>
            <a:ext cx="2799457"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207" name="五边形 206"/>
          <p:cNvSpPr/>
          <p:nvPr/>
        </p:nvSpPr>
        <p:spPr>
          <a:xfrm>
            <a:off x="6416184" y="4328551"/>
            <a:ext cx="3244692"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208" name="五边形 207"/>
          <p:cNvSpPr/>
          <p:nvPr/>
        </p:nvSpPr>
        <p:spPr>
          <a:xfrm>
            <a:off x="6416184" y="4814646"/>
            <a:ext cx="2391212" cy="298261"/>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solidFill>
                <a:schemeClr val="tx1">
                  <a:lumMod val="65000"/>
                  <a:lumOff val="35000"/>
                </a:schemeClr>
              </a:solidFill>
            </a:endParaRPr>
          </a:p>
        </p:txBody>
      </p:sp>
      <p:sp>
        <p:nvSpPr>
          <p:cNvPr id="209" name="TextBox 173"/>
          <p:cNvSpPr txBox="1"/>
          <p:nvPr/>
        </p:nvSpPr>
        <p:spPr>
          <a:xfrm>
            <a:off x="8028818" y="1907990"/>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0" pitchFamily="34" typeface="Impact MT Std"/>
                <a:ea charset="-122" panose="020b0503020204020204" pitchFamily="34" typeface="微软雅黑"/>
              </a:rPr>
              <a:t>文字</a:t>
            </a:r>
          </a:p>
        </p:txBody>
      </p:sp>
      <p:sp>
        <p:nvSpPr>
          <p:cNvPr id="210" name="TextBox 174"/>
          <p:cNvSpPr txBox="1"/>
          <p:nvPr/>
        </p:nvSpPr>
        <p:spPr>
          <a:xfrm>
            <a:off x="9382268" y="2394226"/>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11" name="TextBox 175"/>
          <p:cNvSpPr txBox="1"/>
          <p:nvPr/>
        </p:nvSpPr>
        <p:spPr>
          <a:xfrm>
            <a:off x="8293612" y="2879504"/>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12" name="TextBox 176"/>
          <p:cNvSpPr txBox="1"/>
          <p:nvPr/>
        </p:nvSpPr>
        <p:spPr>
          <a:xfrm>
            <a:off x="10284158" y="3357263"/>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13" name="TextBox 177"/>
          <p:cNvSpPr txBox="1"/>
          <p:nvPr/>
        </p:nvSpPr>
        <p:spPr>
          <a:xfrm>
            <a:off x="9334530" y="3850573"/>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14" name="TextBox 178"/>
          <p:cNvSpPr txBox="1"/>
          <p:nvPr/>
        </p:nvSpPr>
        <p:spPr>
          <a:xfrm>
            <a:off x="9719810" y="4336809"/>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15" name="TextBox 179"/>
          <p:cNvSpPr txBox="1"/>
          <p:nvPr/>
        </p:nvSpPr>
        <p:spPr>
          <a:xfrm>
            <a:off x="8886351" y="4822087"/>
            <a:ext cx="519430" cy="293370"/>
          </a:xfrm>
          <a:prstGeom prst="rect">
            <a:avLst/>
          </a:prstGeom>
          <a:noFill/>
        </p:spPr>
        <p:txBody>
          <a:bodyPr rtlCol="0" wrap="none">
            <a:spAutoFit/>
          </a:bodyPr>
          <a:lstStyle/>
          <a:p>
            <a:r>
              <a:rPr altLang="en-US" lang="zh-CN" sz="132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216" name="TextBox 180"/>
          <p:cNvSpPr txBox="1"/>
          <p:nvPr/>
        </p:nvSpPr>
        <p:spPr>
          <a:xfrm>
            <a:off x="5980972" y="1864365"/>
            <a:ext cx="343218"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A</a:t>
            </a:r>
          </a:p>
        </p:txBody>
      </p:sp>
      <p:sp>
        <p:nvSpPr>
          <p:cNvPr id="217" name="TextBox 181"/>
          <p:cNvSpPr txBox="1"/>
          <p:nvPr/>
        </p:nvSpPr>
        <p:spPr>
          <a:xfrm>
            <a:off x="5980972" y="2350011"/>
            <a:ext cx="343218"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B</a:t>
            </a:r>
          </a:p>
        </p:txBody>
      </p:sp>
      <p:sp>
        <p:nvSpPr>
          <p:cNvPr id="218" name="TextBox 182"/>
          <p:cNvSpPr txBox="1"/>
          <p:nvPr/>
        </p:nvSpPr>
        <p:spPr>
          <a:xfrm>
            <a:off x="5980972" y="2835656"/>
            <a:ext cx="355918"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C</a:t>
            </a:r>
          </a:p>
        </p:txBody>
      </p:sp>
      <p:sp>
        <p:nvSpPr>
          <p:cNvPr id="219" name="TextBox 183"/>
          <p:cNvSpPr txBox="1"/>
          <p:nvPr/>
        </p:nvSpPr>
        <p:spPr>
          <a:xfrm>
            <a:off x="5980972" y="3321302"/>
            <a:ext cx="355918"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D</a:t>
            </a:r>
          </a:p>
        </p:txBody>
      </p:sp>
      <p:sp>
        <p:nvSpPr>
          <p:cNvPr id="220" name="TextBox 184"/>
          <p:cNvSpPr txBox="1"/>
          <p:nvPr/>
        </p:nvSpPr>
        <p:spPr>
          <a:xfrm>
            <a:off x="5980972" y="3806947"/>
            <a:ext cx="343218"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E</a:t>
            </a:r>
          </a:p>
        </p:txBody>
      </p:sp>
      <p:sp>
        <p:nvSpPr>
          <p:cNvPr id="221" name="TextBox 185"/>
          <p:cNvSpPr txBox="1"/>
          <p:nvPr/>
        </p:nvSpPr>
        <p:spPr>
          <a:xfrm>
            <a:off x="5980972" y="4292593"/>
            <a:ext cx="328930"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F</a:t>
            </a:r>
          </a:p>
        </p:txBody>
      </p:sp>
      <p:sp>
        <p:nvSpPr>
          <p:cNvPr id="222" name="TextBox 186"/>
          <p:cNvSpPr txBox="1"/>
          <p:nvPr/>
        </p:nvSpPr>
        <p:spPr>
          <a:xfrm>
            <a:off x="5980972" y="4778240"/>
            <a:ext cx="370205" cy="379476"/>
          </a:xfrm>
          <a:prstGeom prst="rect">
            <a:avLst/>
          </a:prstGeom>
          <a:noFill/>
        </p:spPr>
        <p:txBody>
          <a:bodyPr rtlCol="0" wrap="none">
            <a:spAutoFit/>
          </a:bodyPr>
          <a:lstStyle/>
          <a:p>
            <a:r>
              <a:rPr altLang="zh-CN" lang="en-US" sz="1890">
                <a:solidFill>
                  <a:schemeClr val="tx1">
                    <a:lumMod val="65000"/>
                    <a:lumOff val="35000"/>
                  </a:schemeClr>
                </a:solidFill>
                <a:latin charset="0" pitchFamily="34" typeface="Impact MT Std"/>
                <a:ea charset="-122" panose="020b0503020204020204" pitchFamily="34" typeface="微软雅黑"/>
              </a:rPr>
              <a:t>G</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16" presetSubtype="37">
                                  <p:stCondLst>
                                    <p:cond delay="0"/>
                                  </p:stCondLst>
                                  <p:childTnLst>
                                    <p:set>
                                      <p:cBhvr>
                                        <p:cTn dur="1" fill="hold" id="19">
                                          <p:stCondLst>
                                            <p:cond delay="0"/>
                                          </p:stCondLst>
                                        </p:cTn>
                                        <p:tgtEl>
                                          <p:spTgt spid="143"/>
                                        </p:tgtEl>
                                        <p:attrNameLst>
                                          <p:attrName>style.visibility</p:attrName>
                                        </p:attrNameLst>
                                      </p:cBhvr>
                                      <p:to>
                                        <p:strVal val="visible"/>
                                      </p:to>
                                    </p:set>
                                    <p:animEffect filter="barn(outVertical)" transition="in">
                                      <p:cBhvr>
                                        <p:cTn dur="500" id="20"/>
                                        <p:tgtEl>
                                          <p:spTgt spid="143"/>
                                        </p:tgtEl>
                                      </p:cBhvr>
                                    </p:animEffect>
                                  </p:childTnLst>
                                </p:cTn>
                              </p:par>
                            </p:childTnLst>
                          </p:cTn>
                        </p:par>
                        <p:par>
                          <p:cTn fill="hold" id="21" nodeType="afterGroup">
                            <p:stCondLst>
                              <p:cond delay="1000"/>
                            </p:stCondLst>
                            <p:childTnLst>
                              <p:par>
                                <p:cTn decel="100000" fill="hold" grpId="0" id="22" nodeType="afterEffect" presetClass="entr" presetID="2" presetSubtype="4">
                                  <p:stCondLst>
                                    <p:cond delay="0"/>
                                  </p:stCondLst>
                                  <p:childTnLst>
                                    <p:set>
                                      <p:cBhvr>
                                        <p:cTn dur="1" fill="hold" id="23">
                                          <p:stCondLst>
                                            <p:cond delay="0"/>
                                          </p:stCondLst>
                                        </p:cTn>
                                        <p:tgtEl>
                                          <p:spTgt spid="216"/>
                                        </p:tgtEl>
                                        <p:attrNameLst>
                                          <p:attrName>style.visibility</p:attrName>
                                        </p:attrNameLst>
                                      </p:cBhvr>
                                      <p:to>
                                        <p:strVal val="visible"/>
                                      </p:to>
                                    </p:set>
                                    <p:anim calcmode="lin" valueType="num">
                                      <p:cBhvr additive="base">
                                        <p:cTn dur="500" fill="hold" id="24"/>
                                        <p:tgtEl>
                                          <p:spTgt spid="216"/>
                                        </p:tgtEl>
                                        <p:attrNameLst>
                                          <p:attrName>ppt_x</p:attrName>
                                        </p:attrNameLst>
                                      </p:cBhvr>
                                      <p:tavLst>
                                        <p:tav tm="0">
                                          <p:val>
                                            <p:strVal val="#ppt_x"/>
                                          </p:val>
                                        </p:tav>
                                        <p:tav tm="100000">
                                          <p:val>
                                            <p:strVal val="#ppt_x"/>
                                          </p:val>
                                        </p:tav>
                                      </p:tavLst>
                                    </p:anim>
                                    <p:anim calcmode="lin" valueType="num">
                                      <p:cBhvr additive="base">
                                        <p:cTn dur="500" fill="hold" id="25"/>
                                        <p:tgtEl>
                                          <p:spTgt spid="216"/>
                                        </p:tgtEl>
                                        <p:attrNameLst>
                                          <p:attrName>ppt_y</p:attrName>
                                        </p:attrNameLst>
                                      </p:cBhvr>
                                      <p:tavLst>
                                        <p:tav tm="0">
                                          <p:val>
                                            <p:strVal val="1+#ppt_h/2"/>
                                          </p:val>
                                        </p:tav>
                                        <p:tav tm="100000">
                                          <p:val>
                                            <p:strVal val="#ppt_y"/>
                                          </p:val>
                                        </p:tav>
                                      </p:tavLst>
                                    </p:anim>
                                  </p:childTnLst>
                                </p:cTn>
                              </p:par>
                              <p:par>
                                <p:cTn decel="100000" fill="hold" grpId="0" id="26" nodeType="withEffect" presetClass="entr" presetID="2" presetSubtype="4">
                                  <p:stCondLst>
                                    <p:cond delay="0"/>
                                  </p:stCondLst>
                                  <p:childTnLst>
                                    <p:set>
                                      <p:cBhvr>
                                        <p:cTn dur="1" fill="hold" id="27">
                                          <p:stCondLst>
                                            <p:cond delay="0"/>
                                          </p:stCondLst>
                                        </p:cTn>
                                        <p:tgtEl>
                                          <p:spTgt spid="217"/>
                                        </p:tgtEl>
                                        <p:attrNameLst>
                                          <p:attrName>style.visibility</p:attrName>
                                        </p:attrNameLst>
                                      </p:cBhvr>
                                      <p:to>
                                        <p:strVal val="visible"/>
                                      </p:to>
                                    </p:set>
                                    <p:anim calcmode="lin" valueType="num">
                                      <p:cBhvr additive="base">
                                        <p:cTn dur="500" fill="hold" id="28"/>
                                        <p:tgtEl>
                                          <p:spTgt spid="217"/>
                                        </p:tgtEl>
                                        <p:attrNameLst>
                                          <p:attrName>ppt_x</p:attrName>
                                        </p:attrNameLst>
                                      </p:cBhvr>
                                      <p:tavLst>
                                        <p:tav tm="0">
                                          <p:val>
                                            <p:strVal val="#ppt_x"/>
                                          </p:val>
                                        </p:tav>
                                        <p:tav tm="100000">
                                          <p:val>
                                            <p:strVal val="#ppt_x"/>
                                          </p:val>
                                        </p:tav>
                                      </p:tavLst>
                                    </p:anim>
                                    <p:anim calcmode="lin" valueType="num">
                                      <p:cBhvr additive="base">
                                        <p:cTn dur="500" fill="hold" id="29"/>
                                        <p:tgtEl>
                                          <p:spTgt spid="217"/>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218"/>
                                        </p:tgtEl>
                                        <p:attrNameLst>
                                          <p:attrName>style.visibility</p:attrName>
                                        </p:attrNameLst>
                                      </p:cBhvr>
                                      <p:to>
                                        <p:strVal val="visible"/>
                                      </p:to>
                                    </p:set>
                                    <p:anim calcmode="lin" valueType="num">
                                      <p:cBhvr additive="base">
                                        <p:cTn dur="500" fill="hold" id="32"/>
                                        <p:tgtEl>
                                          <p:spTgt spid="218"/>
                                        </p:tgtEl>
                                        <p:attrNameLst>
                                          <p:attrName>ppt_x</p:attrName>
                                        </p:attrNameLst>
                                      </p:cBhvr>
                                      <p:tavLst>
                                        <p:tav tm="0">
                                          <p:val>
                                            <p:strVal val="#ppt_x"/>
                                          </p:val>
                                        </p:tav>
                                        <p:tav tm="100000">
                                          <p:val>
                                            <p:strVal val="#ppt_x"/>
                                          </p:val>
                                        </p:tav>
                                      </p:tavLst>
                                    </p:anim>
                                    <p:anim calcmode="lin" valueType="num">
                                      <p:cBhvr additive="base">
                                        <p:cTn dur="500" fill="hold" id="33"/>
                                        <p:tgtEl>
                                          <p:spTgt spid="218"/>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0"/>
                                  </p:stCondLst>
                                  <p:childTnLst>
                                    <p:set>
                                      <p:cBhvr>
                                        <p:cTn dur="1" fill="hold" id="35">
                                          <p:stCondLst>
                                            <p:cond delay="0"/>
                                          </p:stCondLst>
                                        </p:cTn>
                                        <p:tgtEl>
                                          <p:spTgt spid="219"/>
                                        </p:tgtEl>
                                        <p:attrNameLst>
                                          <p:attrName>style.visibility</p:attrName>
                                        </p:attrNameLst>
                                      </p:cBhvr>
                                      <p:to>
                                        <p:strVal val="visible"/>
                                      </p:to>
                                    </p:set>
                                    <p:anim calcmode="lin" valueType="num">
                                      <p:cBhvr additive="base">
                                        <p:cTn dur="500" fill="hold" id="36"/>
                                        <p:tgtEl>
                                          <p:spTgt spid="219"/>
                                        </p:tgtEl>
                                        <p:attrNameLst>
                                          <p:attrName>ppt_x</p:attrName>
                                        </p:attrNameLst>
                                      </p:cBhvr>
                                      <p:tavLst>
                                        <p:tav tm="0">
                                          <p:val>
                                            <p:strVal val="#ppt_x"/>
                                          </p:val>
                                        </p:tav>
                                        <p:tav tm="100000">
                                          <p:val>
                                            <p:strVal val="#ppt_x"/>
                                          </p:val>
                                        </p:tav>
                                      </p:tavLst>
                                    </p:anim>
                                    <p:anim calcmode="lin" valueType="num">
                                      <p:cBhvr additive="base">
                                        <p:cTn dur="500" fill="hold" id="37"/>
                                        <p:tgtEl>
                                          <p:spTgt spid="219"/>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4">
                                  <p:stCondLst>
                                    <p:cond delay="0"/>
                                  </p:stCondLst>
                                  <p:childTnLst>
                                    <p:set>
                                      <p:cBhvr>
                                        <p:cTn dur="1" fill="hold" id="39">
                                          <p:stCondLst>
                                            <p:cond delay="0"/>
                                          </p:stCondLst>
                                        </p:cTn>
                                        <p:tgtEl>
                                          <p:spTgt spid="220"/>
                                        </p:tgtEl>
                                        <p:attrNameLst>
                                          <p:attrName>style.visibility</p:attrName>
                                        </p:attrNameLst>
                                      </p:cBhvr>
                                      <p:to>
                                        <p:strVal val="visible"/>
                                      </p:to>
                                    </p:set>
                                    <p:anim calcmode="lin" valueType="num">
                                      <p:cBhvr additive="base">
                                        <p:cTn dur="500" fill="hold" id="40"/>
                                        <p:tgtEl>
                                          <p:spTgt spid="220"/>
                                        </p:tgtEl>
                                        <p:attrNameLst>
                                          <p:attrName>ppt_x</p:attrName>
                                        </p:attrNameLst>
                                      </p:cBhvr>
                                      <p:tavLst>
                                        <p:tav tm="0">
                                          <p:val>
                                            <p:strVal val="#ppt_x"/>
                                          </p:val>
                                        </p:tav>
                                        <p:tav tm="100000">
                                          <p:val>
                                            <p:strVal val="#ppt_x"/>
                                          </p:val>
                                        </p:tav>
                                      </p:tavLst>
                                    </p:anim>
                                    <p:anim calcmode="lin" valueType="num">
                                      <p:cBhvr additive="base">
                                        <p:cTn dur="500" fill="hold" id="41"/>
                                        <p:tgtEl>
                                          <p:spTgt spid="220"/>
                                        </p:tgtEl>
                                        <p:attrNameLst>
                                          <p:attrName>ppt_y</p:attrName>
                                        </p:attrNameLst>
                                      </p:cBhvr>
                                      <p:tavLst>
                                        <p:tav tm="0">
                                          <p:val>
                                            <p:strVal val="1+#ppt_h/2"/>
                                          </p:val>
                                        </p:tav>
                                        <p:tav tm="100000">
                                          <p:val>
                                            <p:strVal val="#ppt_y"/>
                                          </p:val>
                                        </p:tav>
                                      </p:tavLst>
                                    </p:anim>
                                  </p:childTnLst>
                                </p:cTn>
                              </p:par>
                              <p:par>
                                <p:cTn decel="100000" fill="hold" grpId="0" id="42" nodeType="withEffect" presetClass="entr" presetID="2" presetSubtype="4">
                                  <p:stCondLst>
                                    <p:cond delay="0"/>
                                  </p:stCondLst>
                                  <p:childTnLst>
                                    <p:set>
                                      <p:cBhvr>
                                        <p:cTn dur="1" fill="hold" id="43">
                                          <p:stCondLst>
                                            <p:cond delay="0"/>
                                          </p:stCondLst>
                                        </p:cTn>
                                        <p:tgtEl>
                                          <p:spTgt spid="221"/>
                                        </p:tgtEl>
                                        <p:attrNameLst>
                                          <p:attrName>style.visibility</p:attrName>
                                        </p:attrNameLst>
                                      </p:cBhvr>
                                      <p:to>
                                        <p:strVal val="visible"/>
                                      </p:to>
                                    </p:set>
                                    <p:anim calcmode="lin" valueType="num">
                                      <p:cBhvr additive="base">
                                        <p:cTn dur="500" fill="hold" id="44"/>
                                        <p:tgtEl>
                                          <p:spTgt spid="221"/>
                                        </p:tgtEl>
                                        <p:attrNameLst>
                                          <p:attrName>ppt_x</p:attrName>
                                        </p:attrNameLst>
                                      </p:cBhvr>
                                      <p:tavLst>
                                        <p:tav tm="0">
                                          <p:val>
                                            <p:strVal val="#ppt_x"/>
                                          </p:val>
                                        </p:tav>
                                        <p:tav tm="100000">
                                          <p:val>
                                            <p:strVal val="#ppt_x"/>
                                          </p:val>
                                        </p:tav>
                                      </p:tavLst>
                                    </p:anim>
                                    <p:anim calcmode="lin" valueType="num">
                                      <p:cBhvr additive="base">
                                        <p:cTn dur="500" fill="hold" id="45"/>
                                        <p:tgtEl>
                                          <p:spTgt spid="221"/>
                                        </p:tgtEl>
                                        <p:attrNameLst>
                                          <p:attrName>ppt_y</p:attrName>
                                        </p:attrNameLst>
                                      </p:cBhvr>
                                      <p:tavLst>
                                        <p:tav tm="0">
                                          <p:val>
                                            <p:strVal val="1+#ppt_h/2"/>
                                          </p:val>
                                        </p:tav>
                                        <p:tav tm="100000">
                                          <p:val>
                                            <p:strVal val="#ppt_y"/>
                                          </p:val>
                                        </p:tav>
                                      </p:tavLst>
                                    </p:anim>
                                  </p:childTnLst>
                                </p:cTn>
                              </p:par>
                              <p:par>
                                <p:cTn decel="100000" fill="hold" grpId="0" id="46" nodeType="withEffect" presetClass="entr" presetID="2" presetSubtype="4">
                                  <p:stCondLst>
                                    <p:cond delay="0"/>
                                  </p:stCondLst>
                                  <p:childTnLst>
                                    <p:set>
                                      <p:cBhvr>
                                        <p:cTn dur="1" fill="hold" id="47">
                                          <p:stCondLst>
                                            <p:cond delay="0"/>
                                          </p:stCondLst>
                                        </p:cTn>
                                        <p:tgtEl>
                                          <p:spTgt spid="222"/>
                                        </p:tgtEl>
                                        <p:attrNameLst>
                                          <p:attrName>style.visibility</p:attrName>
                                        </p:attrNameLst>
                                      </p:cBhvr>
                                      <p:to>
                                        <p:strVal val="visible"/>
                                      </p:to>
                                    </p:set>
                                    <p:anim calcmode="lin" valueType="num">
                                      <p:cBhvr additive="base">
                                        <p:cTn dur="500" fill="hold" id="48"/>
                                        <p:tgtEl>
                                          <p:spTgt spid="222"/>
                                        </p:tgtEl>
                                        <p:attrNameLst>
                                          <p:attrName>ppt_x</p:attrName>
                                        </p:attrNameLst>
                                      </p:cBhvr>
                                      <p:tavLst>
                                        <p:tav tm="0">
                                          <p:val>
                                            <p:strVal val="#ppt_x"/>
                                          </p:val>
                                        </p:tav>
                                        <p:tav tm="100000">
                                          <p:val>
                                            <p:strVal val="#ppt_x"/>
                                          </p:val>
                                        </p:tav>
                                      </p:tavLst>
                                    </p:anim>
                                    <p:anim calcmode="lin" valueType="num">
                                      <p:cBhvr additive="base">
                                        <p:cTn dur="500" fill="hold" id="49"/>
                                        <p:tgtEl>
                                          <p:spTgt spid="222"/>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1500"/>
                            </p:stCondLst>
                            <p:childTnLst>
                              <p:par>
                                <p:cTn fill="hold" grpId="0" id="51" nodeType="afterEffect" presetClass="entr" presetID="22" presetSubtype="8">
                                  <p:stCondLst>
                                    <p:cond delay="0"/>
                                  </p:stCondLst>
                                  <p:childTnLst>
                                    <p:set>
                                      <p:cBhvr>
                                        <p:cTn dur="1" fill="hold" id="52">
                                          <p:stCondLst>
                                            <p:cond delay="0"/>
                                          </p:stCondLst>
                                        </p:cTn>
                                        <p:tgtEl>
                                          <p:spTgt spid="202"/>
                                        </p:tgtEl>
                                        <p:attrNameLst>
                                          <p:attrName>style.visibility</p:attrName>
                                        </p:attrNameLst>
                                      </p:cBhvr>
                                      <p:to>
                                        <p:strVal val="visible"/>
                                      </p:to>
                                    </p:set>
                                    <p:animEffect filter="wipe(left)" transition="in">
                                      <p:cBhvr>
                                        <p:cTn dur="500" id="53"/>
                                        <p:tgtEl>
                                          <p:spTgt spid="202"/>
                                        </p:tgtEl>
                                      </p:cBhvr>
                                    </p:animEffect>
                                  </p:childTnLst>
                                </p:cTn>
                              </p:par>
                              <p:par>
                                <p:cTn fill="hold" grpId="0" id="54" nodeType="withEffect" presetClass="entr" presetID="22" presetSubtype="8">
                                  <p:stCondLst>
                                    <p:cond delay="100"/>
                                  </p:stCondLst>
                                  <p:childTnLst>
                                    <p:set>
                                      <p:cBhvr>
                                        <p:cTn dur="1" fill="hold" id="55">
                                          <p:stCondLst>
                                            <p:cond delay="0"/>
                                          </p:stCondLst>
                                        </p:cTn>
                                        <p:tgtEl>
                                          <p:spTgt spid="203"/>
                                        </p:tgtEl>
                                        <p:attrNameLst>
                                          <p:attrName>style.visibility</p:attrName>
                                        </p:attrNameLst>
                                      </p:cBhvr>
                                      <p:to>
                                        <p:strVal val="visible"/>
                                      </p:to>
                                    </p:set>
                                    <p:animEffect filter="wipe(left)" transition="in">
                                      <p:cBhvr>
                                        <p:cTn dur="500" id="56"/>
                                        <p:tgtEl>
                                          <p:spTgt spid="203"/>
                                        </p:tgtEl>
                                      </p:cBhvr>
                                    </p:animEffect>
                                  </p:childTnLst>
                                </p:cTn>
                              </p:par>
                              <p:par>
                                <p:cTn fill="hold" grpId="0" id="57" nodeType="withEffect" presetClass="entr" presetID="22" presetSubtype="8">
                                  <p:stCondLst>
                                    <p:cond delay="200"/>
                                  </p:stCondLst>
                                  <p:childTnLst>
                                    <p:set>
                                      <p:cBhvr>
                                        <p:cTn dur="1" fill="hold" id="58">
                                          <p:stCondLst>
                                            <p:cond delay="0"/>
                                          </p:stCondLst>
                                        </p:cTn>
                                        <p:tgtEl>
                                          <p:spTgt spid="204"/>
                                        </p:tgtEl>
                                        <p:attrNameLst>
                                          <p:attrName>style.visibility</p:attrName>
                                        </p:attrNameLst>
                                      </p:cBhvr>
                                      <p:to>
                                        <p:strVal val="visible"/>
                                      </p:to>
                                    </p:set>
                                    <p:animEffect filter="wipe(left)" transition="in">
                                      <p:cBhvr>
                                        <p:cTn dur="500" id="59"/>
                                        <p:tgtEl>
                                          <p:spTgt spid="204"/>
                                        </p:tgtEl>
                                      </p:cBhvr>
                                    </p:animEffect>
                                  </p:childTnLst>
                                </p:cTn>
                              </p:par>
                              <p:par>
                                <p:cTn fill="hold" grpId="0" id="60" nodeType="withEffect" presetClass="entr" presetID="22" presetSubtype="8">
                                  <p:stCondLst>
                                    <p:cond delay="300"/>
                                  </p:stCondLst>
                                  <p:childTnLst>
                                    <p:set>
                                      <p:cBhvr>
                                        <p:cTn dur="1" fill="hold" id="61">
                                          <p:stCondLst>
                                            <p:cond delay="0"/>
                                          </p:stCondLst>
                                        </p:cTn>
                                        <p:tgtEl>
                                          <p:spTgt spid="205"/>
                                        </p:tgtEl>
                                        <p:attrNameLst>
                                          <p:attrName>style.visibility</p:attrName>
                                        </p:attrNameLst>
                                      </p:cBhvr>
                                      <p:to>
                                        <p:strVal val="visible"/>
                                      </p:to>
                                    </p:set>
                                    <p:animEffect filter="wipe(left)" transition="in">
                                      <p:cBhvr>
                                        <p:cTn dur="500" id="62"/>
                                        <p:tgtEl>
                                          <p:spTgt spid="205"/>
                                        </p:tgtEl>
                                      </p:cBhvr>
                                    </p:animEffect>
                                  </p:childTnLst>
                                </p:cTn>
                              </p:par>
                              <p:par>
                                <p:cTn fill="hold" grpId="0" id="63" nodeType="withEffect" presetClass="entr" presetID="22" presetSubtype="8">
                                  <p:stCondLst>
                                    <p:cond delay="400"/>
                                  </p:stCondLst>
                                  <p:childTnLst>
                                    <p:set>
                                      <p:cBhvr>
                                        <p:cTn dur="1" fill="hold" id="64">
                                          <p:stCondLst>
                                            <p:cond delay="0"/>
                                          </p:stCondLst>
                                        </p:cTn>
                                        <p:tgtEl>
                                          <p:spTgt spid="206"/>
                                        </p:tgtEl>
                                        <p:attrNameLst>
                                          <p:attrName>style.visibility</p:attrName>
                                        </p:attrNameLst>
                                      </p:cBhvr>
                                      <p:to>
                                        <p:strVal val="visible"/>
                                      </p:to>
                                    </p:set>
                                    <p:animEffect filter="wipe(left)" transition="in">
                                      <p:cBhvr>
                                        <p:cTn dur="500" id="65"/>
                                        <p:tgtEl>
                                          <p:spTgt spid="206"/>
                                        </p:tgtEl>
                                      </p:cBhvr>
                                    </p:animEffect>
                                  </p:childTnLst>
                                </p:cTn>
                              </p:par>
                              <p:par>
                                <p:cTn fill="hold" grpId="0" id="66" nodeType="withEffect" presetClass="entr" presetID="22" presetSubtype="8">
                                  <p:stCondLst>
                                    <p:cond delay="500"/>
                                  </p:stCondLst>
                                  <p:childTnLst>
                                    <p:set>
                                      <p:cBhvr>
                                        <p:cTn dur="1" fill="hold" id="67">
                                          <p:stCondLst>
                                            <p:cond delay="0"/>
                                          </p:stCondLst>
                                        </p:cTn>
                                        <p:tgtEl>
                                          <p:spTgt spid="207"/>
                                        </p:tgtEl>
                                        <p:attrNameLst>
                                          <p:attrName>style.visibility</p:attrName>
                                        </p:attrNameLst>
                                      </p:cBhvr>
                                      <p:to>
                                        <p:strVal val="visible"/>
                                      </p:to>
                                    </p:set>
                                    <p:animEffect filter="wipe(left)" transition="in">
                                      <p:cBhvr>
                                        <p:cTn dur="500" id="68"/>
                                        <p:tgtEl>
                                          <p:spTgt spid="207"/>
                                        </p:tgtEl>
                                      </p:cBhvr>
                                    </p:animEffect>
                                  </p:childTnLst>
                                </p:cTn>
                              </p:par>
                              <p:par>
                                <p:cTn fill="hold" grpId="0" id="69" nodeType="withEffect" presetClass="entr" presetID="22" presetSubtype="8">
                                  <p:stCondLst>
                                    <p:cond delay="600"/>
                                  </p:stCondLst>
                                  <p:childTnLst>
                                    <p:set>
                                      <p:cBhvr>
                                        <p:cTn dur="1" fill="hold" id="70">
                                          <p:stCondLst>
                                            <p:cond delay="0"/>
                                          </p:stCondLst>
                                        </p:cTn>
                                        <p:tgtEl>
                                          <p:spTgt spid="208"/>
                                        </p:tgtEl>
                                        <p:attrNameLst>
                                          <p:attrName>style.visibility</p:attrName>
                                        </p:attrNameLst>
                                      </p:cBhvr>
                                      <p:to>
                                        <p:strVal val="visible"/>
                                      </p:to>
                                    </p:set>
                                    <p:animEffect filter="wipe(left)" transition="in">
                                      <p:cBhvr>
                                        <p:cTn dur="500" id="71"/>
                                        <p:tgtEl>
                                          <p:spTgt spid="208"/>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188"/>
                                        </p:tgtEl>
                                        <p:attrNameLst>
                                          <p:attrName>style.visibility</p:attrName>
                                        </p:attrNameLst>
                                      </p:cBhvr>
                                      <p:to>
                                        <p:strVal val="visible"/>
                                      </p:to>
                                    </p:set>
                                    <p:animEffect filter="wipe(right)" transition="in">
                                      <p:cBhvr>
                                        <p:cTn dur="500" id="74"/>
                                        <p:tgtEl>
                                          <p:spTgt spid="188"/>
                                        </p:tgtEl>
                                      </p:cBhvr>
                                    </p:animEffect>
                                  </p:childTnLst>
                                </p:cTn>
                              </p:par>
                              <p:par>
                                <p:cTn fill="hold" grpId="0" id="75" nodeType="withEffect" presetClass="entr" presetID="22" presetSubtype="2">
                                  <p:stCondLst>
                                    <p:cond delay="100"/>
                                  </p:stCondLst>
                                  <p:childTnLst>
                                    <p:set>
                                      <p:cBhvr>
                                        <p:cTn dur="1" fill="hold" id="76">
                                          <p:stCondLst>
                                            <p:cond delay="0"/>
                                          </p:stCondLst>
                                        </p:cTn>
                                        <p:tgtEl>
                                          <p:spTgt spid="189"/>
                                        </p:tgtEl>
                                        <p:attrNameLst>
                                          <p:attrName>style.visibility</p:attrName>
                                        </p:attrNameLst>
                                      </p:cBhvr>
                                      <p:to>
                                        <p:strVal val="visible"/>
                                      </p:to>
                                    </p:set>
                                    <p:animEffect filter="wipe(right)" transition="in">
                                      <p:cBhvr>
                                        <p:cTn dur="500" id="77"/>
                                        <p:tgtEl>
                                          <p:spTgt spid="189"/>
                                        </p:tgtEl>
                                      </p:cBhvr>
                                    </p:animEffect>
                                  </p:childTnLst>
                                </p:cTn>
                              </p:par>
                              <p:par>
                                <p:cTn fill="hold" grpId="0" id="78" nodeType="withEffect" presetClass="entr" presetID="22" presetSubtype="2">
                                  <p:stCondLst>
                                    <p:cond delay="200"/>
                                  </p:stCondLst>
                                  <p:childTnLst>
                                    <p:set>
                                      <p:cBhvr>
                                        <p:cTn dur="1" fill="hold" id="79">
                                          <p:stCondLst>
                                            <p:cond delay="0"/>
                                          </p:stCondLst>
                                        </p:cTn>
                                        <p:tgtEl>
                                          <p:spTgt spid="190"/>
                                        </p:tgtEl>
                                        <p:attrNameLst>
                                          <p:attrName>style.visibility</p:attrName>
                                        </p:attrNameLst>
                                      </p:cBhvr>
                                      <p:to>
                                        <p:strVal val="visible"/>
                                      </p:to>
                                    </p:set>
                                    <p:animEffect filter="wipe(right)" transition="in">
                                      <p:cBhvr>
                                        <p:cTn dur="500" id="80"/>
                                        <p:tgtEl>
                                          <p:spTgt spid="190"/>
                                        </p:tgtEl>
                                      </p:cBhvr>
                                    </p:animEffect>
                                  </p:childTnLst>
                                </p:cTn>
                              </p:par>
                              <p:par>
                                <p:cTn fill="hold" grpId="0" id="81" nodeType="withEffect" presetClass="entr" presetID="22" presetSubtype="2">
                                  <p:stCondLst>
                                    <p:cond delay="300"/>
                                  </p:stCondLst>
                                  <p:childTnLst>
                                    <p:set>
                                      <p:cBhvr>
                                        <p:cTn dur="1" fill="hold" id="82">
                                          <p:stCondLst>
                                            <p:cond delay="0"/>
                                          </p:stCondLst>
                                        </p:cTn>
                                        <p:tgtEl>
                                          <p:spTgt spid="191"/>
                                        </p:tgtEl>
                                        <p:attrNameLst>
                                          <p:attrName>style.visibility</p:attrName>
                                        </p:attrNameLst>
                                      </p:cBhvr>
                                      <p:to>
                                        <p:strVal val="visible"/>
                                      </p:to>
                                    </p:set>
                                    <p:animEffect filter="wipe(right)" transition="in">
                                      <p:cBhvr>
                                        <p:cTn dur="500" id="83"/>
                                        <p:tgtEl>
                                          <p:spTgt spid="191"/>
                                        </p:tgtEl>
                                      </p:cBhvr>
                                    </p:animEffect>
                                  </p:childTnLst>
                                </p:cTn>
                              </p:par>
                              <p:par>
                                <p:cTn fill="hold" grpId="0" id="84" nodeType="withEffect" presetClass="entr" presetID="22" presetSubtype="2">
                                  <p:stCondLst>
                                    <p:cond delay="400"/>
                                  </p:stCondLst>
                                  <p:childTnLst>
                                    <p:set>
                                      <p:cBhvr>
                                        <p:cTn dur="1" fill="hold" id="85">
                                          <p:stCondLst>
                                            <p:cond delay="0"/>
                                          </p:stCondLst>
                                        </p:cTn>
                                        <p:tgtEl>
                                          <p:spTgt spid="192"/>
                                        </p:tgtEl>
                                        <p:attrNameLst>
                                          <p:attrName>style.visibility</p:attrName>
                                        </p:attrNameLst>
                                      </p:cBhvr>
                                      <p:to>
                                        <p:strVal val="visible"/>
                                      </p:to>
                                    </p:set>
                                    <p:animEffect filter="wipe(right)" transition="in">
                                      <p:cBhvr>
                                        <p:cTn dur="500" id="86"/>
                                        <p:tgtEl>
                                          <p:spTgt spid="192"/>
                                        </p:tgtEl>
                                      </p:cBhvr>
                                    </p:animEffect>
                                  </p:childTnLst>
                                </p:cTn>
                              </p:par>
                              <p:par>
                                <p:cTn fill="hold" grpId="0" id="87" nodeType="withEffect" presetClass="entr" presetID="22" presetSubtype="2">
                                  <p:stCondLst>
                                    <p:cond delay="500"/>
                                  </p:stCondLst>
                                  <p:childTnLst>
                                    <p:set>
                                      <p:cBhvr>
                                        <p:cTn dur="1" fill="hold" id="88">
                                          <p:stCondLst>
                                            <p:cond delay="0"/>
                                          </p:stCondLst>
                                        </p:cTn>
                                        <p:tgtEl>
                                          <p:spTgt spid="193"/>
                                        </p:tgtEl>
                                        <p:attrNameLst>
                                          <p:attrName>style.visibility</p:attrName>
                                        </p:attrNameLst>
                                      </p:cBhvr>
                                      <p:to>
                                        <p:strVal val="visible"/>
                                      </p:to>
                                    </p:set>
                                    <p:animEffect filter="wipe(right)" transition="in">
                                      <p:cBhvr>
                                        <p:cTn dur="500" id="89"/>
                                        <p:tgtEl>
                                          <p:spTgt spid="193"/>
                                        </p:tgtEl>
                                      </p:cBhvr>
                                    </p:animEffect>
                                  </p:childTnLst>
                                </p:cTn>
                              </p:par>
                              <p:par>
                                <p:cTn fill="hold" grpId="0" id="90" nodeType="withEffect" presetClass="entr" presetID="22" presetSubtype="2">
                                  <p:stCondLst>
                                    <p:cond delay="600"/>
                                  </p:stCondLst>
                                  <p:childTnLst>
                                    <p:set>
                                      <p:cBhvr>
                                        <p:cTn dur="1" fill="hold" id="91">
                                          <p:stCondLst>
                                            <p:cond delay="0"/>
                                          </p:stCondLst>
                                        </p:cTn>
                                        <p:tgtEl>
                                          <p:spTgt spid="194"/>
                                        </p:tgtEl>
                                        <p:attrNameLst>
                                          <p:attrName>style.visibility</p:attrName>
                                        </p:attrNameLst>
                                      </p:cBhvr>
                                      <p:to>
                                        <p:strVal val="visible"/>
                                      </p:to>
                                    </p:set>
                                    <p:animEffect filter="wipe(right)" transition="in">
                                      <p:cBhvr>
                                        <p:cTn dur="500" id="92"/>
                                        <p:tgtEl>
                                          <p:spTgt spid="194"/>
                                        </p:tgtEl>
                                      </p:cBhvr>
                                    </p:animEffect>
                                  </p:childTnLst>
                                </p:cTn>
                              </p:par>
                            </p:childTnLst>
                          </p:cTn>
                        </p:par>
                        <p:par>
                          <p:cTn fill="hold" id="93" nodeType="afterGroup">
                            <p:stCondLst>
                              <p:cond delay="2600"/>
                            </p:stCondLst>
                            <p:childTnLst>
                              <p:par>
                                <p:cTn fill="hold" grpId="0" id="94" nodeType="afterEffect" presetClass="entr" presetID="22" presetSubtype="8">
                                  <p:stCondLst>
                                    <p:cond delay="0"/>
                                  </p:stCondLst>
                                  <p:childTnLst>
                                    <p:set>
                                      <p:cBhvr>
                                        <p:cTn dur="1" fill="hold" id="95">
                                          <p:stCondLst>
                                            <p:cond delay="0"/>
                                          </p:stCondLst>
                                        </p:cTn>
                                        <p:tgtEl>
                                          <p:spTgt spid="209"/>
                                        </p:tgtEl>
                                        <p:attrNameLst>
                                          <p:attrName>style.visibility</p:attrName>
                                        </p:attrNameLst>
                                      </p:cBhvr>
                                      <p:to>
                                        <p:strVal val="visible"/>
                                      </p:to>
                                    </p:set>
                                    <p:animEffect filter="wipe(left)" transition="in">
                                      <p:cBhvr>
                                        <p:cTn dur="500" id="96"/>
                                        <p:tgtEl>
                                          <p:spTgt spid="209"/>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210"/>
                                        </p:tgtEl>
                                        <p:attrNameLst>
                                          <p:attrName>style.visibility</p:attrName>
                                        </p:attrNameLst>
                                      </p:cBhvr>
                                      <p:to>
                                        <p:strVal val="visible"/>
                                      </p:to>
                                    </p:set>
                                    <p:animEffect filter="wipe(left)" transition="in">
                                      <p:cBhvr>
                                        <p:cTn dur="500" id="99"/>
                                        <p:tgtEl>
                                          <p:spTgt spid="210"/>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211"/>
                                        </p:tgtEl>
                                        <p:attrNameLst>
                                          <p:attrName>style.visibility</p:attrName>
                                        </p:attrNameLst>
                                      </p:cBhvr>
                                      <p:to>
                                        <p:strVal val="visible"/>
                                      </p:to>
                                    </p:set>
                                    <p:animEffect filter="wipe(left)" transition="in">
                                      <p:cBhvr>
                                        <p:cTn dur="500" id="102"/>
                                        <p:tgtEl>
                                          <p:spTgt spid="211"/>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212"/>
                                        </p:tgtEl>
                                        <p:attrNameLst>
                                          <p:attrName>style.visibility</p:attrName>
                                        </p:attrNameLst>
                                      </p:cBhvr>
                                      <p:to>
                                        <p:strVal val="visible"/>
                                      </p:to>
                                    </p:set>
                                    <p:animEffect filter="wipe(left)" transition="in">
                                      <p:cBhvr>
                                        <p:cTn dur="500" id="105"/>
                                        <p:tgtEl>
                                          <p:spTgt spid="212"/>
                                        </p:tgtEl>
                                      </p:cBhvr>
                                    </p:animEffect>
                                  </p:childTnLst>
                                </p:cTn>
                              </p:par>
                              <p:par>
                                <p:cTn fill="hold" grpId="0" id="106" nodeType="withEffect" presetClass="entr" presetID="22" presetSubtype="8">
                                  <p:stCondLst>
                                    <p:cond delay="0"/>
                                  </p:stCondLst>
                                  <p:childTnLst>
                                    <p:set>
                                      <p:cBhvr>
                                        <p:cTn dur="1" fill="hold" id="107">
                                          <p:stCondLst>
                                            <p:cond delay="0"/>
                                          </p:stCondLst>
                                        </p:cTn>
                                        <p:tgtEl>
                                          <p:spTgt spid="213"/>
                                        </p:tgtEl>
                                        <p:attrNameLst>
                                          <p:attrName>style.visibility</p:attrName>
                                        </p:attrNameLst>
                                      </p:cBhvr>
                                      <p:to>
                                        <p:strVal val="visible"/>
                                      </p:to>
                                    </p:set>
                                    <p:animEffect filter="wipe(left)" transition="in">
                                      <p:cBhvr>
                                        <p:cTn dur="500" id="108"/>
                                        <p:tgtEl>
                                          <p:spTgt spid="213"/>
                                        </p:tgtEl>
                                      </p:cBhvr>
                                    </p:animEffect>
                                  </p:childTnLst>
                                </p:cTn>
                              </p:par>
                              <p:par>
                                <p:cTn fill="hold" grpId="0" id="109" nodeType="withEffect" presetClass="entr" presetID="22" presetSubtype="8">
                                  <p:stCondLst>
                                    <p:cond delay="0"/>
                                  </p:stCondLst>
                                  <p:childTnLst>
                                    <p:set>
                                      <p:cBhvr>
                                        <p:cTn dur="1" fill="hold" id="110">
                                          <p:stCondLst>
                                            <p:cond delay="0"/>
                                          </p:stCondLst>
                                        </p:cTn>
                                        <p:tgtEl>
                                          <p:spTgt spid="214"/>
                                        </p:tgtEl>
                                        <p:attrNameLst>
                                          <p:attrName>style.visibility</p:attrName>
                                        </p:attrNameLst>
                                      </p:cBhvr>
                                      <p:to>
                                        <p:strVal val="visible"/>
                                      </p:to>
                                    </p:set>
                                    <p:animEffect filter="wipe(left)" transition="in">
                                      <p:cBhvr>
                                        <p:cTn dur="500" id="111"/>
                                        <p:tgtEl>
                                          <p:spTgt spid="214"/>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215"/>
                                        </p:tgtEl>
                                        <p:attrNameLst>
                                          <p:attrName>style.visibility</p:attrName>
                                        </p:attrNameLst>
                                      </p:cBhvr>
                                      <p:to>
                                        <p:strVal val="visible"/>
                                      </p:to>
                                    </p:set>
                                    <p:animEffect filter="wipe(left)" transition="in">
                                      <p:cBhvr>
                                        <p:cTn dur="500" id="114"/>
                                        <p:tgtEl>
                                          <p:spTgt spid="215"/>
                                        </p:tgtEl>
                                      </p:cBhvr>
                                    </p:animEffect>
                                  </p:childTnLst>
                                </p:cTn>
                              </p:par>
                              <p:par>
                                <p:cTn fill="hold" grpId="0" id="115" nodeType="withEffect" presetClass="entr" presetID="22" presetSubtype="2">
                                  <p:stCondLst>
                                    <p:cond delay="0"/>
                                  </p:stCondLst>
                                  <p:childTnLst>
                                    <p:set>
                                      <p:cBhvr>
                                        <p:cTn dur="1" fill="hold" id="116">
                                          <p:stCondLst>
                                            <p:cond delay="0"/>
                                          </p:stCondLst>
                                        </p:cTn>
                                        <p:tgtEl>
                                          <p:spTgt spid="195"/>
                                        </p:tgtEl>
                                        <p:attrNameLst>
                                          <p:attrName>style.visibility</p:attrName>
                                        </p:attrNameLst>
                                      </p:cBhvr>
                                      <p:to>
                                        <p:strVal val="visible"/>
                                      </p:to>
                                    </p:set>
                                    <p:animEffect filter="wipe(right)" transition="in">
                                      <p:cBhvr>
                                        <p:cTn dur="500" id="117"/>
                                        <p:tgtEl>
                                          <p:spTgt spid="195"/>
                                        </p:tgtEl>
                                      </p:cBhvr>
                                    </p:animEffect>
                                  </p:childTnLst>
                                </p:cTn>
                              </p:par>
                              <p:par>
                                <p:cTn fill="hold" grpId="0" id="118" nodeType="withEffect" presetClass="entr" presetID="22" presetSubtype="2">
                                  <p:stCondLst>
                                    <p:cond delay="0"/>
                                  </p:stCondLst>
                                  <p:childTnLst>
                                    <p:set>
                                      <p:cBhvr>
                                        <p:cTn dur="1" fill="hold" id="119">
                                          <p:stCondLst>
                                            <p:cond delay="0"/>
                                          </p:stCondLst>
                                        </p:cTn>
                                        <p:tgtEl>
                                          <p:spTgt spid="196"/>
                                        </p:tgtEl>
                                        <p:attrNameLst>
                                          <p:attrName>style.visibility</p:attrName>
                                        </p:attrNameLst>
                                      </p:cBhvr>
                                      <p:to>
                                        <p:strVal val="visible"/>
                                      </p:to>
                                    </p:set>
                                    <p:animEffect filter="wipe(right)" transition="in">
                                      <p:cBhvr>
                                        <p:cTn dur="500" id="120"/>
                                        <p:tgtEl>
                                          <p:spTgt spid="196"/>
                                        </p:tgtEl>
                                      </p:cBhvr>
                                    </p:animEffect>
                                  </p:childTnLst>
                                </p:cTn>
                              </p:par>
                              <p:par>
                                <p:cTn fill="hold" grpId="0" id="121" nodeType="withEffect" presetClass="entr" presetID="22" presetSubtype="2">
                                  <p:stCondLst>
                                    <p:cond delay="0"/>
                                  </p:stCondLst>
                                  <p:childTnLst>
                                    <p:set>
                                      <p:cBhvr>
                                        <p:cTn dur="1" fill="hold" id="122">
                                          <p:stCondLst>
                                            <p:cond delay="0"/>
                                          </p:stCondLst>
                                        </p:cTn>
                                        <p:tgtEl>
                                          <p:spTgt spid="197"/>
                                        </p:tgtEl>
                                        <p:attrNameLst>
                                          <p:attrName>style.visibility</p:attrName>
                                        </p:attrNameLst>
                                      </p:cBhvr>
                                      <p:to>
                                        <p:strVal val="visible"/>
                                      </p:to>
                                    </p:set>
                                    <p:animEffect filter="wipe(right)" transition="in">
                                      <p:cBhvr>
                                        <p:cTn dur="500" id="123"/>
                                        <p:tgtEl>
                                          <p:spTgt spid="197"/>
                                        </p:tgtEl>
                                      </p:cBhvr>
                                    </p:animEffect>
                                  </p:childTnLst>
                                </p:cTn>
                              </p:par>
                              <p:par>
                                <p:cTn fill="hold" grpId="0" id="124" nodeType="withEffect" presetClass="entr" presetID="22" presetSubtype="2">
                                  <p:stCondLst>
                                    <p:cond delay="0"/>
                                  </p:stCondLst>
                                  <p:childTnLst>
                                    <p:set>
                                      <p:cBhvr>
                                        <p:cTn dur="1" fill="hold" id="125">
                                          <p:stCondLst>
                                            <p:cond delay="0"/>
                                          </p:stCondLst>
                                        </p:cTn>
                                        <p:tgtEl>
                                          <p:spTgt spid="198"/>
                                        </p:tgtEl>
                                        <p:attrNameLst>
                                          <p:attrName>style.visibility</p:attrName>
                                        </p:attrNameLst>
                                      </p:cBhvr>
                                      <p:to>
                                        <p:strVal val="visible"/>
                                      </p:to>
                                    </p:set>
                                    <p:animEffect filter="wipe(right)" transition="in">
                                      <p:cBhvr>
                                        <p:cTn dur="500" id="126"/>
                                        <p:tgtEl>
                                          <p:spTgt spid="198"/>
                                        </p:tgtEl>
                                      </p:cBhvr>
                                    </p:animEffect>
                                  </p:childTnLst>
                                </p:cTn>
                              </p:par>
                              <p:par>
                                <p:cTn fill="hold" grpId="0" id="127" nodeType="withEffect" presetClass="entr" presetID="22" presetSubtype="2">
                                  <p:stCondLst>
                                    <p:cond delay="0"/>
                                  </p:stCondLst>
                                  <p:childTnLst>
                                    <p:set>
                                      <p:cBhvr>
                                        <p:cTn dur="1" fill="hold" id="128">
                                          <p:stCondLst>
                                            <p:cond delay="0"/>
                                          </p:stCondLst>
                                        </p:cTn>
                                        <p:tgtEl>
                                          <p:spTgt spid="199"/>
                                        </p:tgtEl>
                                        <p:attrNameLst>
                                          <p:attrName>style.visibility</p:attrName>
                                        </p:attrNameLst>
                                      </p:cBhvr>
                                      <p:to>
                                        <p:strVal val="visible"/>
                                      </p:to>
                                    </p:set>
                                    <p:animEffect filter="wipe(right)" transition="in">
                                      <p:cBhvr>
                                        <p:cTn dur="500" id="129"/>
                                        <p:tgtEl>
                                          <p:spTgt spid="199"/>
                                        </p:tgtEl>
                                      </p:cBhvr>
                                    </p:animEffect>
                                  </p:childTnLst>
                                </p:cTn>
                              </p:par>
                              <p:par>
                                <p:cTn fill="hold" grpId="0" id="130" nodeType="withEffect" presetClass="entr" presetID="22" presetSubtype="2">
                                  <p:stCondLst>
                                    <p:cond delay="0"/>
                                  </p:stCondLst>
                                  <p:childTnLst>
                                    <p:set>
                                      <p:cBhvr>
                                        <p:cTn dur="1" fill="hold" id="131">
                                          <p:stCondLst>
                                            <p:cond delay="0"/>
                                          </p:stCondLst>
                                        </p:cTn>
                                        <p:tgtEl>
                                          <p:spTgt spid="200"/>
                                        </p:tgtEl>
                                        <p:attrNameLst>
                                          <p:attrName>style.visibility</p:attrName>
                                        </p:attrNameLst>
                                      </p:cBhvr>
                                      <p:to>
                                        <p:strVal val="visible"/>
                                      </p:to>
                                    </p:set>
                                    <p:animEffect filter="wipe(right)" transition="in">
                                      <p:cBhvr>
                                        <p:cTn dur="500" id="132"/>
                                        <p:tgtEl>
                                          <p:spTgt spid="200"/>
                                        </p:tgtEl>
                                      </p:cBhvr>
                                    </p:animEffect>
                                  </p:childTnLst>
                                </p:cTn>
                              </p:par>
                              <p:par>
                                <p:cTn fill="hold" grpId="0" id="133" nodeType="withEffect" presetClass="entr" presetID="22" presetSubtype="2">
                                  <p:stCondLst>
                                    <p:cond delay="0"/>
                                  </p:stCondLst>
                                  <p:childTnLst>
                                    <p:set>
                                      <p:cBhvr>
                                        <p:cTn dur="1" fill="hold" id="134">
                                          <p:stCondLst>
                                            <p:cond delay="0"/>
                                          </p:stCondLst>
                                        </p:cTn>
                                        <p:tgtEl>
                                          <p:spTgt spid="201"/>
                                        </p:tgtEl>
                                        <p:attrNameLst>
                                          <p:attrName>style.visibility</p:attrName>
                                        </p:attrNameLst>
                                      </p:cBhvr>
                                      <p:to>
                                        <p:strVal val="visible"/>
                                      </p:to>
                                    </p:set>
                                    <p:animEffect filter="wipe(right)" transition="in">
                                      <p:cBhvr>
                                        <p:cTn dur="500" id="135"/>
                                        <p:tgtEl>
                                          <p:spTgt spid="201"/>
                                        </p:tgtEl>
                                      </p:cBhvr>
                                    </p:animEffect>
                                  </p:childTnLst>
                                </p:cTn>
                              </p:par>
                            </p:childTnLst>
                          </p:cTn>
                        </p:par>
                        <p:par>
                          <p:cTn fill="hold" id="136" nodeType="afterGroup">
                            <p:stCondLst>
                              <p:cond delay="3100"/>
                            </p:stCondLst>
                            <p:childTnLst>
                              <p:par>
                                <p:cTn fill="hold" id="137" nodeType="afterEffect" presetClass="entr" presetID="10" presetSubtype="0">
                                  <p:stCondLst>
                                    <p:cond delay="0"/>
                                  </p:stCondLst>
                                  <p:childTnLst>
                                    <p:set>
                                      <p:cBhvr>
                                        <p:cTn dur="1" fill="hold" id="138">
                                          <p:stCondLst>
                                            <p:cond delay="0"/>
                                          </p:stCondLst>
                                        </p:cTn>
                                        <p:tgtEl>
                                          <p:spTgt spid="144"/>
                                        </p:tgtEl>
                                        <p:attrNameLst>
                                          <p:attrName>style.visibility</p:attrName>
                                        </p:attrNameLst>
                                      </p:cBhvr>
                                      <p:to>
                                        <p:strVal val="visible"/>
                                      </p:to>
                                    </p:set>
                                    <p:animEffect filter="fade" transition="in">
                                      <p:cBhvr>
                                        <p:cTn dur="500" id="139"/>
                                        <p:tgtEl>
                                          <p:spTgt spid="144"/>
                                        </p:tgtEl>
                                      </p:cBhvr>
                                    </p:animEffect>
                                  </p:childTnLst>
                                </p:cTn>
                              </p:par>
                              <p:par>
                                <p:cTn fill="hold" id="140" nodeType="withEffect" presetClass="entr" presetID="10" presetSubtype="0">
                                  <p:stCondLst>
                                    <p:cond delay="0"/>
                                  </p:stCondLst>
                                  <p:childTnLst>
                                    <p:set>
                                      <p:cBhvr>
                                        <p:cTn dur="1" fill="hold" id="141">
                                          <p:stCondLst>
                                            <p:cond delay="0"/>
                                          </p:stCondLst>
                                        </p:cTn>
                                        <p:tgtEl>
                                          <p:spTgt spid="156"/>
                                        </p:tgtEl>
                                        <p:attrNameLst>
                                          <p:attrName>style.visibility</p:attrName>
                                        </p:attrNameLst>
                                      </p:cBhvr>
                                      <p:to>
                                        <p:strVal val="visible"/>
                                      </p:to>
                                    </p:set>
                                    <p:animEffect filter="fade" transition="in">
                                      <p:cBhvr>
                                        <p:cTn dur="500" id="142"/>
                                        <p:tgtEl>
                                          <p:spTgt spid="156"/>
                                        </p:tgtEl>
                                      </p:cBhvr>
                                    </p:animEffect>
                                  </p:childTnLst>
                                </p:cTn>
                              </p:par>
                            </p:childTnLst>
                          </p:cTn>
                        </p:par>
                        <p:par>
                          <p:cTn fill="hold" id="143" nodeType="afterGroup">
                            <p:stCondLst>
                              <p:cond delay="3600"/>
                            </p:stCondLst>
                            <p:childTnLst>
                              <p:par>
                                <p:cTn fill="hold" grpId="0" id="144" nodeType="afterEffect" presetClass="entr" presetID="12" presetSubtype="4">
                                  <p:stCondLst>
                                    <p:cond delay="0"/>
                                  </p:stCondLst>
                                  <p:childTnLst>
                                    <p:set>
                                      <p:cBhvr>
                                        <p:cTn dur="1" fill="hold" id="145">
                                          <p:stCondLst>
                                            <p:cond delay="0"/>
                                          </p:stCondLst>
                                        </p:cTn>
                                        <p:tgtEl>
                                          <p:spTgt spid="168"/>
                                        </p:tgtEl>
                                        <p:attrNameLst>
                                          <p:attrName>style.visibility</p:attrName>
                                        </p:attrNameLst>
                                      </p:cBhvr>
                                      <p:to>
                                        <p:strVal val="visible"/>
                                      </p:to>
                                    </p:set>
                                    <p:anim calcmode="lin" valueType="num">
                                      <p:cBhvr additive="base">
                                        <p:cTn dur="500" id="146"/>
                                        <p:tgtEl>
                                          <p:spTgt spid="168"/>
                                        </p:tgtEl>
                                        <p:attrNameLst>
                                          <p:attrName>ppt_y</p:attrName>
                                        </p:attrNameLst>
                                      </p:cBhvr>
                                      <p:tavLst>
                                        <p:tav tm="0">
                                          <p:val>
                                            <p:strVal val="#ppt_y+#ppt_h*1.125000"/>
                                          </p:val>
                                        </p:tav>
                                        <p:tav tm="100000">
                                          <p:val>
                                            <p:strVal val="#ppt_y"/>
                                          </p:val>
                                        </p:tav>
                                      </p:tavLst>
                                    </p:anim>
                                    <p:animEffect filter="wipe(up)" transition="in">
                                      <p:cBhvr>
                                        <p:cTn dur="500" id="147"/>
                                        <p:tgtEl>
                                          <p:spTgt spid="168"/>
                                        </p:tgtEl>
                                      </p:cBhvr>
                                    </p:animEffect>
                                  </p:childTnLst>
                                </p:cTn>
                              </p:par>
                              <p:par>
                                <p:cTn fill="hold" grpId="0" id="148" nodeType="withEffect" presetClass="entr" presetID="12" presetSubtype="4">
                                  <p:stCondLst>
                                    <p:cond delay="100"/>
                                  </p:stCondLst>
                                  <p:childTnLst>
                                    <p:set>
                                      <p:cBhvr>
                                        <p:cTn dur="1" fill="hold" id="149">
                                          <p:stCondLst>
                                            <p:cond delay="0"/>
                                          </p:stCondLst>
                                        </p:cTn>
                                        <p:tgtEl>
                                          <p:spTgt spid="169"/>
                                        </p:tgtEl>
                                        <p:attrNameLst>
                                          <p:attrName>style.visibility</p:attrName>
                                        </p:attrNameLst>
                                      </p:cBhvr>
                                      <p:to>
                                        <p:strVal val="visible"/>
                                      </p:to>
                                    </p:set>
                                    <p:anim calcmode="lin" valueType="num">
                                      <p:cBhvr additive="base">
                                        <p:cTn dur="500" id="150"/>
                                        <p:tgtEl>
                                          <p:spTgt spid="169"/>
                                        </p:tgtEl>
                                        <p:attrNameLst>
                                          <p:attrName>ppt_y</p:attrName>
                                        </p:attrNameLst>
                                      </p:cBhvr>
                                      <p:tavLst>
                                        <p:tav tm="0">
                                          <p:val>
                                            <p:strVal val="#ppt_y+#ppt_h*1.125000"/>
                                          </p:val>
                                        </p:tav>
                                        <p:tav tm="100000">
                                          <p:val>
                                            <p:strVal val="#ppt_y"/>
                                          </p:val>
                                        </p:tav>
                                      </p:tavLst>
                                    </p:anim>
                                    <p:animEffect filter="wipe(up)" transition="in">
                                      <p:cBhvr>
                                        <p:cTn dur="500" id="151"/>
                                        <p:tgtEl>
                                          <p:spTgt spid="169"/>
                                        </p:tgtEl>
                                      </p:cBhvr>
                                    </p:animEffect>
                                  </p:childTnLst>
                                </p:cTn>
                              </p:par>
                              <p:par>
                                <p:cTn fill="hold" grpId="0" id="152" nodeType="withEffect" presetClass="entr" presetID="12" presetSubtype="4">
                                  <p:stCondLst>
                                    <p:cond delay="200"/>
                                  </p:stCondLst>
                                  <p:childTnLst>
                                    <p:set>
                                      <p:cBhvr>
                                        <p:cTn dur="1" fill="hold" id="153">
                                          <p:stCondLst>
                                            <p:cond delay="0"/>
                                          </p:stCondLst>
                                        </p:cTn>
                                        <p:tgtEl>
                                          <p:spTgt spid="170"/>
                                        </p:tgtEl>
                                        <p:attrNameLst>
                                          <p:attrName>style.visibility</p:attrName>
                                        </p:attrNameLst>
                                      </p:cBhvr>
                                      <p:to>
                                        <p:strVal val="visible"/>
                                      </p:to>
                                    </p:set>
                                    <p:anim calcmode="lin" valueType="num">
                                      <p:cBhvr additive="base">
                                        <p:cTn dur="500" id="154"/>
                                        <p:tgtEl>
                                          <p:spTgt spid="170"/>
                                        </p:tgtEl>
                                        <p:attrNameLst>
                                          <p:attrName>ppt_y</p:attrName>
                                        </p:attrNameLst>
                                      </p:cBhvr>
                                      <p:tavLst>
                                        <p:tav tm="0">
                                          <p:val>
                                            <p:strVal val="#ppt_y+#ppt_h*1.125000"/>
                                          </p:val>
                                        </p:tav>
                                        <p:tav tm="100000">
                                          <p:val>
                                            <p:strVal val="#ppt_y"/>
                                          </p:val>
                                        </p:tav>
                                      </p:tavLst>
                                    </p:anim>
                                    <p:animEffect filter="wipe(up)" transition="in">
                                      <p:cBhvr>
                                        <p:cTn dur="500" id="155"/>
                                        <p:tgtEl>
                                          <p:spTgt spid="170"/>
                                        </p:tgtEl>
                                      </p:cBhvr>
                                    </p:animEffect>
                                  </p:childTnLst>
                                </p:cTn>
                              </p:par>
                              <p:par>
                                <p:cTn fill="hold" grpId="0" id="156" nodeType="withEffect" presetClass="entr" presetID="12" presetSubtype="4">
                                  <p:stCondLst>
                                    <p:cond delay="300"/>
                                  </p:stCondLst>
                                  <p:childTnLst>
                                    <p:set>
                                      <p:cBhvr>
                                        <p:cTn dur="1" fill="hold" id="157">
                                          <p:stCondLst>
                                            <p:cond delay="0"/>
                                          </p:stCondLst>
                                        </p:cTn>
                                        <p:tgtEl>
                                          <p:spTgt spid="171"/>
                                        </p:tgtEl>
                                        <p:attrNameLst>
                                          <p:attrName>style.visibility</p:attrName>
                                        </p:attrNameLst>
                                      </p:cBhvr>
                                      <p:to>
                                        <p:strVal val="visible"/>
                                      </p:to>
                                    </p:set>
                                    <p:anim calcmode="lin" valueType="num">
                                      <p:cBhvr additive="base">
                                        <p:cTn dur="500" id="158"/>
                                        <p:tgtEl>
                                          <p:spTgt spid="171"/>
                                        </p:tgtEl>
                                        <p:attrNameLst>
                                          <p:attrName>ppt_y</p:attrName>
                                        </p:attrNameLst>
                                      </p:cBhvr>
                                      <p:tavLst>
                                        <p:tav tm="0">
                                          <p:val>
                                            <p:strVal val="#ppt_y+#ppt_h*1.125000"/>
                                          </p:val>
                                        </p:tav>
                                        <p:tav tm="100000">
                                          <p:val>
                                            <p:strVal val="#ppt_y"/>
                                          </p:val>
                                        </p:tav>
                                      </p:tavLst>
                                    </p:anim>
                                    <p:animEffect filter="wipe(up)" transition="in">
                                      <p:cBhvr>
                                        <p:cTn dur="500" id="159"/>
                                        <p:tgtEl>
                                          <p:spTgt spid="171"/>
                                        </p:tgtEl>
                                      </p:cBhvr>
                                    </p:animEffect>
                                  </p:childTnLst>
                                </p:cTn>
                              </p:par>
                              <p:par>
                                <p:cTn fill="hold" grpId="0" id="160" nodeType="withEffect" presetClass="entr" presetID="12" presetSubtype="4">
                                  <p:stCondLst>
                                    <p:cond delay="400"/>
                                  </p:stCondLst>
                                  <p:childTnLst>
                                    <p:set>
                                      <p:cBhvr>
                                        <p:cTn dur="1" fill="hold" id="161">
                                          <p:stCondLst>
                                            <p:cond delay="0"/>
                                          </p:stCondLst>
                                        </p:cTn>
                                        <p:tgtEl>
                                          <p:spTgt spid="172"/>
                                        </p:tgtEl>
                                        <p:attrNameLst>
                                          <p:attrName>style.visibility</p:attrName>
                                        </p:attrNameLst>
                                      </p:cBhvr>
                                      <p:to>
                                        <p:strVal val="visible"/>
                                      </p:to>
                                    </p:set>
                                    <p:anim calcmode="lin" valueType="num">
                                      <p:cBhvr additive="base">
                                        <p:cTn dur="500" id="162"/>
                                        <p:tgtEl>
                                          <p:spTgt spid="172"/>
                                        </p:tgtEl>
                                        <p:attrNameLst>
                                          <p:attrName>ppt_y</p:attrName>
                                        </p:attrNameLst>
                                      </p:cBhvr>
                                      <p:tavLst>
                                        <p:tav tm="0">
                                          <p:val>
                                            <p:strVal val="#ppt_y+#ppt_h*1.125000"/>
                                          </p:val>
                                        </p:tav>
                                        <p:tav tm="100000">
                                          <p:val>
                                            <p:strVal val="#ppt_y"/>
                                          </p:val>
                                        </p:tav>
                                      </p:tavLst>
                                    </p:anim>
                                    <p:animEffect filter="wipe(up)" transition="in">
                                      <p:cBhvr>
                                        <p:cTn dur="500" id="163"/>
                                        <p:tgtEl>
                                          <p:spTgt spid="172"/>
                                        </p:tgtEl>
                                      </p:cBhvr>
                                    </p:animEffect>
                                  </p:childTnLst>
                                </p:cTn>
                              </p:par>
                              <p:par>
                                <p:cTn fill="hold" grpId="0" id="164" nodeType="withEffect" presetClass="entr" presetID="12" presetSubtype="4">
                                  <p:stCondLst>
                                    <p:cond delay="500"/>
                                  </p:stCondLst>
                                  <p:childTnLst>
                                    <p:set>
                                      <p:cBhvr>
                                        <p:cTn dur="1" fill="hold" id="165">
                                          <p:stCondLst>
                                            <p:cond delay="0"/>
                                          </p:stCondLst>
                                        </p:cTn>
                                        <p:tgtEl>
                                          <p:spTgt spid="173"/>
                                        </p:tgtEl>
                                        <p:attrNameLst>
                                          <p:attrName>style.visibility</p:attrName>
                                        </p:attrNameLst>
                                      </p:cBhvr>
                                      <p:to>
                                        <p:strVal val="visible"/>
                                      </p:to>
                                    </p:set>
                                    <p:anim calcmode="lin" valueType="num">
                                      <p:cBhvr additive="base">
                                        <p:cTn dur="500" id="166"/>
                                        <p:tgtEl>
                                          <p:spTgt spid="173"/>
                                        </p:tgtEl>
                                        <p:attrNameLst>
                                          <p:attrName>ppt_y</p:attrName>
                                        </p:attrNameLst>
                                      </p:cBhvr>
                                      <p:tavLst>
                                        <p:tav tm="0">
                                          <p:val>
                                            <p:strVal val="#ppt_y+#ppt_h*1.125000"/>
                                          </p:val>
                                        </p:tav>
                                        <p:tav tm="100000">
                                          <p:val>
                                            <p:strVal val="#ppt_y"/>
                                          </p:val>
                                        </p:tav>
                                      </p:tavLst>
                                    </p:anim>
                                    <p:animEffect filter="wipe(up)" transition="in">
                                      <p:cBhvr>
                                        <p:cTn dur="500" id="167"/>
                                        <p:tgtEl>
                                          <p:spTgt spid="173"/>
                                        </p:tgtEl>
                                      </p:cBhvr>
                                    </p:animEffect>
                                  </p:childTnLst>
                                </p:cTn>
                              </p:par>
                              <p:par>
                                <p:cTn fill="hold" grpId="0" id="168" nodeType="withEffect" presetClass="entr" presetID="12" presetSubtype="4">
                                  <p:stCondLst>
                                    <p:cond delay="600"/>
                                  </p:stCondLst>
                                  <p:childTnLst>
                                    <p:set>
                                      <p:cBhvr>
                                        <p:cTn dur="1" fill="hold" id="169">
                                          <p:stCondLst>
                                            <p:cond delay="0"/>
                                          </p:stCondLst>
                                        </p:cTn>
                                        <p:tgtEl>
                                          <p:spTgt spid="174"/>
                                        </p:tgtEl>
                                        <p:attrNameLst>
                                          <p:attrName>style.visibility</p:attrName>
                                        </p:attrNameLst>
                                      </p:cBhvr>
                                      <p:to>
                                        <p:strVal val="visible"/>
                                      </p:to>
                                    </p:set>
                                    <p:anim calcmode="lin" valueType="num">
                                      <p:cBhvr additive="base">
                                        <p:cTn dur="500" id="170"/>
                                        <p:tgtEl>
                                          <p:spTgt spid="174"/>
                                        </p:tgtEl>
                                        <p:attrNameLst>
                                          <p:attrName>ppt_y</p:attrName>
                                        </p:attrNameLst>
                                      </p:cBhvr>
                                      <p:tavLst>
                                        <p:tav tm="0">
                                          <p:val>
                                            <p:strVal val="#ppt_y+#ppt_h*1.125000"/>
                                          </p:val>
                                        </p:tav>
                                        <p:tav tm="100000">
                                          <p:val>
                                            <p:strVal val="#ppt_y"/>
                                          </p:val>
                                        </p:tav>
                                      </p:tavLst>
                                    </p:anim>
                                    <p:animEffect filter="wipe(up)" transition="in">
                                      <p:cBhvr>
                                        <p:cTn dur="500" id="171"/>
                                        <p:tgtEl>
                                          <p:spTgt spid="174"/>
                                        </p:tgtEl>
                                      </p:cBhvr>
                                    </p:animEffect>
                                  </p:childTnLst>
                                </p:cTn>
                              </p:par>
                              <p:par>
                                <p:cTn fill="hold" grpId="0" id="172" nodeType="withEffect" presetClass="entr" presetID="12" presetSubtype="4">
                                  <p:stCondLst>
                                    <p:cond delay="700"/>
                                  </p:stCondLst>
                                  <p:childTnLst>
                                    <p:set>
                                      <p:cBhvr>
                                        <p:cTn dur="1" fill="hold" id="173">
                                          <p:stCondLst>
                                            <p:cond delay="0"/>
                                          </p:stCondLst>
                                        </p:cTn>
                                        <p:tgtEl>
                                          <p:spTgt spid="175"/>
                                        </p:tgtEl>
                                        <p:attrNameLst>
                                          <p:attrName>style.visibility</p:attrName>
                                        </p:attrNameLst>
                                      </p:cBhvr>
                                      <p:to>
                                        <p:strVal val="visible"/>
                                      </p:to>
                                    </p:set>
                                    <p:anim calcmode="lin" valueType="num">
                                      <p:cBhvr additive="base">
                                        <p:cTn dur="500" id="174"/>
                                        <p:tgtEl>
                                          <p:spTgt spid="175"/>
                                        </p:tgtEl>
                                        <p:attrNameLst>
                                          <p:attrName>ppt_y</p:attrName>
                                        </p:attrNameLst>
                                      </p:cBhvr>
                                      <p:tavLst>
                                        <p:tav tm="0">
                                          <p:val>
                                            <p:strVal val="#ppt_y+#ppt_h*1.125000"/>
                                          </p:val>
                                        </p:tav>
                                        <p:tav tm="100000">
                                          <p:val>
                                            <p:strVal val="#ppt_y"/>
                                          </p:val>
                                        </p:tav>
                                      </p:tavLst>
                                    </p:anim>
                                    <p:animEffect filter="wipe(up)" transition="in">
                                      <p:cBhvr>
                                        <p:cTn dur="500" id="175"/>
                                        <p:tgtEl>
                                          <p:spTgt spid="175"/>
                                        </p:tgtEl>
                                      </p:cBhvr>
                                    </p:animEffect>
                                  </p:childTnLst>
                                </p:cTn>
                              </p:par>
                              <p:par>
                                <p:cTn fill="hold" grpId="0" id="176" nodeType="withEffect" presetClass="entr" presetID="12" presetSubtype="4">
                                  <p:stCondLst>
                                    <p:cond delay="800"/>
                                  </p:stCondLst>
                                  <p:childTnLst>
                                    <p:set>
                                      <p:cBhvr>
                                        <p:cTn dur="1" fill="hold" id="177">
                                          <p:stCondLst>
                                            <p:cond delay="0"/>
                                          </p:stCondLst>
                                        </p:cTn>
                                        <p:tgtEl>
                                          <p:spTgt spid="176"/>
                                        </p:tgtEl>
                                        <p:attrNameLst>
                                          <p:attrName>style.visibility</p:attrName>
                                        </p:attrNameLst>
                                      </p:cBhvr>
                                      <p:to>
                                        <p:strVal val="visible"/>
                                      </p:to>
                                    </p:set>
                                    <p:anim calcmode="lin" valueType="num">
                                      <p:cBhvr additive="base">
                                        <p:cTn dur="500" id="178"/>
                                        <p:tgtEl>
                                          <p:spTgt spid="176"/>
                                        </p:tgtEl>
                                        <p:attrNameLst>
                                          <p:attrName>ppt_y</p:attrName>
                                        </p:attrNameLst>
                                      </p:cBhvr>
                                      <p:tavLst>
                                        <p:tav tm="0">
                                          <p:val>
                                            <p:strVal val="#ppt_y+#ppt_h*1.125000"/>
                                          </p:val>
                                        </p:tav>
                                        <p:tav tm="100000">
                                          <p:val>
                                            <p:strVal val="#ppt_y"/>
                                          </p:val>
                                        </p:tav>
                                      </p:tavLst>
                                    </p:anim>
                                    <p:animEffect filter="wipe(up)" transition="in">
                                      <p:cBhvr>
                                        <p:cTn dur="500" id="179"/>
                                        <p:tgtEl>
                                          <p:spTgt spid="176"/>
                                        </p:tgtEl>
                                      </p:cBhvr>
                                    </p:animEffect>
                                  </p:childTnLst>
                                </p:cTn>
                              </p:par>
                              <p:par>
                                <p:cTn fill="hold" grpId="0" id="180" nodeType="withEffect" presetClass="entr" presetID="12" presetSubtype="4">
                                  <p:stCondLst>
                                    <p:cond delay="900"/>
                                  </p:stCondLst>
                                  <p:childTnLst>
                                    <p:set>
                                      <p:cBhvr>
                                        <p:cTn dur="1" fill="hold" id="181">
                                          <p:stCondLst>
                                            <p:cond delay="0"/>
                                          </p:stCondLst>
                                        </p:cTn>
                                        <p:tgtEl>
                                          <p:spTgt spid="177"/>
                                        </p:tgtEl>
                                        <p:attrNameLst>
                                          <p:attrName>style.visibility</p:attrName>
                                        </p:attrNameLst>
                                      </p:cBhvr>
                                      <p:to>
                                        <p:strVal val="visible"/>
                                      </p:to>
                                    </p:set>
                                    <p:anim calcmode="lin" valueType="num">
                                      <p:cBhvr additive="base">
                                        <p:cTn dur="500" id="182"/>
                                        <p:tgtEl>
                                          <p:spTgt spid="177"/>
                                        </p:tgtEl>
                                        <p:attrNameLst>
                                          <p:attrName>ppt_y</p:attrName>
                                        </p:attrNameLst>
                                      </p:cBhvr>
                                      <p:tavLst>
                                        <p:tav tm="0">
                                          <p:val>
                                            <p:strVal val="#ppt_y+#ppt_h*1.125000"/>
                                          </p:val>
                                        </p:tav>
                                        <p:tav tm="100000">
                                          <p:val>
                                            <p:strVal val="#ppt_y"/>
                                          </p:val>
                                        </p:tav>
                                      </p:tavLst>
                                    </p:anim>
                                    <p:animEffect filter="wipe(up)" transition="in">
                                      <p:cBhvr>
                                        <p:cTn dur="500" id="183"/>
                                        <p:tgtEl>
                                          <p:spTgt spid="177"/>
                                        </p:tgtEl>
                                      </p:cBhvr>
                                    </p:animEffect>
                                  </p:childTnLst>
                                </p:cTn>
                              </p:par>
                              <p:par>
                                <p:cTn fill="hold" grpId="0" id="184" nodeType="withEffect" presetClass="entr" presetID="12" presetSubtype="4">
                                  <p:stCondLst>
                                    <p:cond delay="0"/>
                                  </p:stCondLst>
                                  <p:childTnLst>
                                    <p:set>
                                      <p:cBhvr>
                                        <p:cTn dur="1" fill="hold" id="185">
                                          <p:stCondLst>
                                            <p:cond delay="0"/>
                                          </p:stCondLst>
                                        </p:cTn>
                                        <p:tgtEl>
                                          <p:spTgt spid="178"/>
                                        </p:tgtEl>
                                        <p:attrNameLst>
                                          <p:attrName>style.visibility</p:attrName>
                                        </p:attrNameLst>
                                      </p:cBhvr>
                                      <p:to>
                                        <p:strVal val="visible"/>
                                      </p:to>
                                    </p:set>
                                    <p:anim calcmode="lin" valueType="num">
                                      <p:cBhvr additive="base">
                                        <p:cTn dur="500" id="186"/>
                                        <p:tgtEl>
                                          <p:spTgt spid="178"/>
                                        </p:tgtEl>
                                        <p:attrNameLst>
                                          <p:attrName>ppt_y</p:attrName>
                                        </p:attrNameLst>
                                      </p:cBhvr>
                                      <p:tavLst>
                                        <p:tav tm="0">
                                          <p:val>
                                            <p:strVal val="#ppt_y+#ppt_h*1.125000"/>
                                          </p:val>
                                        </p:tav>
                                        <p:tav tm="100000">
                                          <p:val>
                                            <p:strVal val="#ppt_y"/>
                                          </p:val>
                                        </p:tav>
                                      </p:tavLst>
                                    </p:anim>
                                    <p:animEffect filter="wipe(up)" transition="in">
                                      <p:cBhvr>
                                        <p:cTn dur="500" id="187"/>
                                        <p:tgtEl>
                                          <p:spTgt spid="178"/>
                                        </p:tgtEl>
                                      </p:cBhvr>
                                    </p:animEffect>
                                  </p:childTnLst>
                                </p:cTn>
                              </p:par>
                              <p:par>
                                <p:cTn fill="hold" grpId="0" id="188" nodeType="withEffect" presetClass="entr" presetID="12" presetSubtype="4">
                                  <p:stCondLst>
                                    <p:cond delay="100"/>
                                  </p:stCondLst>
                                  <p:childTnLst>
                                    <p:set>
                                      <p:cBhvr>
                                        <p:cTn dur="1" fill="hold" id="189">
                                          <p:stCondLst>
                                            <p:cond delay="0"/>
                                          </p:stCondLst>
                                        </p:cTn>
                                        <p:tgtEl>
                                          <p:spTgt spid="179"/>
                                        </p:tgtEl>
                                        <p:attrNameLst>
                                          <p:attrName>style.visibility</p:attrName>
                                        </p:attrNameLst>
                                      </p:cBhvr>
                                      <p:to>
                                        <p:strVal val="visible"/>
                                      </p:to>
                                    </p:set>
                                    <p:anim calcmode="lin" valueType="num">
                                      <p:cBhvr additive="base">
                                        <p:cTn dur="500" id="190"/>
                                        <p:tgtEl>
                                          <p:spTgt spid="179"/>
                                        </p:tgtEl>
                                        <p:attrNameLst>
                                          <p:attrName>ppt_y</p:attrName>
                                        </p:attrNameLst>
                                      </p:cBhvr>
                                      <p:tavLst>
                                        <p:tav tm="0">
                                          <p:val>
                                            <p:strVal val="#ppt_y+#ppt_h*1.125000"/>
                                          </p:val>
                                        </p:tav>
                                        <p:tav tm="100000">
                                          <p:val>
                                            <p:strVal val="#ppt_y"/>
                                          </p:val>
                                        </p:tav>
                                      </p:tavLst>
                                    </p:anim>
                                    <p:animEffect filter="wipe(up)" transition="in">
                                      <p:cBhvr>
                                        <p:cTn dur="500" id="191"/>
                                        <p:tgtEl>
                                          <p:spTgt spid="179"/>
                                        </p:tgtEl>
                                      </p:cBhvr>
                                    </p:animEffect>
                                  </p:childTnLst>
                                </p:cTn>
                              </p:par>
                              <p:par>
                                <p:cTn fill="hold" grpId="0" id="192" nodeType="withEffect" presetClass="entr" presetID="12" presetSubtype="4">
                                  <p:stCondLst>
                                    <p:cond delay="200"/>
                                  </p:stCondLst>
                                  <p:childTnLst>
                                    <p:set>
                                      <p:cBhvr>
                                        <p:cTn dur="1" fill="hold" id="193">
                                          <p:stCondLst>
                                            <p:cond delay="0"/>
                                          </p:stCondLst>
                                        </p:cTn>
                                        <p:tgtEl>
                                          <p:spTgt spid="180"/>
                                        </p:tgtEl>
                                        <p:attrNameLst>
                                          <p:attrName>style.visibility</p:attrName>
                                        </p:attrNameLst>
                                      </p:cBhvr>
                                      <p:to>
                                        <p:strVal val="visible"/>
                                      </p:to>
                                    </p:set>
                                    <p:anim calcmode="lin" valueType="num">
                                      <p:cBhvr additive="base">
                                        <p:cTn dur="500" id="194"/>
                                        <p:tgtEl>
                                          <p:spTgt spid="180"/>
                                        </p:tgtEl>
                                        <p:attrNameLst>
                                          <p:attrName>ppt_y</p:attrName>
                                        </p:attrNameLst>
                                      </p:cBhvr>
                                      <p:tavLst>
                                        <p:tav tm="0">
                                          <p:val>
                                            <p:strVal val="#ppt_y+#ppt_h*1.125000"/>
                                          </p:val>
                                        </p:tav>
                                        <p:tav tm="100000">
                                          <p:val>
                                            <p:strVal val="#ppt_y"/>
                                          </p:val>
                                        </p:tav>
                                      </p:tavLst>
                                    </p:anim>
                                    <p:animEffect filter="wipe(up)" transition="in">
                                      <p:cBhvr>
                                        <p:cTn dur="500" id="195"/>
                                        <p:tgtEl>
                                          <p:spTgt spid="180"/>
                                        </p:tgtEl>
                                      </p:cBhvr>
                                    </p:animEffect>
                                  </p:childTnLst>
                                </p:cTn>
                              </p:par>
                              <p:par>
                                <p:cTn fill="hold" grpId="0" id="196" nodeType="withEffect" presetClass="entr" presetID="12" presetSubtype="4">
                                  <p:stCondLst>
                                    <p:cond delay="300"/>
                                  </p:stCondLst>
                                  <p:childTnLst>
                                    <p:set>
                                      <p:cBhvr>
                                        <p:cTn dur="1" fill="hold" id="197">
                                          <p:stCondLst>
                                            <p:cond delay="0"/>
                                          </p:stCondLst>
                                        </p:cTn>
                                        <p:tgtEl>
                                          <p:spTgt spid="181"/>
                                        </p:tgtEl>
                                        <p:attrNameLst>
                                          <p:attrName>style.visibility</p:attrName>
                                        </p:attrNameLst>
                                      </p:cBhvr>
                                      <p:to>
                                        <p:strVal val="visible"/>
                                      </p:to>
                                    </p:set>
                                    <p:anim calcmode="lin" valueType="num">
                                      <p:cBhvr additive="base">
                                        <p:cTn dur="500" id="198"/>
                                        <p:tgtEl>
                                          <p:spTgt spid="181"/>
                                        </p:tgtEl>
                                        <p:attrNameLst>
                                          <p:attrName>ppt_y</p:attrName>
                                        </p:attrNameLst>
                                      </p:cBhvr>
                                      <p:tavLst>
                                        <p:tav tm="0">
                                          <p:val>
                                            <p:strVal val="#ppt_y+#ppt_h*1.125000"/>
                                          </p:val>
                                        </p:tav>
                                        <p:tav tm="100000">
                                          <p:val>
                                            <p:strVal val="#ppt_y"/>
                                          </p:val>
                                        </p:tav>
                                      </p:tavLst>
                                    </p:anim>
                                    <p:animEffect filter="wipe(up)" transition="in">
                                      <p:cBhvr>
                                        <p:cTn dur="500" id="199"/>
                                        <p:tgtEl>
                                          <p:spTgt spid="181"/>
                                        </p:tgtEl>
                                      </p:cBhvr>
                                    </p:animEffect>
                                  </p:childTnLst>
                                </p:cTn>
                              </p:par>
                              <p:par>
                                <p:cTn fill="hold" grpId="0" id="200" nodeType="withEffect" presetClass="entr" presetID="12" presetSubtype="4">
                                  <p:stCondLst>
                                    <p:cond delay="400"/>
                                  </p:stCondLst>
                                  <p:childTnLst>
                                    <p:set>
                                      <p:cBhvr>
                                        <p:cTn dur="1" fill="hold" id="201">
                                          <p:stCondLst>
                                            <p:cond delay="0"/>
                                          </p:stCondLst>
                                        </p:cTn>
                                        <p:tgtEl>
                                          <p:spTgt spid="182"/>
                                        </p:tgtEl>
                                        <p:attrNameLst>
                                          <p:attrName>style.visibility</p:attrName>
                                        </p:attrNameLst>
                                      </p:cBhvr>
                                      <p:to>
                                        <p:strVal val="visible"/>
                                      </p:to>
                                    </p:set>
                                    <p:anim calcmode="lin" valueType="num">
                                      <p:cBhvr additive="base">
                                        <p:cTn dur="500" id="202"/>
                                        <p:tgtEl>
                                          <p:spTgt spid="182"/>
                                        </p:tgtEl>
                                        <p:attrNameLst>
                                          <p:attrName>ppt_y</p:attrName>
                                        </p:attrNameLst>
                                      </p:cBhvr>
                                      <p:tavLst>
                                        <p:tav tm="0">
                                          <p:val>
                                            <p:strVal val="#ppt_y+#ppt_h*1.125000"/>
                                          </p:val>
                                        </p:tav>
                                        <p:tav tm="100000">
                                          <p:val>
                                            <p:strVal val="#ppt_y"/>
                                          </p:val>
                                        </p:tav>
                                      </p:tavLst>
                                    </p:anim>
                                    <p:animEffect filter="wipe(up)" transition="in">
                                      <p:cBhvr>
                                        <p:cTn dur="500" id="203"/>
                                        <p:tgtEl>
                                          <p:spTgt spid="182"/>
                                        </p:tgtEl>
                                      </p:cBhvr>
                                    </p:animEffect>
                                  </p:childTnLst>
                                </p:cTn>
                              </p:par>
                              <p:par>
                                <p:cTn fill="hold" grpId="0" id="204" nodeType="withEffect" presetClass="entr" presetID="12" presetSubtype="4">
                                  <p:stCondLst>
                                    <p:cond delay="500"/>
                                  </p:stCondLst>
                                  <p:childTnLst>
                                    <p:set>
                                      <p:cBhvr>
                                        <p:cTn dur="1" fill="hold" id="205">
                                          <p:stCondLst>
                                            <p:cond delay="0"/>
                                          </p:stCondLst>
                                        </p:cTn>
                                        <p:tgtEl>
                                          <p:spTgt spid="183"/>
                                        </p:tgtEl>
                                        <p:attrNameLst>
                                          <p:attrName>style.visibility</p:attrName>
                                        </p:attrNameLst>
                                      </p:cBhvr>
                                      <p:to>
                                        <p:strVal val="visible"/>
                                      </p:to>
                                    </p:set>
                                    <p:anim calcmode="lin" valueType="num">
                                      <p:cBhvr additive="base">
                                        <p:cTn dur="500" id="206"/>
                                        <p:tgtEl>
                                          <p:spTgt spid="183"/>
                                        </p:tgtEl>
                                        <p:attrNameLst>
                                          <p:attrName>ppt_y</p:attrName>
                                        </p:attrNameLst>
                                      </p:cBhvr>
                                      <p:tavLst>
                                        <p:tav tm="0">
                                          <p:val>
                                            <p:strVal val="#ppt_y+#ppt_h*1.125000"/>
                                          </p:val>
                                        </p:tav>
                                        <p:tav tm="100000">
                                          <p:val>
                                            <p:strVal val="#ppt_y"/>
                                          </p:val>
                                        </p:tav>
                                      </p:tavLst>
                                    </p:anim>
                                    <p:animEffect filter="wipe(up)" transition="in">
                                      <p:cBhvr>
                                        <p:cTn dur="500" id="207"/>
                                        <p:tgtEl>
                                          <p:spTgt spid="183"/>
                                        </p:tgtEl>
                                      </p:cBhvr>
                                    </p:animEffect>
                                  </p:childTnLst>
                                </p:cTn>
                              </p:par>
                              <p:par>
                                <p:cTn fill="hold" grpId="0" id="208" nodeType="withEffect" presetClass="entr" presetID="12" presetSubtype="4">
                                  <p:stCondLst>
                                    <p:cond delay="600"/>
                                  </p:stCondLst>
                                  <p:childTnLst>
                                    <p:set>
                                      <p:cBhvr>
                                        <p:cTn dur="1" fill="hold" id="209">
                                          <p:stCondLst>
                                            <p:cond delay="0"/>
                                          </p:stCondLst>
                                        </p:cTn>
                                        <p:tgtEl>
                                          <p:spTgt spid="184"/>
                                        </p:tgtEl>
                                        <p:attrNameLst>
                                          <p:attrName>style.visibility</p:attrName>
                                        </p:attrNameLst>
                                      </p:cBhvr>
                                      <p:to>
                                        <p:strVal val="visible"/>
                                      </p:to>
                                    </p:set>
                                    <p:anim calcmode="lin" valueType="num">
                                      <p:cBhvr additive="base">
                                        <p:cTn dur="500" id="210"/>
                                        <p:tgtEl>
                                          <p:spTgt spid="184"/>
                                        </p:tgtEl>
                                        <p:attrNameLst>
                                          <p:attrName>ppt_y</p:attrName>
                                        </p:attrNameLst>
                                      </p:cBhvr>
                                      <p:tavLst>
                                        <p:tav tm="0">
                                          <p:val>
                                            <p:strVal val="#ppt_y+#ppt_h*1.125000"/>
                                          </p:val>
                                        </p:tav>
                                        <p:tav tm="100000">
                                          <p:val>
                                            <p:strVal val="#ppt_y"/>
                                          </p:val>
                                        </p:tav>
                                      </p:tavLst>
                                    </p:anim>
                                    <p:animEffect filter="wipe(up)" transition="in">
                                      <p:cBhvr>
                                        <p:cTn dur="500" id="211"/>
                                        <p:tgtEl>
                                          <p:spTgt spid="184"/>
                                        </p:tgtEl>
                                      </p:cBhvr>
                                    </p:animEffect>
                                  </p:childTnLst>
                                </p:cTn>
                              </p:par>
                              <p:par>
                                <p:cTn fill="hold" grpId="0" id="212" nodeType="withEffect" presetClass="entr" presetID="12" presetSubtype="4">
                                  <p:stCondLst>
                                    <p:cond delay="700"/>
                                  </p:stCondLst>
                                  <p:childTnLst>
                                    <p:set>
                                      <p:cBhvr>
                                        <p:cTn dur="1" fill="hold" id="213">
                                          <p:stCondLst>
                                            <p:cond delay="0"/>
                                          </p:stCondLst>
                                        </p:cTn>
                                        <p:tgtEl>
                                          <p:spTgt spid="185"/>
                                        </p:tgtEl>
                                        <p:attrNameLst>
                                          <p:attrName>style.visibility</p:attrName>
                                        </p:attrNameLst>
                                      </p:cBhvr>
                                      <p:to>
                                        <p:strVal val="visible"/>
                                      </p:to>
                                    </p:set>
                                    <p:anim calcmode="lin" valueType="num">
                                      <p:cBhvr additive="base">
                                        <p:cTn dur="500" id="214"/>
                                        <p:tgtEl>
                                          <p:spTgt spid="185"/>
                                        </p:tgtEl>
                                        <p:attrNameLst>
                                          <p:attrName>ppt_y</p:attrName>
                                        </p:attrNameLst>
                                      </p:cBhvr>
                                      <p:tavLst>
                                        <p:tav tm="0">
                                          <p:val>
                                            <p:strVal val="#ppt_y+#ppt_h*1.125000"/>
                                          </p:val>
                                        </p:tav>
                                        <p:tav tm="100000">
                                          <p:val>
                                            <p:strVal val="#ppt_y"/>
                                          </p:val>
                                        </p:tav>
                                      </p:tavLst>
                                    </p:anim>
                                    <p:animEffect filter="wipe(up)" transition="in">
                                      <p:cBhvr>
                                        <p:cTn dur="500" id="215"/>
                                        <p:tgtEl>
                                          <p:spTgt spid="185"/>
                                        </p:tgtEl>
                                      </p:cBhvr>
                                    </p:animEffect>
                                  </p:childTnLst>
                                </p:cTn>
                              </p:par>
                              <p:par>
                                <p:cTn fill="hold" grpId="0" id="216" nodeType="withEffect" presetClass="entr" presetID="12" presetSubtype="4">
                                  <p:stCondLst>
                                    <p:cond delay="800"/>
                                  </p:stCondLst>
                                  <p:childTnLst>
                                    <p:set>
                                      <p:cBhvr>
                                        <p:cTn dur="1" fill="hold" id="217">
                                          <p:stCondLst>
                                            <p:cond delay="0"/>
                                          </p:stCondLst>
                                        </p:cTn>
                                        <p:tgtEl>
                                          <p:spTgt spid="186"/>
                                        </p:tgtEl>
                                        <p:attrNameLst>
                                          <p:attrName>style.visibility</p:attrName>
                                        </p:attrNameLst>
                                      </p:cBhvr>
                                      <p:to>
                                        <p:strVal val="visible"/>
                                      </p:to>
                                    </p:set>
                                    <p:anim calcmode="lin" valueType="num">
                                      <p:cBhvr additive="base">
                                        <p:cTn dur="500" id="218"/>
                                        <p:tgtEl>
                                          <p:spTgt spid="186"/>
                                        </p:tgtEl>
                                        <p:attrNameLst>
                                          <p:attrName>ppt_y</p:attrName>
                                        </p:attrNameLst>
                                      </p:cBhvr>
                                      <p:tavLst>
                                        <p:tav tm="0">
                                          <p:val>
                                            <p:strVal val="#ppt_y+#ppt_h*1.125000"/>
                                          </p:val>
                                        </p:tav>
                                        <p:tav tm="100000">
                                          <p:val>
                                            <p:strVal val="#ppt_y"/>
                                          </p:val>
                                        </p:tav>
                                      </p:tavLst>
                                    </p:anim>
                                    <p:animEffect filter="wipe(up)" transition="in">
                                      <p:cBhvr>
                                        <p:cTn dur="500" id="219"/>
                                        <p:tgtEl>
                                          <p:spTgt spid="186"/>
                                        </p:tgtEl>
                                      </p:cBhvr>
                                    </p:animEffect>
                                  </p:childTnLst>
                                </p:cTn>
                              </p:par>
                              <p:par>
                                <p:cTn fill="hold" grpId="0" id="220" nodeType="withEffect" presetClass="entr" presetID="12" presetSubtype="4">
                                  <p:stCondLst>
                                    <p:cond delay="900"/>
                                  </p:stCondLst>
                                  <p:childTnLst>
                                    <p:set>
                                      <p:cBhvr>
                                        <p:cTn dur="1" fill="hold" id="221">
                                          <p:stCondLst>
                                            <p:cond delay="0"/>
                                          </p:stCondLst>
                                        </p:cTn>
                                        <p:tgtEl>
                                          <p:spTgt spid="187"/>
                                        </p:tgtEl>
                                        <p:attrNameLst>
                                          <p:attrName>style.visibility</p:attrName>
                                        </p:attrNameLst>
                                      </p:cBhvr>
                                      <p:to>
                                        <p:strVal val="visible"/>
                                      </p:to>
                                    </p:set>
                                    <p:anim calcmode="lin" valueType="num">
                                      <p:cBhvr additive="base">
                                        <p:cTn dur="500" id="222"/>
                                        <p:tgtEl>
                                          <p:spTgt spid="187"/>
                                        </p:tgtEl>
                                        <p:attrNameLst>
                                          <p:attrName>ppt_y</p:attrName>
                                        </p:attrNameLst>
                                      </p:cBhvr>
                                      <p:tavLst>
                                        <p:tav tm="0">
                                          <p:val>
                                            <p:strVal val="#ppt_y+#ppt_h*1.125000"/>
                                          </p:val>
                                        </p:tav>
                                        <p:tav tm="100000">
                                          <p:val>
                                            <p:strVal val="#ppt_y"/>
                                          </p:val>
                                        </p:tav>
                                      </p:tavLst>
                                    </p:anim>
                                    <p:animEffect filter="wipe(up)" transition="in">
                                      <p:cBhvr>
                                        <p:cTn dur="500" id="223"/>
                                        <p:tgtEl>
                                          <p:spTgt spid="1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43"/>
      <p:bldP grpId="0" spid="168"/>
      <p:bldP grpId="0" spid="169"/>
      <p:bldP grpId="0" spid="170"/>
      <p:bldP grpId="0" spid="171"/>
      <p:bldP grpId="0" spid="172"/>
      <p:bldP grpId="0" spid="173"/>
      <p:bldP grpId="0" spid="174"/>
      <p:bldP grpId="0" spid="175"/>
      <p:bldP grpId="0" spid="176"/>
      <p:bldP grpId="0" spid="177"/>
      <p:bldP grpId="0" spid="178"/>
      <p:bldP grpId="0" spid="179"/>
      <p:bldP grpId="0" spid="180"/>
      <p:bldP grpId="0" spid="181"/>
      <p:bldP grpId="0" spid="182"/>
      <p:bldP grpId="0" spid="183"/>
      <p:bldP grpId="0" spid="184"/>
      <p:bldP grpId="0" spid="185"/>
      <p:bldP grpId="0" spid="186"/>
      <p:bldP grpId="0" spid="187"/>
      <p:bldP grpId="0" spid="188"/>
      <p:bldP grpId="0" spid="189"/>
      <p:bldP grpId="0" spid="190"/>
      <p:bldP grpId="0" spid="191"/>
      <p:bldP grpId="0" spid="192"/>
      <p:bldP grpId="0" spid="193"/>
      <p:bldP grpId="0" spid="194"/>
      <p:bldP grpId="0" spid="195"/>
      <p:bldP grpId="0" spid="196"/>
      <p:bldP grpId="0" spid="197"/>
      <p:bldP grpId="0" spid="198"/>
      <p:bldP grpId="0" spid="199"/>
      <p:bldP grpId="0" spid="200"/>
      <p:bldP grpId="0" spid="201"/>
      <p:bldP grpId="0" spid="202"/>
      <p:bldP grpId="0" spid="203"/>
      <p:bldP grpId="0" spid="204"/>
      <p:bldP grpId="0" spid="205"/>
      <p:bldP grpId="0" spid="206"/>
      <p:bldP grpId="0" spid="207"/>
      <p:bldP grpId="0" spid="208"/>
      <p:bldP grpId="0" spid="209"/>
      <p:bldP grpId="0" spid="210"/>
      <p:bldP grpId="0" spid="211"/>
      <p:bldP grpId="0" spid="212"/>
      <p:bldP grpId="0" spid="213"/>
      <p:bldP grpId="0" spid="214"/>
      <p:bldP grpId="0" spid="215"/>
      <p:bldP grpId="0" spid="216"/>
      <p:bldP grpId="0" spid="217"/>
      <p:bldP grpId="0" spid="218"/>
      <p:bldP grpId="0" spid="219"/>
      <p:bldP grpId="0" spid="220"/>
      <p:bldP grpId="0" spid="221"/>
      <p:bldP grpId="0" spid="2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需求分析</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13</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grpSp>
        <p:nvGrpSpPr>
          <p:cNvPr id="13" name="组合 12"/>
          <p:cNvGrpSpPr/>
          <p:nvPr/>
        </p:nvGrpSpPr>
        <p:grpSpPr>
          <a:xfrm>
            <a:off x="3598155" y="2030473"/>
            <a:ext cx="2877871" cy="338962"/>
            <a:chOff x="3249264" y="1751685"/>
            <a:chExt cx="2994025" cy="338961"/>
          </a:xfrm>
        </p:grpSpPr>
        <p:grpSp>
          <p:nvGrpSpPr>
            <p:cNvPr id="14" name="组合 13"/>
            <p:cNvGrpSpPr/>
            <p:nvPr/>
          </p:nvGrpSpPr>
          <p:grpSpPr>
            <a:xfrm>
              <a:off x="3249264" y="1776444"/>
              <a:ext cx="2994025" cy="314202"/>
              <a:chOff x="2940050" y="2132898"/>
              <a:chExt cx="2994025" cy="314202"/>
            </a:xfrm>
          </p:grpSpPr>
          <p:sp>
            <p:nvSpPr>
              <p:cNvPr id="16" name="圆角矩形 15"/>
              <p:cNvSpPr/>
              <p:nvPr/>
            </p:nvSpPr>
            <p:spPr>
              <a:xfrm>
                <a:off x="2940050" y="2132898"/>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17" name="圆角矩形 16"/>
              <p:cNvSpPr/>
              <p:nvPr/>
            </p:nvSpPr>
            <p:spPr>
              <a:xfrm>
                <a:off x="2940050" y="2132898"/>
                <a:ext cx="2108200" cy="314202"/>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grpSp>
        <p:sp>
          <p:nvSpPr>
            <p:cNvPr id="15" name="文本框 4"/>
            <p:cNvSpPr txBox="1"/>
            <p:nvPr/>
          </p:nvSpPr>
          <p:spPr>
            <a:xfrm>
              <a:off x="5335260" y="1751685"/>
              <a:ext cx="673754" cy="359359"/>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70%</a:t>
              </a:r>
            </a:p>
          </p:txBody>
        </p:sp>
      </p:grpSp>
      <p:grpSp>
        <p:nvGrpSpPr>
          <p:cNvPr id="18" name="组合 17"/>
          <p:cNvGrpSpPr/>
          <p:nvPr/>
        </p:nvGrpSpPr>
        <p:grpSpPr>
          <a:xfrm>
            <a:off x="3598155" y="2441539"/>
            <a:ext cx="2877871" cy="333296"/>
            <a:chOff x="3249264" y="2162753"/>
            <a:chExt cx="2994025" cy="333296"/>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22" name="圆角矩形 21"/>
              <p:cNvSpPr/>
              <p:nvPr/>
            </p:nvSpPr>
            <p:spPr>
              <a:xfrm>
                <a:off x="2940051" y="2519659"/>
                <a:ext cx="889000" cy="314202"/>
              </a:xfrm>
              <a:prstGeom prst="roundRect">
                <a:avLst>
                  <a:gd fmla="val 5000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grpSp>
        <p:sp>
          <p:nvSpPr>
            <p:cNvPr id="20" name="文本框 9"/>
            <p:cNvSpPr txBox="1"/>
            <p:nvPr/>
          </p:nvSpPr>
          <p:spPr>
            <a:xfrm>
              <a:off x="4118871" y="2162752"/>
              <a:ext cx="673754" cy="359359"/>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30%</a:t>
              </a:r>
            </a:p>
          </p:txBody>
        </p:sp>
      </p:grpSp>
      <p:grpSp>
        <p:nvGrpSpPr>
          <p:cNvPr id="23" name="组合 22"/>
          <p:cNvGrpSpPr/>
          <p:nvPr/>
        </p:nvGrpSpPr>
        <p:grpSpPr>
          <a:xfrm>
            <a:off x="3577307" y="3904913"/>
            <a:ext cx="2894725" cy="352594"/>
            <a:chOff x="3244272" y="3932941"/>
            <a:chExt cx="3011560" cy="352593"/>
          </a:xfrm>
        </p:grpSpPr>
        <p:sp>
          <p:nvSpPr>
            <p:cNvPr id="24" name="圆角矩形 23"/>
            <p:cNvSpPr/>
            <p:nvPr/>
          </p:nvSpPr>
          <p:spPr>
            <a:xfrm>
              <a:off x="3261807" y="3971332"/>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25" name="圆角矩形 24"/>
            <p:cNvSpPr/>
            <p:nvPr/>
          </p:nvSpPr>
          <p:spPr>
            <a:xfrm>
              <a:off x="3244272" y="3971332"/>
              <a:ext cx="1201953" cy="314202"/>
            </a:xfrm>
            <a:prstGeom prst="roundRect">
              <a:avLst>
                <a:gd fmla="val 50000"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26" name="文本框 15"/>
            <p:cNvSpPr txBox="1"/>
            <p:nvPr/>
          </p:nvSpPr>
          <p:spPr>
            <a:xfrm>
              <a:off x="4418923" y="3932942"/>
              <a:ext cx="907694" cy="359359"/>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40%</a:t>
              </a:r>
            </a:p>
          </p:txBody>
        </p:sp>
      </p:grpSp>
      <p:grpSp>
        <p:nvGrpSpPr>
          <p:cNvPr id="27" name="组合 26"/>
          <p:cNvGrpSpPr/>
          <p:nvPr/>
        </p:nvGrpSpPr>
        <p:grpSpPr>
          <a:xfrm>
            <a:off x="3591266" y="4306261"/>
            <a:ext cx="2877871" cy="351887"/>
            <a:chOff x="3258789" y="4324968"/>
            <a:chExt cx="2994025" cy="351885"/>
          </a:xfrm>
        </p:grpSpPr>
        <p:sp>
          <p:nvSpPr>
            <p:cNvPr id="28" name="圆角矩形 27"/>
            <p:cNvSpPr/>
            <p:nvPr/>
          </p:nvSpPr>
          <p:spPr>
            <a:xfrm>
              <a:off x="3258789" y="436261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29" name="圆角矩形 28"/>
            <p:cNvSpPr/>
            <p:nvPr/>
          </p:nvSpPr>
          <p:spPr>
            <a:xfrm>
              <a:off x="3308582" y="4362651"/>
              <a:ext cx="2108200" cy="314202"/>
            </a:xfrm>
            <a:prstGeom prst="roundRect">
              <a:avLst>
                <a:gd fmla="val 50000"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endParaRPr>
            </a:p>
          </p:txBody>
        </p:sp>
        <p:sp>
          <p:nvSpPr>
            <p:cNvPr id="30" name="文本框 19"/>
            <p:cNvSpPr txBox="1"/>
            <p:nvPr/>
          </p:nvSpPr>
          <p:spPr>
            <a:xfrm>
              <a:off x="5326614" y="4324968"/>
              <a:ext cx="673754" cy="359359"/>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itchFamily="34" typeface="Impact MT Std"/>
                  <a:ea charset="-122" panose="020b0503020204020204" pitchFamily="34" typeface="微软雅黑"/>
                  <a:cs charset="0" panose="020b0604020202020204" pitchFamily="34" typeface="Arial"/>
                </a:rPr>
                <a:t>60%</a:t>
              </a:r>
            </a:p>
          </p:txBody>
        </p:sp>
      </p:grpSp>
      <p:grpSp>
        <p:nvGrpSpPr>
          <p:cNvPr id="31" name="组合 30"/>
          <p:cNvGrpSpPr/>
          <p:nvPr/>
        </p:nvGrpSpPr>
        <p:grpSpPr>
          <a:xfrm>
            <a:off x="1632822" y="1726464"/>
            <a:ext cx="2158455" cy="2196000"/>
            <a:chOff x="471707" y="1675770"/>
            <a:chExt cx="2158455" cy="2196000"/>
          </a:xfrm>
          <a:solidFill>
            <a:srgbClr val="0070C0"/>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37"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38"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gdLst>
                  <a:gd fmla="*/ 70 w 98" name="T0"/>
                  <a:gd fmla="*/ 42 h 99" name="T1"/>
                  <a:gd fmla="*/ 66 w 98" name="T2"/>
                  <a:gd fmla="*/ 42 h 99" name="T3"/>
                  <a:gd fmla="*/ 41 w 98" name="T4"/>
                  <a:gd fmla="*/ 67 h 99" name="T5"/>
                  <a:gd fmla="*/ 41 w 98" name="T6"/>
                  <a:gd fmla="*/ 70 h 99" name="T7"/>
                  <a:gd fmla="*/ 70 w 98" name="T8"/>
                  <a:gd fmla="*/ 99 h 99" name="T9"/>
                  <a:gd fmla="*/ 98 w 98" name="T10"/>
                  <a:gd fmla="*/ 70 h 99" name="T11"/>
                  <a:gd fmla="*/ 70 w 98" name="T12"/>
                  <a:gd fmla="*/ 42 h 99" name="T13"/>
                  <a:gd fmla="*/ 70 w 98" name="T14"/>
                  <a:gd fmla="*/ 90 h 99" name="T15"/>
                  <a:gd fmla="*/ 50 w 98" name="T16"/>
                  <a:gd fmla="*/ 70 h 99" name="T17"/>
                  <a:gd fmla="*/ 70 w 98" name="T18"/>
                  <a:gd fmla="*/ 51 h 99" name="T19"/>
                  <a:gd fmla="*/ 89 w 98" name="T20"/>
                  <a:gd fmla="*/ 70 h 99" name="T21"/>
                  <a:gd fmla="*/ 70 w 98" name="T22"/>
                  <a:gd fmla="*/ 90 h 99" name="T23"/>
                  <a:gd fmla="*/ 57 w 98" name="T24"/>
                  <a:gd fmla="*/ 29 h 99" name="T25"/>
                  <a:gd fmla="*/ 28 w 98" name="T26"/>
                  <a:gd fmla="*/ 0 h 99" name="T27"/>
                  <a:gd fmla="*/ 0 w 98" name="T28"/>
                  <a:gd fmla="*/ 29 h 99" name="T29"/>
                  <a:gd fmla="*/ 28 w 98" name="T30"/>
                  <a:gd fmla="*/ 57 h 99" name="T31"/>
                  <a:gd fmla="*/ 32 w 98" name="T32"/>
                  <a:gd fmla="*/ 57 h 99" name="T33"/>
                  <a:gd fmla="*/ 56 w 98" name="T34"/>
                  <a:gd fmla="*/ 32 h 99" name="T35"/>
                  <a:gd fmla="*/ 57 w 98" name="T36"/>
                  <a:gd fmla="*/ 29 h 99" name="T37"/>
                  <a:gd fmla="*/ 28 w 98" name="T38"/>
                  <a:gd fmla="*/ 48 h 99" name="T39"/>
                  <a:gd fmla="*/ 8 w 98" name="T40"/>
                  <a:gd fmla="*/ 29 h 99" name="T41"/>
                  <a:gd fmla="*/ 28 w 98" name="T42"/>
                  <a:gd fmla="*/ 9 h 99" name="T43"/>
                  <a:gd fmla="*/ 48 w 98" name="T44"/>
                  <a:gd fmla="*/ 29 h 99" name="T45"/>
                  <a:gd fmla="*/ 28 w 98" name="T46"/>
                  <a:gd fmla="*/ 48 h 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35" name="Freeform 933"/>
              <p:cNvSpPr/>
              <p:nvPr/>
            </p:nvSpPr>
            <p:spPr bwMode="auto">
              <a:xfrm>
                <a:off x="2697060" y="5013664"/>
                <a:ext cx="220308" cy="219077"/>
              </a:xfrm>
              <a:custGeom>
                <a:gdLst>
                  <a:gd fmla="*/ 179 w 179" name="T0"/>
                  <a:gd fmla="*/ 12 h 178" name="T1"/>
                  <a:gd fmla="*/ 14 w 179" name="T2"/>
                  <a:gd fmla="*/ 178 h 178" name="T3"/>
                  <a:gd fmla="*/ 0 w 179" name="T4"/>
                  <a:gd fmla="*/ 166 h 178" name="T5"/>
                  <a:gd fmla="*/ 165 w 179" name="T6"/>
                  <a:gd fmla="*/ 0 h 178" name="T7"/>
                  <a:gd fmla="*/ 179 w 179" name="T8"/>
                  <a:gd fmla="*/ 12 h 178" name="T9"/>
                </a:gdLst>
                <a:cxnLst>
                  <a:cxn ang="0">
                    <a:pos x="T0" y="T1"/>
                  </a:cxn>
                  <a:cxn ang="0">
                    <a:pos x="T2" y="T3"/>
                  </a:cxn>
                  <a:cxn ang="0">
                    <a:pos x="T4" y="T5"/>
                  </a:cxn>
                  <a:cxn ang="0">
                    <a:pos x="T6" y="T7"/>
                  </a:cxn>
                  <a:cxn ang="0">
                    <a:pos x="T8" y="T9"/>
                  </a:cxn>
                </a:cxnLst>
                <a:rect b="b" l="0" r="r" t="0"/>
                <a:pathLst>
                  <a:path h="178" w="179">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grpSp>
      </p:grpSp>
      <p:grpSp>
        <p:nvGrpSpPr>
          <p:cNvPr id="39" name="组合 38"/>
          <p:cNvGrpSpPr/>
          <p:nvPr/>
        </p:nvGrpSpPr>
        <p:grpSpPr>
          <a:xfrm>
            <a:off x="1642897" y="3733756"/>
            <a:ext cx="2158455" cy="2196000"/>
            <a:chOff x="478903" y="4355475"/>
            <a:chExt cx="2158455" cy="2196000"/>
          </a:xfrm>
          <a:solidFill>
            <a:srgbClr val="00B0F0"/>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gdLst>
                  <a:gd fmla="*/ 57 w 64" name="T0"/>
                  <a:gd fmla="*/ 37 h 66" name="T1"/>
                  <a:gd fmla="*/ 43 w 64" name="T2"/>
                  <a:gd fmla="*/ 12 h 66" name="T3"/>
                  <a:gd fmla="*/ 39 w 64" name="T4"/>
                  <a:gd fmla="*/ 6 h 66" name="T5"/>
                  <a:gd fmla="*/ 25 w 64" name="T6"/>
                  <a:gd fmla="*/ 6 h 66" name="T7"/>
                  <a:gd fmla="*/ 22 w 64" name="T8"/>
                  <a:gd fmla="*/ 12 h 66" name="T9"/>
                  <a:gd fmla="*/ 8 w 64" name="T10"/>
                  <a:gd fmla="*/ 37 h 66" name="T11"/>
                  <a:gd fmla="*/ 4 w 64" name="T12"/>
                  <a:gd fmla="*/ 43 h 66" name="T13"/>
                  <a:gd fmla="*/ 11 w 64" name="T14"/>
                  <a:gd fmla="*/ 55 h 66" name="T15"/>
                  <a:gd fmla="*/ 18 w 64" name="T16"/>
                  <a:gd fmla="*/ 55 h 66" name="T17"/>
                  <a:gd fmla="*/ 19 w 64" name="T18"/>
                  <a:gd fmla="*/ 55 h 66" name="T19"/>
                  <a:gd fmla="*/ 19 w 64" name="T20"/>
                  <a:gd fmla="*/ 66 h 66" name="T21"/>
                  <a:gd fmla="*/ 32 w 64" name="T22"/>
                  <a:gd fmla="*/ 62 h 66" name="T23"/>
                  <a:gd fmla="*/ 32 w 64" name="T24"/>
                  <a:gd fmla="*/ 62 h 66" name="T25"/>
                  <a:gd fmla="*/ 46 w 64" name="T26"/>
                  <a:gd fmla="*/ 66 h 66" name="T27"/>
                  <a:gd fmla="*/ 46 w 64" name="T28"/>
                  <a:gd fmla="*/ 55 h 66" name="T29"/>
                  <a:gd fmla="*/ 46 w 64" name="T30"/>
                  <a:gd fmla="*/ 55 h 66" name="T31"/>
                  <a:gd fmla="*/ 53 w 64" name="T32"/>
                  <a:gd fmla="*/ 55 h 66" name="T33"/>
                  <a:gd fmla="*/ 60 w 64" name="T34"/>
                  <a:gd fmla="*/ 43 h 66" name="T35"/>
                  <a:gd fmla="*/ 57 w 64" name="T36"/>
                  <a:gd fmla="*/ 37 h 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6" name="Freeform 70"/>
              <p:cNvSpPr/>
              <p:nvPr/>
            </p:nvSpPr>
            <p:spPr bwMode="auto">
              <a:xfrm>
                <a:off x="2290424" y="5688115"/>
                <a:ext cx="75013" cy="75013"/>
              </a:xfrm>
              <a:custGeom>
                <a:gdLst>
                  <a:gd fmla="*/ 17 w 35" name="T0"/>
                  <a:gd fmla="*/ 0 h 35" name="T1"/>
                  <a:gd fmla="*/ 17 w 35" name="T2"/>
                  <a:gd fmla="*/ 0 h 35" name="T3"/>
                  <a:gd fmla="*/ 17 w 35" name="T4"/>
                  <a:gd fmla="*/ 0 h 35" name="T5"/>
                  <a:gd fmla="*/ 17 w 35" name="T6"/>
                  <a:gd fmla="*/ 0 h 35" name="T7"/>
                  <a:gd fmla="*/ 17 w 35" name="T8"/>
                  <a:gd fmla="*/ 0 h 35" name="T9"/>
                  <a:gd fmla="*/ 4 w 35" name="T10"/>
                  <a:gd fmla="*/ 6 h 35" name="T11"/>
                  <a:gd fmla="*/ 0 w 35" name="T12"/>
                  <a:gd fmla="*/ 17 h 35" name="T13"/>
                  <a:gd fmla="*/ 0 w 35" name="T14"/>
                  <a:gd fmla="*/ 17 h 35" name="T15"/>
                  <a:gd fmla="*/ 17 w 35" name="T16"/>
                  <a:gd fmla="*/ 35 h 35" name="T17"/>
                  <a:gd fmla="*/ 17 w 35" name="T18"/>
                  <a:gd fmla="*/ 35 h 35" name="T19"/>
                  <a:gd fmla="*/ 35 w 35" name="T20"/>
                  <a:gd fmla="*/ 17 h 35" name="T21"/>
                  <a:gd fmla="*/ 35 w 35" name="T22"/>
                  <a:gd fmla="*/ 17 h 35" name="T23"/>
                  <a:gd fmla="*/ 31 w 35" name="T24"/>
                  <a:gd fmla="*/ 6 h 35" name="T25"/>
                  <a:gd fmla="*/ 17 w 35"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3"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4"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9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endParaRPr>
              </a:p>
            </p:txBody>
          </p:sp>
        </p:grpSp>
      </p:grpSp>
      <p:sp>
        <p:nvSpPr>
          <p:cNvPr id="47" name="矩形 46"/>
          <p:cNvSpPr/>
          <p:nvPr/>
        </p:nvSpPr>
        <p:spPr>
          <a:xfrm>
            <a:off x="7084549" y="1628800"/>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8" name="矩形 47"/>
          <p:cNvSpPr>
            <a:spLocks noChangeArrowheads="1"/>
          </p:cNvSpPr>
          <p:nvPr/>
        </p:nvSpPr>
        <p:spPr bwMode="auto">
          <a:xfrm>
            <a:off x="7084549" y="2017099"/>
            <a:ext cx="362155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49" name="矩形 48"/>
          <p:cNvSpPr/>
          <p:nvPr/>
        </p:nvSpPr>
        <p:spPr>
          <a:xfrm>
            <a:off x="7084549" y="2968144"/>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0" name="矩形 47"/>
          <p:cNvSpPr>
            <a:spLocks noChangeArrowheads="1"/>
          </p:cNvSpPr>
          <p:nvPr/>
        </p:nvSpPr>
        <p:spPr bwMode="auto">
          <a:xfrm>
            <a:off x="7084549" y="3356442"/>
            <a:ext cx="362155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51" name="矩形 50"/>
          <p:cNvSpPr/>
          <p:nvPr/>
        </p:nvSpPr>
        <p:spPr>
          <a:xfrm>
            <a:off x="7084549" y="4264288"/>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2" name="矩形 47"/>
          <p:cNvSpPr>
            <a:spLocks noChangeArrowheads="1"/>
          </p:cNvSpPr>
          <p:nvPr/>
        </p:nvSpPr>
        <p:spPr bwMode="auto">
          <a:xfrm>
            <a:off x="7084549" y="4652585"/>
            <a:ext cx="362155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a:t>
            </a:r>
          </a:p>
        </p:txBody>
      </p:sp>
      <p:sp>
        <p:nvSpPr>
          <p:cNvPr id="53" name="矩形 52"/>
          <p:cNvSpPr/>
          <p:nvPr/>
        </p:nvSpPr>
        <p:spPr>
          <a:xfrm>
            <a:off x="3690988" y="1646382"/>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4" name="矩形 47"/>
          <p:cNvSpPr>
            <a:spLocks noChangeArrowheads="1"/>
          </p:cNvSpPr>
          <p:nvPr/>
        </p:nvSpPr>
        <p:spPr bwMode="auto">
          <a:xfrm>
            <a:off x="3675225" y="2810873"/>
            <a:ext cx="281266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55" name="矩形 54"/>
          <p:cNvSpPr/>
          <p:nvPr/>
        </p:nvSpPr>
        <p:spPr>
          <a:xfrm>
            <a:off x="3675135" y="3544950"/>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6" name="矩形 47"/>
          <p:cNvSpPr>
            <a:spLocks noChangeArrowheads="1"/>
          </p:cNvSpPr>
          <p:nvPr/>
        </p:nvSpPr>
        <p:spPr bwMode="auto">
          <a:xfrm>
            <a:off x="3659372" y="4702993"/>
            <a:ext cx="281266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53" presetSubtype="0">
                                  <p:stCondLst>
                                    <p:cond delay="250"/>
                                  </p:stCondLst>
                                  <p:childTnLst>
                                    <p:set>
                                      <p:cBhvr>
                                        <p:cTn dur="1" fill="hold" id="19">
                                          <p:stCondLst>
                                            <p:cond delay="0"/>
                                          </p:stCondLst>
                                        </p:cTn>
                                        <p:tgtEl>
                                          <p:spTgt spid="31"/>
                                        </p:tgtEl>
                                        <p:attrNameLst>
                                          <p:attrName>style.visibility</p:attrName>
                                        </p:attrNameLst>
                                      </p:cBhvr>
                                      <p:to>
                                        <p:strVal val="visible"/>
                                      </p:to>
                                    </p:set>
                                    <p:anim calcmode="lin" valueType="num">
                                      <p:cBhvr>
                                        <p:cTn dur="350" fill="hold" id="20"/>
                                        <p:tgtEl>
                                          <p:spTgt spid="31"/>
                                        </p:tgtEl>
                                        <p:attrNameLst>
                                          <p:attrName>ppt_w</p:attrName>
                                        </p:attrNameLst>
                                      </p:cBhvr>
                                      <p:tavLst>
                                        <p:tav tm="0">
                                          <p:val>
                                            <p:fltVal val="0"/>
                                          </p:val>
                                        </p:tav>
                                        <p:tav tm="100000">
                                          <p:val>
                                            <p:strVal val="#ppt_w"/>
                                          </p:val>
                                        </p:tav>
                                      </p:tavLst>
                                    </p:anim>
                                    <p:anim calcmode="lin" valueType="num">
                                      <p:cBhvr>
                                        <p:cTn dur="350" fill="hold" id="21"/>
                                        <p:tgtEl>
                                          <p:spTgt spid="31"/>
                                        </p:tgtEl>
                                        <p:attrNameLst>
                                          <p:attrName>ppt_h</p:attrName>
                                        </p:attrNameLst>
                                      </p:cBhvr>
                                      <p:tavLst>
                                        <p:tav tm="0">
                                          <p:val>
                                            <p:fltVal val="0"/>
                                          </p:val>
                                        </p:tav>
                                        <p:tav tm="100000">
                                          <p:val>
                                            <p:strVal val="#ppt_h"/>
                                          </p:val>
                                        </p:tav>
                                      </p:tavLst>
                                    </p:anim>
                                    <p:animEffect filter="fade" transition="in">
                                      <p:cBhvr>
                                        <p:cTn dur="350" id="22"/>
                                        <p:tgtEl>
                                          <p:spTgt spid="31"/>
                                        </p:tgtEl>
                                      </p:cBhvr>
                                    </p:animEffect>
                                  </p:childTnLst>
                                </p:cTn>
                              </p:par>
                              <p:par>
                                <p:cTn fill="hold" id="23" nodeType="withEffect" presetClass="entr" presetID="22" presetSubtype="8">
                                  <p:stCondLst>
                                    <p:cond delay="100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500" id="25"/>
                                        <p:tgtEl>
                                          <p:spTgt spid="13"/>
                                        </p:tgtEl>
                                      </p:cBhvr>
                                    </p:animEffect>
                                  </p:childTnLst>
                                </p:cTn>
                              </p:par>
                              <p:par>
                                <p:cTn fill="hold" id="26" nodeType="withEffect" presetClass="entr" presetID="22" presetSubtype="8">
                                  <p:stCondLst>
                                    <p:cond delay="1900"/>
                                  </p:stCondLst>
                                  <p:childTnLst>
                                    <p:set>
                                      <p:cBhvr>
                                        <p:cTn dur="1" fill="hold" id="27">
                                          <p:stCondLst>
                                            <p:cond delay="0"/>
                                          </p:stCondLst>
                                        </p:cTn>
                                        <p:tgtEl>
                                          <p:spTgt spid="18"/>
                                        </p:tgtEl>
                                        <p:attrNameLst>
                                          <p:attrName>style.visibility</p:attrName>
                                        </p:attrNameLst>
                                      </p:cBhvr>
                                      <p:to>
                                        <p:strVal val="visible"/>
                                      </p:to>
                                    </p:set>
                                    <p:animEffect filter="wipe(left)" transition="in">
                                      <p:cBhvr>
                                        <p:cTn dur="500" id="28"/>
                                        <p:tgtEl>
                                          <p:spTgt spid="18"/>
                                        </p:tgtEl>
                                      </p:cBhvr>
                                    </p:animEffect>
                                  </p:childTnLst>
                                </p:cTn>
                              </p:par>
                              <p:par>
                                <p:cTn fill="hold" grpId="0" id="29" nodeType="withEffect" presetClass="entr" presetID="22" presetSubtype="4">
                                  <p:stCondLst>
                                    <p:cond delay="2750"/>
                                  </p:stCondLst>
                                  <p:childTnLst>
                                    <p:set>
                                      <p:cBhvr>
                                        <p:cTn dur="1" fill="hold" id="30">
                                          <p:stCondLst>
                                            <p:cond delay="0"/>
                                          </p:stCondLst>
                                        </p:cTn>
                                        <p:tgtEl>
                                          <p:spTgt spid="53"/>
                                        </p:tgtEl>
                                        <p:attrNameLst>
                                          <p:attrName>style.visibility</p:attrName>
                                        </p:attrNameLst>
                                      </p:cBhvr>
                                      <p:to>
                                        <p:strVal val="visible"/>
                                      </p:to>
                                    </p:set>
                                    <p:animEffect filter="wipe(down)" transition="in">
                                      <p:cBhvr>
                                        <p:cTn dur="500" id="31"/>
                                        <p:tgtEl>
                                          <p:spTgt spid="53"/>
                                        </p:tgtEl>
                                      </p:cBhvr>
                                    </p:animEffect>
                                  </p:childTnLst>
                                </p:cTn>
                              </p:par>
                              <p:par>
                                <p:cTn fill="hold" grpId="0" id="32" nodeType="withEffect" presetClass="entr" presetID="22" presetSubtype="1">
                                  <p:stCondLst>
                                    <p:cond delay="2750"/>
                                  </p:stCondLst>
                                  <p:childTnLst>
                                    <p:set>
                                      <p:cBhvr>
                                        <p:cTn dur="1" fill="hold" id="33">
                                          <p:stCondLst>
                                            <p:cond delay="0"/>
                                          </p:stCondLst>
                                        </p:cTn>
                                        <p:tgtEl>
                                          <p:spTgt spid="54"/>
                                        </p:tgtEl>
                                        <p:attrNameLst>
                                          <p:attrName>style.visibility</p:attrName>
                                        </p:attrNameLst>
                                      </p:cBhvr>
                                      <p:to>
                                        <p:strVal val="visible"/>
                                      </p:to>
                                    </p:set>
                                    <p:animEffect filter="wipe(up)" transition="in">
                                      <p:cBhvr>
                                        <p:cTn dur="500" id="34"/>
                                        <p:tgtEl>
                                          <p:spTgt spid="54"/>
                                        </p:tgtEl>
                                      </p:cBhvr>
                                    </p:animEffect>
                                  </p:childTnLst>
                                </p:cTn>
                              </p:par>
                              <p:par>
                                <p:cTn fill="hold" id="35" nodeType="withEffect" presetClass="entr" presetID="53" presetSubtype="0">
                                  <p:stCondLst>
                                    <p:cond delay="3500"/>
                                  </p:stCondLst>
                                  <p:childTnLst>
                                    <p:set>
                                      <p:cBhvr>
                                        <p:cTn dur="1" fill="hold" id="36">
                                          <p:stCondLst>
                                            <p:cond delay="0"/>
                                          </p:stCondLst>
                                        </p:cTn>
                                        <p:tgtEl>
                                          <p:spTgt spid="39"/>
                                        </p:tgtEl>
                                        <p:attrNameLst>
                                          <p:attrName>style.visibility</p:attrName>
                                        </p:attrNameLst>
                                      </p:cBhvr>
                                      <p:to>
                                        <p:strVal val="visible"/>
                                      </p:to>
                                    </p:set>
                                    <p:anim calcmode="lin" valueType="num">
                                      <p:cBhvr>
                                        <p:cTn dur="350" fill="hold" id="37"/>
                                        <p:tgtEl>
                                          <p:spTgt spid="39"/>
                                        </p:tgtEl>
                                        <p:attrNameLst>
                                          <p:attrName>ppt_w</p:attrName>
                                        </p:attrNameLst>
                                      </p:cBhvr>
                                      <p:tavLst>
                                        <p:tav tm="0">
                                          <p:val>
                                            <p:fltVal val="0"/>
                                          </p:val>
                                        </p:tav>
                                        <p:tav tm="100000">
                                          <p:val>
                                            <p:strVal val="#ppt_w"/>
                                          </p:val>
                                        </p:tav>
                                      </p:tavLst>
                                    </p:anim>
                                    <p:anim calcmode="lin" valueType="num">
                                      <p:cBhvr>
                                        <p:cTn dur="350" fill="hold" id="38"/>
                                        <p:tgtEl>
                                          <p:spTgt spid="39"/>
                                        </p:tgtEl>
                                        <p:attrNameLst>
                                          <p:attrName>ppt_h</p:attrName>
                                        </p:attrNameLst>
                                      </p:cBhvr>
                                      <p:tavLst>
                                        <p:tav tm="0">
                                          <p:val>
                                            <p:fltVal val="0"/>
                                          </p:val>
                                        </p:tav>
                                        <p:tav tm="100000">
                                          <p:val>
                                            <p:strVal val="#ppt_h"/>
                                          </p:val>
                                        </p:tav>
                                      </p:tavLst>
                                    </p:anim>
                                    <p:animEffect filter="fade" transition="in">
                                      <p:cBhvr>
                                        <p:cTn dur="350" id="39"/>
                                        <p:tgtEl>
                                          <p:spTgt spid="39"/>
                                        </p:tgtEl>
                                      </p:cBhvr>
                                    </p:animEffect>
                                  </p:childTnLst>
                                </p:cTn>
                              </p:par>
                              <p:par>
                                <p:cTn fill="hold" id="40" nodeType="withEffect" presetClass="entr" presetID="22" presetSubtype="8">
                                  <p:stCondLst>
                                    <p:cond delay="4200"/>
                                  </p:stCondLst>
                                  <p:childTnLst>
                                    <p:set>
                                      <p:cBhvr>
                                        <p:cTn dur="1" fill="hold" id="41">
                                          <p:stCondLst>
                                            <p:cond delay="0"/>
                                          </p:stCondLst>
                                        </p:cTn>
                                        <p:tgtEl>
                                          <p:spTgt spid="23"/>
                                        </p:tgtEl>
                                        <p:attrNameLst>
                                          <p:attrName>style.visibility</p:attrName>
                                        </p:attrNameLst>
                                      </p:cBhvr>
                                      <p:to>
                                        <p:strVal val="visible"/>
                                      </p:to>
                                    </p:set>
                                    <p:animEffect filter="wipe(left)" transition="in">
                                      <p:cBhvr>
                                        <p:cTn dur="500" id="42"/>
                                        <p:tgtEl>
                                          <p:spTgt spid="23"/>
                                        </p:tgtEl>
                                      </p:cBhvr>
                                    </p:animEffect>
                                  </p:childTnLst>
                                </p:cTn>
                              </p:par>
                              <p:par>
                                <p:cTn fill="hold" id="43" nodeType="withEffect" presetClass="entr" presetID="22" presetSubtype="8">
                                  <p:stCondLst>
                                    <p:cond delay="5100"/>
                                  </p:stCondLst>
                                  <p:childTnLst>
                                    <p:set>
                                      <p:cBhvr>
                                        <p:cTn dur="1" fill="hold" id="44">
                                          <p:stCondLst>
                                            <p:cond delay="0"/>
                                          </p:stCondLst>
                                        </p:cTn>
                                        <p:tgtEl>
                                          <p:spTgt spid="27"/>
                                        </p:tgtEl>
                                        <p:attrNameLst>
                                          <p:attrName>style.visibility</p:attrName>
                                        </p:attrNameLst>
                                      </p:cBhvr>
                                      <p:to>
                                        <p:strVal val="visible"/>
                                      </p:to>
                                    </p:set>
                                    <p:animEffect filter="wipe(left)" transition="in">
                                      <p:cBhvr>
                                        <p:cTn dur="500" id="45"/>
                                        <p:tgtEl>
                                          <p:spTgt spid="27"/>
                                        </p:tgtEl>
                                      </p:cBhvr>
                                    </p:animEffect>
                                  </p:childTnLst>
                                </p:cTn>
                              </p:par>
                              <p:par>
                                <p:cTn fill="hold" grpId="0" id="46" nodeType="withEffect" presetClass="entr" presetID="22" presetSubtype="4">
                                  <p:stCondLst>
                                    <p:cond delay="6000"/>
                                  </p:stCondLst>
                                  <p:childTnLst>
                                    <p:set>
                                      <p:cBhvr>
                                        <p:cTn dur="1" fill="hold" id="47">
                                          <p:stCondLst>
                                            <p:cond delay="0"/>
                                          </p:stCondLst>
                                        </p:cTn>
                                        <p:tgtEl>
                                          <p:spTgt spid="55"/>
                                        </p:tgtEl>
                                        <p:attrNameLst>
                                          <p:attrName>style.visibility</p:attrName>
                                        </p:attrNameLst>
                                      </p:cBhvr>
                                      <p:to>
                                        <p:strVal val="visible"/>
                                      </p:to>
                                    </p:set>
                                    <p:animEffect filter="wipe(down)" transition="in">
                                      <p:cBhvr>
                                        <p:cTn dur="500" id="48"/>
                                        <p:tgtEl>
                                          <p:spTgt spid="55"/>
                                        </p:tgtEl>
                                      </p:cBhvr>
                                    </p:animEffect>
                                  </p:childTnLst>
                                </p:cTn>
                              </p:par>
                              <p:par>
                                <p:cTn fill="hold" grpId="0" id="49" nodeType="withEffect" presetClass="entr" presetID="22" presetSubtype="1">
                                  <p:stCondLst>
                                    <p:cond delay="6000"/>
                                  </p:stCondLst>
                                  <p:childTnLst>
                                    <p:set>
                                      <p:cBhvr>
                                        <p:cTn dur="1" fill="hold" id="50">
                                          <p:stCondLst>
                                            <p:cond delay="0"/>
                                          </p:stCondLst>
                                        </p:cTn>
                                        <p:tgtEl>
                                          <p:spTgt spid="56"/>
                                        </p:tgtEl>
                                        <p:attrNameLst>
                                          <p:attrName>style.visibility</p:attrName>
                                        </p:attrNameLst>
                                      </p:cBhvr>
                                      <p:to>
                                        <p:strVal val="visible"/>
                                      </p:to>
                                    </p:set>
                                    <p:animEffect filter="wipe(up)" transition="in">
                                      <p:cBhvr>
                                        <p:cTn dur="500" id="51"/>
                                        <p:tgtEl>
                                          <p:spTgt spid="56"/>
                                        </p:tgtEl>
                                      </p:cBhvr>
                                    </p:animEffect>
                                  </p:childTnLst>
                                </p:cTn>
                              </p:par>
                            </p:childTnLst>
                          </p:cTn>
                        </p:par>
                        <p:par>
                          <p:cTn fill="hold" id="52" nodeType="afterGroup">
                            <p:stCondLst>
                              <p:cond delay="7000"/>
                            </p:stCondLst>
                            <p:childTnLst>
                              <p:par>
                                <p:cTn fill="hold" grpId="0" id="53" nodeType="afterEffect" presetClass="entr" presetID="10" presetSubtype="0">
                                  <p:stCondLst>
                                    <p:cond delay="0"/>
                                  </p:stCondLst>
                                  <p:childTnLst>
                                    <p:set>
                                      <p:cBhvr>
                                        <p:cTn dur="1" fill="hold" id="54">
                                          <p:stCondLst>
                                            <p:cond delay="0"/>
                                          </p:stCondLst>
                                        </p:cTn>
                                        <p:tgtEl>
                                          <p:spTgt spid="47"/>
                                        </p:tgtEl>
                                        <p:attrNameLst>
                                          <p:attrName>style.visibility</p:attrName>
                                        </p:attrNameLst>
                                      </p:cBhvr>
                                      <p:to>
                                        <p:strVal val="visible"/>
                                      </p:to>
                                    </p:set>
                                    <p:animEffect filter="fade" transition="in">
                                      <p:cBhvr>
                                        <p:cTn dur="500" id="55"/>
                                        <p:tgtEl>
                                          <p:spTgt spid="47"/>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48"/>
                                        </p:tgtEl>
                                        <p:attrNameLst>
                                          <p:attrName>style.visibility</p:attrName>
                                        </p:attrNameLst>
                                      </p:cBhvr>
                                      <p:to>
                                        <p:strVal val="visible"/>
                                      </p:to>
                                    </p:set>
                                    <p:animEffect filter="fade" transition="in">
                                      <p:cBhvr>
                                        <p:cTn dur="500" id="58"/>
                                        <p:tgtEl>
                                          <p:spTgt spid="48"/>
                                        </p:tgtEl>
                                      </p:cBhvr>
                                    </p:animEffect>
                                  </p:childTnLst>
                                </p:cTn>
                              </p:par>
                            </p:childTnLst>
                          </p:cTn>
                        </p:par>
                        <p:par>
                          <p:cTn fill="hold" id="59" nodeType="afterGroup">
                            <p:stCondLst>
                              <p:cond delay="7500"/>
                            </p:stCondLst>
                            <p:childTnLst>
                              <p:par>
                                <p:cTn fill="hold" grpId="0" id="60" nodeType="afterEffect" presetClass="entr" presetID="10" presetSubtype="0">
                                  <p:stCondLst>
                                    <p:cond delay="500"/>
                                  </p:stCondLst>
                                  <p:childTnLst>
                                    <p:set>
                                      <p:cBhvr>
                                        <p:cTn dur="1" fill="hold" id="61">
                                          <p:stCondLst>
                                            <p:cond delay="0"/>
                                          </p:stCondLst>
                                        </p:cTn>
                                        <p:tgtEl>
                                          <p:spTgt spid="49"/>
                                        </p:tgtEl>
                                        <p:attrNameLst>
                                          <p:attrName>style.visibility</p:attrName>
                                        </p:attrNameLst>
                                      </p:cBhvr>
                                      <p:to>
                                        <p:strVal val="visible"/>
                                      </p:to>
                                    </p:set>
                                    <p:animEffect filter="fade" transition="in">
                                      <p:cBhvr>
                                        <p:cTn dur="500" id="62"/>
                                        <p:tgtEl>
                                          <p:spTgt spid="49"/>
                                        </p:tgtEl>
                                      </p:cBhvr>
                                    </p:animEffect>
                                  </p:childTnLst>
                                </p:cTn>
                              </p:par>
                              <p:par>
                                <p:cTn fill="hold" grpId="0" id="63" nodeType="withEffect" presetClass="entr" presetID="10" presetSubtype="0">
                                  <p:stCondLst>
                                    <p:cond delay="500"/>
                                  </p:stCondLst>
                                  <p:childTnLst>
                                    <p:set>
                                      <p:cBhvr>
                                        <p:cTn dur="1" fill="hold" id="64">
                                          <p:stCondLst>
                                            <p:cond delay="0"/>
                                          </p:stCondLst>
                                        </p:cTn>
                                        <p:tgtEl>
                                          <p:spTgt spid="50"/>
                                        </p:tgtEl>
                                        <p:attrNameLst>
                                          <p:attrName>style.visibility</p:attrName>
                                        </p:attrNameLst>
                                      </p:cBhvr>
                                      <p:to>
                                        <p:strVal val="visible"/>
                                      </p:to>
                                    </p:set>
                                    <p:animEffect filter="fade" transition="in">
                                      <p:cBhvr>
                                        <p:cTn dur="500" id="65"/>
                                        <p:tgtEl>
                                          <p:spTgt spid="50"/>
                                        </p:tgtEl>
                                      </p:cBhvr>
                                    </p:animEffect>
                                  </p:childTnLst>
                                </p:cTn>
                              </p:par>
                            </p:childTnLst>
                          </p:cTn>
                        </p:par>
                        <p:par>
                          <p:cTn fill="hold" id="66" nodeType="afterGroup">
                            <p:stCondLst>
                              <p:cond delay="8500"/>
                            </p:stCondLst>
                            <p:childTnLst>
                              <p:par>
                                <p:cTn fill="hold" grpId="0" id="67" nodeType="afterEffect" presetClass="entr" presetID="10" presetSubtype="0">
                                  <p:stCondLst>
                                    <p:cond delay="500"/>
                                  </p:stCondLst>
                                  <p:childTnLst>
                                    <p:set>
                                      <p:cBhvr>
                                        <p:cTn dur="1" fill="hold" id="68">
                                          <p:stCondLst>
                                            <p:cond delay="0"/>
                                          </p:stCondLst>
                                        </p:cTn>
                                        <p:tgtEl>
                                          <p:spTgt spid="51"/>
                                        </p:tgtEl>
                                        <p:attrNameLst>
                                          <p:attrName>style.visibility</p:attrName>
                                        </p:attrNameLst>
                                      </p:cBhvr>
                                      <p:to>
                                        <p:strVal val="visible"/>
                                      </p:to>
                                    </p:set>
                                    <p:animEffect filter="fade" transition="in">
                                      <p:cBhvr>
                                        <p:cTn dur="500" id="69"/>
                                        <p:tgtEl>
                                          <p:spTgt spid="51"/>
                                        </p:tgtEl>
                                      </p:cBhvr>
                                    </p:animEffect>
                                  </p:childTnLst>
                                </p:cTn>
                              </p:par>
                              <p:par>
                                <p:cTn fill="hold" grpId="0" id="70" nodeType="withEffect" presetClass="entr" presetID="10" presetSubtype="0">
                                  <p:stCondLst>
                                    <p:cond delay="500"/>
                                  </p:stCondLst>
                                  <p:childTnLst>
                                    <p:set>
                                      <p:cBhvr>
                                        <p:cTn dur="1" fill="hold" id="71">
                                          <p:stCondLst>
                                            <p:cond delay="0"/>
                                          </p:stCondLst>
                                        </p:cTn>
                                        <p:tgtEl>
                                          <p:spTgt spid="52"/>
                                        </p:tgtEl>
                                        <p:attrNameLst>
                                          <p:attrName>style.visibility</p:attrName>
                                        </p:attrNameLst>
                                      </p:cBhvr>
                                      <p:to>
                                        <p:strVal val="visible"/>
                                      </p:to>
                                    </p:set>
                                    <p:animEffect filter="fade" transition="in">
                                      <p:cBhvr>
                                        <p:cTn dur="500" id="72"/>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47"/>
      <p:bldP grpId="0" spid="48"/>
      <p:bldP grpId="0" spid="49"/>
      <p:bldP grpId="0" spid="50"/>
      <p:bldP grpId="0" spid="51"/>
      <p:bldP grpId="0" spid="52"/>
      <p:bldP grpId="0" spid="53"/>
      <p:bldP grpId="0" spid="54"/>
      <p:bldP grpId="0" spid="55"/>
      <p:bldP grpId="0" spid="5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54006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122" panose="020b0503020204020204" pitchFamily="34" typeface="微软雅黑"/>
                <a:ea charset="-122" panose="020b0503020204020204" pitchFamily="34" typeface="微软雅黑"/>
              </a:rPr>
              <a:t>需要解决的问题</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122" panose="020b0503020204020204" pitchFamily="34" typeface="微软雅黑"/>
                <a:ea charset="-122" panose="020b0503020204020204" pitchFamily="34" typeface="微软雅黑"/>
              </a:rPr>
              <a:t>14</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51" name="任意多边形 50"/>
          <p:cNvSpPr/>
          <p:nvPr/>
        </p:nvSpPr>
        <p:spPr>
          <a:xfrm rot="5400000">
            <a:off x="3741636" y="3130824"/>
            <a:ext cx="1503912" cy="723424"/>
          </a:xfrm>
          <a:custGeom>
            <a:gdLst>
              <a:gd fmla="*/ 0 w 1503912" name="connsiteX0"/>
              <a:gd fmla="*/ 487471 h 723424" name="connsiteY0"/>
              <a:gd fmla="*/ 546441 w 1503912" name="connsiteX1"/>
              <a:gd fmla="*/ 194123 h 723424" name="connsiteY1"/>
              <a:gd fmla="*/ 622201 w 1503912" name="connsiteX2"/>
              <a:gd fmla="*/ 182561 h 723424" name="connsiteY2"/>
              <a:gd fmla="*/ 759473 w 1503912" name="connsiteX3"/>
              <a:gd fmla="*/ 0 h 723424" name="connsiteY3"/>
              <a:gd fmla="*/ 896982 w 1503912" name="connsiteX4"/>
              <a:gd fmla="*/ 182876 h 723424" name="connsiteY4"/>
              <a:gd fmla="*/ 951826 w 1503912" name="connsiteX5"/>
              <a:gd fmla="*/ 190149 h 723424" name="connsiteY5"/>
              <a:gd fmla="*/ 1503912 w 1503912" name="connsiteX6"/>
              <a:gd fmla="*/ 472727 h 723424" name="connsiteY6"/>
              <a:gd fmla="*/ 1272630 w 1503912" name="connsiteX7"/>
              <a:gd fmla="*/ 713261 h 723424" name="connsiteY7"/>
              <a:gd fmla="*/ 235953 w 1503912" name="connsiteX8"/>
              <a:gd fmla="*/ 723424 h 72342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23424" w="1503912">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52" name="任意多边形 51"/>
          <p:cNvSpPr/>
          <p:nvPr/>
        </p:nvSpPr>
        <p:spPr>
          <a:xfrm rot="18900000">
            <a:off x="2202848" y="2950553"/>
            <a:ext cx="1059543" cy="1073851"/>
          </a:xfrm>
          <a:custGeom>
            <a:gdLst>
              <a:gd fmla="*/ 1053001 w 1059543" name="connsiteX0"/>
              <a:gd fmla="*/ 0 h 1073851" name="connsiteY0"/>
              <a:gd fmla="*/ 1059543 w 1059543" name="connsiteX1"/>
              <a:gd fmla="*/ 333624 h 1073851" name="connsiteY1"/>
              <a:gd fmla="*/ 333688 w 1059543" name="connsiteX2"/>
              <a:gd fmla="*/ 1073851 h 1073851" name="connsiteY2"/>
              <a:gd fmla="*/ 0 w 1059543" name="connsiteX3"/>
              <a:gd fmla="*/ 1073851 h 1073851" name="connsiteY3"/>
              <a:gd fmla="*/ 178963 w 1059543" name="connsiteX4"/>
              <a:gd fmla="*/ 480031 h 1073851" name="connsiteY4"/>
              <a:gd fmla="*/ 224358 w 1059543" name="connsiteX5"/>
              <a:gd fmla="*/ 418287 h 1073851" name="connsiteY5"/>
              <a:gd fmla="*/ 192333 w 1059543" name="connsiteX6"/>
              <a:gd fmla="*/ 192129 h 1073851" name="connsiteY6"/>
              <a:gd fmla="*/ 418880 w 1059543" name="connsiteX7"/>
              <a:gd fmla="*/ 224209 h 1073851" name="connsiteY7"/>
              <a:gd fmla="*/ 462804 w 1059543" name="connsiteX8"/>
              <a:gd fmla="*/ 190570 h 1073851" name="connsiteY8"/>
              <a:gd fmla="*/ 1053001 w 1059543" name="connsiteX9"/>
              <a:gd fmla="*/ 0 h 107385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73851" w="1059543">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53" name="任意多边形 52"/>
          <p:cNvSpPr/>
          <p:nvPr/>
        </p:nvSpPr>
        <p:spPr>
          <a:xfrm flipV="1" rot="18900000">
            <a:off x="3029613" y="3776434"/>
            <a:ext cx="1059543" cy="1073851"/>
          </a:xfrm>
          <a:custGeom>
            <a:gdLst>
              <a:gd fmla="*/ 333688 w 1059543" name="connsiteX0"/>
              <a:gd fmla="*/ 1073851 h 1073851" name="connsiteY0"/>
              <a:gd fmla="*/ 1059543 w 1059543" name="connsiteX1"/>
              <a:gd fmla="*/ 333624 h 1073851" name="connsiteY1"/>
              <a:gd fmla="*/ 1053001 w 1059543" name="connsiteX2"/>
              <a:gd fmla="*/ 0 h 1073851" name="connsiteY2"/>
              <a:gd fmla="*/ 462804 w 1059543" name="connsiteX3"/>
              <a:gd fmla="*/ 190570 h 1073851" name="connsiteY3"/>
              <a:gd fmla="*/ 418881 w 1059543" name="connsiteX4"/>
              <a:gd fmla="*/ 224208 h 1073851" name="connsiteY4"/>
              <a:gd fmla="*/ 192334 w 1059543" name="connsiteX5"/>
              <a:gd fmla="*/ 192128 h 1073851" name="connsiteY5"/>
              <a:gd fmla="*/ 224359 w 1059543" name="connsiteX6"/>
              <a:gd fmla="*/ 418285 h 1073851" name="connsiteY6"/>
              <a:gd fmla="*/ 178964 w 1059543" name="connsiteX7"/>
              <a:gd fmla="*/ 480031 h 1073851" name="connsiteY7"/>
              <a:gd fmla="*/ 0 w 1059543" name="connsiteX8"/>
              <a:gd fmla="*/ 1073851 h 107385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73851" w="1059543">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54" name="任意多边形 53"/>
          <p:cNvSpPr/>
          <p:nvPr/>
        </p:nvSpPr>
        <p:spPr>
          <a:xfrm rot="2700000">
            <a:off x="3010562" y="2121606"/>
            <a:ext cx="1059543" cy="1073851"/>
          </a:xfrm>
          <a:custGeom>
            <a:gdLst>
              <a:gd fmla="*/ 219275 w 1059543" name="connsiteX0"/>
              <a:gd fmla="*/ 192128 h 1073851" name="connsiteY0"/>
              <a:gd fmla="*/ 423085 w 1059543" name="connsiteX1"/>
              <a:gd fmla="*/ 220989 h 1073851" name="connsiteY1"/>
              <a:gd fmla="*/ 462804 w 1059543" name="connsiteX2"/>
              <a:gd fmla="*/ 190570 h 1073851" name="connsiteY2"/>
              <a:gd fmla="*/ 1053001 w 1059543" name="connsiteX3"/>
              <a:gd fmla="*/ 0 h 1073851" name="connsiteY3"/>
              <a:gd fmla="*/ 1059543 w 1059543" name="connsiteX4"/>
              <a:gd fmla="*/ 333624 h 1073851" name="connsiteY4"/>
              <a:gd fmla="*/ 333688 w 1059543" name="connsiteX5"/>
              <a:gd fmla="*/ 1073851 h 1073851" name="connsiteY5"/>
              <a:gd fmla="*/ 0 w 1059543" name="connsiteX6"/>
              <a:gd fmla="*/ 1073851 h 1073851" name="connsiteY6"/>
              <a:gd fmla="*/ 239386 w 1059543" name="connsiteX7"/>
              <a:gd fmla="*/ 397847 h 1073851" name="connsiteY7"/>
              <a:gd fmla="*/ 247170 w 1059543" name="connsiteX8"/>
              <a:gd fmla="*/ 389121 h 107385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73851" w="1059543">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55" name="心形 54"/>
          <p:cNvSpPr/>
          <p:nvPr/>
        </p:nvSpPr>
        <p:spPr>
          <a:xfrm>
            <a:off x="3388742" y="1777847"/>
            <a:ext cx="351692" cy="293077"/>
          </a:xfrm>
          <a:prstGeom prst="hear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nvGrpSpPr>
          <p:cNvPr id="56" name="组合 55"/>
          <p:cNvGrpSpPr/>
          <p:nvPr/>
        </p:nvGrpSpPr>
        <p:grpSpPr>
          <a:xfrm>
            <a:off x="5019453" y="3244749"/>
            <a:ext cx="224872" cy="564609"/>
            <a:chOff x="3114596" y="2996938"/>
            <a:chExt cx="224872" cy="564609"/>
          </a:xfrm>
          <a:solidFill>
            <a:srgbClr val="00B0F0"/>
          </a:solidFill>
        </p:grpSpPr>
        <p:sp>
          <p:nvSpPr>
            <p:cNvPr id="57" name="椭圆 56"/>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58" name="同侧圆角矩形 57"/>
            <p:cNvSpPr/>
            <p:nvPr/>
          </p:nvSpPr>
          <p:spPr>
            <a:xfrm>
              <a:off x="3114865" y="3096786"/>
              <a:ext cx="224603" cy="63149"/>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5" name="矩形 10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6" name="同侧圆角矩形 105"/>
            <p:cNvSpPr/>
            <p:nvPr/>
          </p:nvSpPr>
          <p:spPr>
            <a:xfrm rot="10800000">
              <a:off x="3170785" y="3304372"/>
              <a:ext cx="45719" cy="257175"/>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7" name="同侧圆角矩形 106"/>
            <p:cNvSpPr/>
            <p:nvPr/>
          </p:nvSpPr>
          <p:spPr>
            <a:xfrm rot="10800000">
              <a:off x="3237416" y="3304372"/>
              <a:ext cx="45719" cy="257175"/>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8" name="同侧圆角矩形 107"/>
            <p:cNvSpPr/>
            <p:nvPr/>
          </p:nvSpPr>
          <p:spPr>
            <a:xfrm rot="10800000">
              <a:off x="3114596" y="3144503"/>
              <a:ext cx="31089" cy="180000"/>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09" name="同侧圆角矩形 108"/>
            <p:cNvSpPr/>
            <p:nvPr/>
          </p:nvSpPr>
          <p:spPr>
            <a:xfrm rot="10800000">
              <a:off x="3307081" y="3144503"/>
              <a:ext cx="31089" cy="180000"/>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10" name="组合 109"/>
          <p:cNvGrpSpPr/>
          <p:nvPr/>
        </p:nvGrpSpPr>
        <p:grpSpPr>
          <a:xfrm>
            <a:off x="1710983" y="3332352"/>
            <a:ext cx="439857" cy="311768"/>
            <a:chOff x="4979939" y="3638125"/>
            <a:chExt cx="439857" cy="311768"/>
          </a:xfrm>
          <a:solidFill>
            <a:srgbClr val="00B0F0"/>
          </a:solidFill>
        </p:grpSpPr>
        <p:grpSp>
          <p:nvGrpSpPr>
            <p:cNvPr id="111" name="组合 110"/>
            <p:cNvGrpSpPr/>
            <p:nvPr/>
          </p:nvGrpSpPr>
          <p:grpSpPr>
            <a:xfrm>
              <a:off x="4979939" y="3681386"/>
              <a:ext cx="439857" cy="268507"/>
              <a:chOff x="4975778" y="3669385"/>
              <a:chExt cx="439857" cy="268507"/>
            </a:xfrm>
            <a:grpFill/>
          </p:grpSpPr>
          <p:grpSp>
            <p:nvGrpSpPr>
              <p:cNvPr id="113" name="组合 112"/>
              <p:cNvGrpSpPr/>
              <p:nvPr/>
            </p:nvGrpSpPr>
            <p:grpSpPr>
              <a:xfrm>
                <a:off x="4975778" y="3689944"/>
                <a:ext cx="439857" cy="24689"/>
                <a:chOff x="4902784" y="3688900"/>
                <a:chExt cx="439857" cy="24689"/>
              </a:xfrm>
              <a:grpFill/>
            </p:grpSpPr>
            <p:sp>
              <p:nvSpPr>
                <p:cNvPr id="117" name="矩形 11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8" name="矩形 117"/>
                <p:cNvSpPr/>
                <p:nvPr/>
              </p:nvSpPr>
              <p:spPr>
                <a:xfrm flipH="1" rot="2220000">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14" name="等腰三角形 11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5" name="矩形 11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16" name="矩形 11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12" name="剪去单角的矩形 111"/>
            <p:cNvSpPr/>
            <p:nvPr/>
          </p:nvSpPr>
          <p:spPr>
            <a:xfrm flipH="1" flipV="1">
              <a:off x="5266528" y="3638125"/>
              <a:ext cx="45719" cy="88107"/>
            </a:xfrm>
            <a:prstGeom prst="snip1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19" name="组合 118"/>
          <p:cNvGrpSpPr/>
          <p:nvPr/>
        </p:nvGrpSpPr>
        <p:grpSpPr>
          <a:xfrm>
            <a:off x="3330653" y="4917812"/>
            <a:ext cx="465358" cy="418456"/>
            <a:chOff x="2928203" y="5369694"/>
            <a:chExt cx="465358" cy="418456"/>
          </a:xfrm>
          <a:solidFill>
            <a:srgbClr val="0070C0"/>
          </a:solidFill>
        </p:grpSpPr>
        <p:grpSp>
          <p:nvGrpSpPr>
            <p:cNvPr id="120" name="组合 119"/>
            <p:cNvGrpSpPr/>
            <p:nvPr/>
          </p:nvGrpSpPr>
          <p:grpSpPr>
            <a:xfrm>
              <a:off x="2928203" y="5369694"/>
              <a:ext cx="460390" cy="418456"/>
              <a:chOff x="10760386" y="4041158"/>
              <a:chExt cx="460390" cy="418456"/>
            </a:xfrm>
            <a:grpFill/>
          </p:grpSpPr>
          <p:sp>
            <p:nvSpPr>
              <p:cNvPr id="123" name="任意多边形 122"/>
              <p:cNvSpPr/>
              <p:nvPr/>
            </p:nvSpPr>
            <p:spPr>
              <a:xfrm>
                <a:off x="10813541" y="4041158"/>
                <a:ext cx="407235" cy="357637"/>
              </a:xfrm>
              <a:custGeom>
                <a:gdLst>
                  <a:gd fmla="*/ 6665 w 406232" name="connsiteX0"/>
                  <a:gd fmla="*/ 305095 h 348959" name="connsiteY0"/>
                  <a:gd fmla="*/ 6665 w 406232" name="connsiteX1"/>
                  <a:gd fmla="*/ 226514 h 348959" name="connsiteY1"/>
                  <a:gd fmla="*/ 73340 w 406232" name="connsiteX2"/>
                  <a:gd fmla="*/ 128882 h 348959" name="connsiteY2"/>
                  <a:gd fmla="*/ 244790 w 406232" name="connsiteX3"/>
                  <a:gd fmla="*/ 43157 h 348959" name="connsiteY3"/>
                  <a:gd fmla="*/ 401952 w 406232" name="connsiteX4"/>
                  <a:gd fmla="*/ 295 h 348959" name="connsiteY4"/>
                  <a:gd fmla="*/ 359090 w 406232" name="connsiteX5"/>
                  <a:gd fmla="*/ 26489 h 348959" name="connsiteY5"/>
                  <a:gd fmla="*/ 330515 w 406232" name="connsiteX6"/>
                  <a:gd fmla="*/ 69351 h 348959" name="connsiteY6"/>
                  <a:gd fmla="*/ 304321 w 406232" name="connsiteX7"/>
                  <a:gd fmla="*/ 114595 h 348959" name="connsiteY7"/>
                  <a:gd fmla="*/ 278127 w 406232" name="connsiteX8"/>
                  <a:gd fmla="*/ 209845 h 348959" name="connsiteY8"/>
                  <a:gd fmla="*/ 211452 w 406232" name="connsiteX9"/>
                  <a:gd fmla="*/ 305095 h 348959" name="connsiteY9"/>
                  <a:gd fmla="*/ 128108 w 406232" name="connsiteX10"/>
                  <a:gd fmla="*/ 345576 h 348959" name="connsiteY10"/>
                  <a:gd fmla="*/ 44765 w 406232" name="connsiteX11"/>
                  <a:gd fmla="*/ 345576 h 348959" name="connsiteY11"/>
                  <a:gd fmla="*/ 6665 w 406232" name="connsiteX12"/>
                  <a:gd fmla="*/ 305095 h 348959" name="connsiteY12"/>
                  <a:gd fmla="*/ 6665 w 406232" name="connsiteX0-1"/>
                  <a:gd fmla="*/ 305095 h 348959" name="connsiteY0-2"/>
                  <a:gd fmla="*/ 6665 w 406232" name="connsiteX1-3"/>
                  <a:gd fmla="*/ 226514 h 348959" name="connsiteY1-4"/>
                  <a:gd fmla="*/ 73340 w 406232" name="connsiteX2-5"/>
                  <a:gd fmla="*/ 128882 h 348959" name="connsiteY2-6"/>
                  <a:gd fmla="*/ 244790 w 406232" name="connsiteX3-7"/>
                  <a:gd fmla="*/ 43157 h 348959" name="connsiteY3-8"/>
                  <a:gd fmla="*/ 401952 w 406232" name="connsiteX4-9"/>
                  <a:gd fmla="*/ 295 h 348959" name="connsiteY4-10"/>
                  <a:gd fmla="*/ 359090 w 406232" name="connsiteX5-11"/>
                  <a:gd fmla="*/ 26489 h 348959" name="connsiteY5-12"/>
                  <a:gd fmla="*/ 330515 w 406232" name="connsiteX6-13"/>
                  <a:gd fmla="*/ 69351 h 348959" name="connsiteY6-14"/>
                  <a:gd fmla="*/ 278127 w 406232" name="connsiteX7-15"/>
                  <a:gd fmla="*/ 209845 h 348959" name="connsiteY7-16"/>
                  <a:gd fmla="*/ 211452 w 406232" name="connsiteX8-17"/>
                  <a:gd fmla="*/ 305095 h 348959" name="connsiteY8-18"/>
                  <a:gd fmla="*/ 128108 w 406232" name="connsiteX9-19"/>
                  <a:gd fmla="*/ 345576 h 348959" name="connsiteY9-20"/>
                  <a:gd fmla="*/ 44765 w 406232" name="connsiteX10-21"/>
                  <a:gd fmla="*/ 345576 h 348959" name="connsiteY10-22"/>
                  <a:gd fmla="*/ 6665 w 406232" name="connsiteX11-23"/>
                  <a:gd fmla="*/ 305095 h 348959" name="connsiteY11-24"/>
                  <a:gd fmla="*/ 6665 w 406232" name="connsiteX0-25"/>
                  <a:gd fmla="*/ 305095 h 357637" name="connsiteY0-26"/>
                  <a:gd fmla="*/ 6665 w 406232" name="connsiteX1-27"/>
                  <a:gd fmla="*/ 226514 h 357637" name="connsiteY1-28"/>
                  <a:gd fmla="*/ 73340 w 406232" name="connsiteX2-29"/>
                  <a:gd fmla="*/ 128882 h 357637" name="connsiteY2-30"/>
                  <a:gd fmla="*/ 244790 w 406232" name="connsiteX3-31"/>
                  <a:gd fmla="*/ 43157 h 357637" name="connsiteY3-32"/>
                  <a:gd fmla="*/ 401952 w 406232" name="connsiteX4-33"/>
                  <a:gd fmla="*/ 295 h 357637" name="connsiteY4-34"/>
                  <a:gd fmla="*/ 359090 w 406232" name="connsiteX5-35"/>
                  <a:gd fmla="*/ 26489 h 357637" name="connsiteY5-36"/>
                  <a:gd fmla="*/ 330515 w 406232" name="connsiteX6-37"/>
                  <a:gd fmla="*/ 69351 h 357637" name="connsiteY6-38"/>
                  <a:gd fmla="*/ 278127 w 406232" name="connsiteX7-39"/>
                  <a:gd fmla="*/ 209845 h 357637" name="connsiteY7-40"/>
                  <a:gd fmla="*/ 211452 w 406232" name="connsiteX8-41"/>
                  <a:gd fmla="*/ 305095 h 357637" name="connsiteY8-42"/>
                  <a:gd fmla="*/ 120964 w 406232" name="connsiteX9-43"/>
                  <a:gd fmla="*/ 355101 h 357637" name="connsiteY9-44"/>
                  <a:gd fmla="*/ 44765 w 406232" name="connsiteX10-45"/>
                  <a:gd fmla="*/ 345576 h 357637" name="connsiteY10-46"/>
                  <a:gd fmla="*/ 6665 w 406232" name="connsiteX11-47"/>
                  <a:gd fmla="*/ 305095 h 357637" name="connsiteY11-48"/>
                  <a:gd fmla="*/ 6665 w 406232" name="connsiteX0-49"/>
                  <a:gd fmla="*/ 305095 h 357637" name="connsiteY0-50"/>
                  <a:gd fmla="*/ 6665 w 406232" name="connsiteX1-51"/>
                  <a:gd fmla="*/ 226514 h 357637" name="connsiteY1-52"/>
                  <a:gd fmla="*/ 73340 w 406232" name="connsiteX2-53"/>
                  <a:gd fmla="*/ 128882 h 357637" name="connsiteY2-54"/>
                  <a:gd fmla="*/ 244790 w 406232" name="connsiteX3-55"/>
                  <a:gd fmla="*/ 43157 h 357637" name="connsiteY3-56"/>
                  <a:gd fmla="*/ 401952 w 406232" name="connsiteX4-57"/>
                  <a:gd fmla="*/ 295 h 357637" name="connsiteY4-58"/>
                  <a:gd fmla="*/ 359090 w 406232" name="connsiteX5-59"/>
                  <a:gd fmla="*/ 26489 h 357637" name="connsiteY5-60"/>
                  <a:gd fmla="*/ 330515 w 406232" name="connsiteX6-61"/>
                  <a:gd fmla="*/ 69351 h 357637" name="connsiteY6-62"/>
                  <a:gd fmla="*/ 278127 w 406232" name="connsiteX7-63"/>
                  <a:gd fmla="*/ 209845 h 357637" name="connsiteY7-64"/>
                  <a:gd fmla="*/ 211452 w 406232" name="connsiteX8-65"/>
                  <a:gd fmla="*/ 305095 h 357637" name="connsiteY8-66"/>
                  <a:gd fmla="*/ 120964 w 406232" name="connsiteX9-67"/>
                  <a:gd fmla="*/ 355101 h 357637" name="connsiteY9-68"/>
                  <a:gd fmla="*/ 44765 w 406232" name="connsiteX10-69"/>
                  <a:gd fmla="*/ 345576 h 357637" name="connsiteY10-70"/>
                  <a:gd fmla="*/ 6665 w 406232" name="connsiteX11-71"/>
                  <a:gd fmla="*/ 305095 h 357637" name="connsiteY11-72"/>
                  <a:gd fmla="*/ 6665 w 406232" name="connsiteX0-73"/>
                  <a:gd fmla="*/ 305095 h 357637" name="connsiteY0-74"/>
                  <a:gd fmla="*/ 6665 w 406232" name="connsiteX1-75"/>
                  <a:gd fmla="*/ 226514 h 357637" name="connsiteY1-76"/>
                  <a:gd fmla="*/ 73340 w 406232" name="connsiteX2-77"/>
                  <a:gd fmla="*/ 128882 h 357637" name="connsiteY2-78"/>
                  <a:gd fmla="*/ 244790 w 406232" name="connsiteX3-79"/>
                  <a:gd fmla="*/ 43157 h 357637" name="connsiteY3-80"/>
                  <a:gd fmla="*/ 401952 w 406232" name="connsiteX4-81"/>
                  <a:gd fmla="*/ 295 h 357637" name="connsiteY4-82"/>
                  <a:gd fmla="*/ 359090 w 406232" name="connsiteX5-83"/>
                  <a:gd fmla="*/ 26489 h 357637" name="connsiteY5-84"/>
                  <a:gd fmla="*/ 330515 w 406232" name="connsiteX6-85"/>
                  <a:gd fmla="*/ 69351 h 357637" name="connsiteY6-86"/>
                  <a:gd fmla="*/ 278127 w 406232" name="connsiteX7-87"/>
                  <a:gd fmla="*/ 209845 h 357637" name="connsiteY7-88"/>
                  <a:gd fmla="*/ 211452 w 406232" name="connsiteX8-89"/>
                  <a:gd fmla="*/ 305095 h 357637" name="connsiteY8-90"/>
                  <a:gd fmla="*/ 120964 w 406232" name="connsiteX9-91"/>
                  <a:gd fmla="*/ 355101 h 357637" name="connsiteY9-92"/>
                  <a:gd fmla="*/ 44765 w 406232" name="connsiteX10-93"/>
                  <a:gd fmla="*/ 345576 h 357637" name="connsiteY10-94"/>
                  <a:gd fmla="*/ 6665 w 406232" name="connsiteX11-95"/>
                  <a:gd fmla="*/ 305095 h 357637" name="connsiteY11-96"/>
                  <a:gd fmla="*/ 6665 w 406232" name="connsiteX0-97"/>
                  <a:gd fmla="*/ 305095 h 357637" name="connsiteY0-98"/>
                  <a:gd fmla="*/ 6665 w 406232" name="connsiteX1-99"/>
                  <a:gd fmla="*/ 226514 h 357637" name="connsiteY1-100"/>
                  <a:gd fmla="*/ 73340 w 406232" name="connsiteX2-101"/>
                  <a:gd fmla="*/ 128882 h 357637" name="connsiteY2-102"/>
                  <a:gd fmla="*/ 244790 w 406232" name="connsiteX3-103"/>
                  <a:gd fmla="*/ 43157 h 357637" name="connsiteY3-104"/>
                  <a:gd fmla="*/ 401952 w 406232" name="connsiteX4-105"/>
                  <a:gd fmla="*/ 295 h 357637" name="connsiteY4-106"/>
                  <a:gd fmla="*/ 359090 w 406232" name="connsiteX5-107"/>
                  <a:gd fmla="*/ 26489 h 357637" name="connsiteY5-108"/>
                  <a:gd fmla="*/ 330515 w 406232" name="connsiteX6-109"/>
                  <a:gd fmla="*/ 69351 h 357637" name="connsiteY6-110"/>
                  <a:gd fmla="*/ 278127 w 406232" name="connsiteX7-111"/>
                  <a:gd fmla="*/ 209845 h 357637" name="connsiteY7-112"/>
                  <a:gd fmla="*/ 211452 w 406232" name="connsiteX8-113"/>
                  <a:gd fmla="*/ 305095 h 357637" name="connsiteY8-114"/>
                  <a:gd fmla="*/ 120964 w 406232" name="connsiteX9-115"/>
                  <a:gd fmla="*/ 355101 h 357637" name="connsiteY9-116"/>
                  <a:gd fmla="*/ 44765 w 406232" name="connsiteX10-117"/>
                  <a:gd fmla="*/ 345576 h 357637" name="connsiteY10-118"/>
                  <a:gd fmla="*/ 6665 w 406232" name="connsiteX11-119"/>
                  <a:gd fmla="*/ 305095 h 357637" name="connsiteY11-120"/>
                  <a:gd fmla="*/ 7668 w 407235" name="connsiteX0-121"/>
                  <a:gd fmla="*/ 305095 h 357637" name="connsiteY0-122"/>
                  <a:gd fmla="*/ 7668 w 407235" name="connsiteX1-123"/>
                  <a:gd fmla="*/ 226514 h 357637" name="connsiteY1-124"/>
                  <a:gd fmla="*/ 74343 w 407235" name="connsiteX2-125"/>
                  <a:gd fmla="*/ 128882 h 357637" name="connsiteY2-126"/>
                  <a:gd fmla="*/ 245793 w 407235" name="connsiteX3-127"/>
                  <a:gd fmla="*/ 43157 h 357637" name="connsiteY3-128"/>
                  <a:gd fmla="*/ 402955 w 407235" name="connsiteX4-129"/>
                  <a:gd fmla="*/ 295 h 357637" name="connsiteY4-130"/>
                  <a:gd fmla="*/ 360093 w 407235" name="connsiteX5-131"/>
                  <a:gd fmla="*/ 26489 h 357637" name="connsiteY5-132"/>
                  <a:gd fmla="*/ 331518 w 407235" name="connsiteX6-133"/>
                  <a:gd fmla="*/ 69351 h 357637" name="connsiteY6-134"/>
                  <a:gd fmla="*/ 279130 w 407235" name="connsiteX7-135"/>
                  <a:gd fmla="*/ 209845 h 357637" name="connsiteY7-136"/>
                  <a:gd fmla="*/ 212455 w 407235" name="connsiteX8-137"/>
                  <a:gd fmla="*/ 305095 h 357637" name="connsiteY8-138"/>
                  <a:gd fmla="*/ 121967 w 407235" name="connsiteX9-139"/>
                  <a:gd fmla="*/ 355101 h 357637" name="connsiteY9-140"/>
                  <a:gd fmla="*/ 45768 w 407235" name="connsiteX10-141"/>
                  <a:gd fmla="*/ 345576 h 357637" name="connsiteY10-142"/>
                  <a:gd fmla="*/ 7668 w 407235" name="connsiteX11-143"/>
                  <a:gd fmla="*/ 305095 h 357637" name="connsiteY11-14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b="b" l="l" r="r" t="t"/>
                <a:pathLst>
                  <a:path h="357637" w="407235">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4" name="任意多边形 123"/>
              <p:cNvSpPr/>
              <p:nvPr/>
            </p:nvSpPr>
            <p:spPr>
              <a:xfrm>
                <a:off x="10760386" y="4337977"/>
                <a:ext cx="95196" cy="121637"/>
              </a:xfrm>
              <a:custGeom>
                <a:gdLst>
                  <a:gd fmla="*/ 114303 w 114583" name="connsiteX0"/>
                  <a:gd fmla="*/ 621 h 110589" name="connsiteY0"/>
                  <a:gd fmla="*/ 66678 w 114583" name="connsiteX1"/>
                  <a:gd fmla="*/ 60153 h 110589" name="connsiteY1"/>
                  <a:gd fmla="*/ 40484 w 114583" name="connsiteX2"/>
                  <a:gd fmla="*/ 110159 h 110589" name="connsiteY2"/>
                  <a:gd fmla="*/ 3 w 114583" name="connsiteX3"/>
                  <a:gd fmla="*/ 81584 h 110589" name="connsiteY3"/>
                  <a:gd fmla="*/ 42865 w 114583" name="connsiteX4"/>
                  <a:gd fmla="*/ 33959 h 110589" name="connsiteY4"/>
                  <a:gd fmla="*/ 114303 w 114583" name="connsiteX5"/>
                  <a:gd fmla="*/ 621 h 110589" name="connsiteY5"/>
                  <a:gd fmla="*/ 114303 w 114766" name="connsiteX0-1"/>
                  <a:gd fmla="*/ 7143 h 117111" name="connsiteY0-2"/>
                  <a:gd fmla="*/ 66678 w 114766" name="connsiteX1-3"/>
                  <a:gd fmla="*/ 66675 h 117111" name="connsiteY1-4"/>
                  <a:gd fmla="*/ 40484 w 114766" name="connsiteX2-5"/>
                  <a:gd fmla="*/ 116681 h 117111" name="connsiteY2-6"/>
                  <a:gd fmla="*/ 3 w 114766" name="connsiteX3-7"/>
                  <a:gd fmla="*/ 88106 h 117111" name="connsiteY3-8"/>
                  <a:gd fmla="*/ 42865 w 114766" name="connsiteX4-9"/>
                  <a:gd fmla="*/ 40481 h 117111" name="connsiteY4-10"/>
                  <a:gd fmla="*/ 88109 w 114766" name="connsiteX5-11"/>
                  <a:gd fmla="*/ 4762 h 117111" name="connsiteY5-12"/>
                  <a:gd fmla="*/ 114303 w 114766" name="connsiteX6"/>
                  <a:gd fmla="*/ 7143 h 117111" name="connsiteY6"/>
                  <a:gd fmla="*/ 114306 w 114769" name="connsiteX0-13"/>
                  <a:gd fmla="*/ 7143 h 109586" name="connsiteY0-14"/>
                  <a:gd fmla="*/ 66681 w 114769" name="connsiteX1-15"/>
                  <a:gd fmla="*/ 66675 h 109586" name="connsiteY1-16"/>
                  <a:gd fmla="*/ 29099 w 114769" name="connsiteX2-17"/>
                  <a:gd fmla="*/ 108934 h 109586" name="connsiteY2-18"/>
                  <a:gd fmla="*/ 6 w 114769" name="connsiteX3-19"/>
                  <a:gd fmla="*/ 88106 h 109586" name="connsiteY3-20"/>
                  <a:gd fmla="*/ 42868 w 114769" name="connsiteX4-21"/>
                  <a:gd fmla="*/ 40481 h 109586" name="connsiteY4-22"/>
                  <a:gd fmla="*/ 88112 w 114769" name="connsiteX5-23"/>
                  <a:gd fmla="*/ 4762 h 109586" name="connsiteY5-24"/>
                  <a:gd fmla="*/ 114306 w 114769" name="connsiteX6-25"/>
                  <a:gd fmla="*/ 7143 h 109586" name="connsiteY6-26"/>
                  <a:gd fmla="*/ 148467 w 148642" name="connsiteX0-27"/>
                  <a:gd fmla="*/ 2864 h 123382" name="connsiteY0-28"/>
                  <a:gd fmla="*/ 66681 w 148642" name="connsiteX1-29"/>
                  <a:gd fmla="*/ 80472 h 123382" name="connsiteY1-30"/>
                  <a:gd fmla="*/ 29099 w 148642" name="connsiteX2-31"/>
                  <a:gd fmla="*/ 122731 h 123382" name="connsiteY2-32"/>
                  <a:gd fmla="*/ 6 w 148642" name="connsiteX3-33"/>
                  <a:gd fmla="*/ 101903 h 123382" name="connsiteY3-34"/>
                  <a:gd fmla="*/ 42868 w 148642" name="connsiteX4-35"/>
                  <a:gd fmla="*/ 54278 h 123382" name="connsiteY4-36"/>
                  <a:gd fmla="*/ 88112 w 148642" name="connsiteX5-37"/>
                  <a:gd fmla="*/ 18559 h 123382" name="connsiteY5-38"/>
                  <a:gd fmla="*/ 148467 w 148642" name="connsiteX6-39"/>
                  <a:gd fmla="*/ 2864 h 123382" name="connsiteY6-40"/>
                  <a:gd fmla="*/ 148467 w 151739" name="connsiteX0-41"/>
                  <a:gd fmla="*/ 11381 h 131899" name="connsiteY0-42"/>
                  <a:gd fmla="*/ 66681 w 151739" name="connsiteX1-43"/>
                  <a:gd fmla="*/ 88989 h 131899" name="connsiteY1-44"/>
                  <a:gd fmla="*/ 29099 w 151739" name="connsiteX2-45"/>
                  <a:gd fmla="*/ 131248 h 131899" name="connsiteY2-46"/>
                  <a:gd fmla="*/ 6 w 151739" name="connsiteX3-47"/>
                  <a:gd fmla="*/ 110420 h 131899" name="connsiteY3-48"/>
                  <a:gd fmla="*/ 42868 w 151739" name="connsiteX4-49"/>
                  <a:gd fmla="*/ 62795 h 131899" name="connsiteY4-50"/>
                  <a:gd fmla="*/ 129865 w 151739" name="connsiteX5-51"/>
                  <a:gd fmla="*/ 3837 h 131899" name="connsiteY5-52"/>
                  <a:gd fmla="*/ 148467 w 151739" name="connsiteX6-53"/>
                  <a:gd fmla="*/ 11381 h 131899" name="connsiteY6-5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b="b" l="l" r="r" t="t"/>
                <a:pathLst>
                  <a:path h="131899" w="15173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21" name="任意多边形 120"/>
            <p:cNvSpPr/>
            <p:nvPr/>
          </p:nvSpPr>
          <p:spPr>
            <a:xfrm>
              <a:off x="3070141" y="5369694"/>
              <a:ext cx="323420" cy="355925"/>
            </a:xfrm>
            <a:custGeom>
              <a:gdLst>
                <a:gd fmla="*/ 319140 w 323420" name="connsiteX0"/>
                <a:gd fmla="*/ 295 h 355925" name="connsiteY0"/>
                <a:gd fmla="*/ 276278 w 323420" name="connsiteX1"/>
                <a:gd fmla="*/ 26489 h 355925" name="connsiteY1"/>
                <a:gd fmla="*/ 247703 w 323420" name="connsiteX2"/>
                <a:gd fmla="*/ 69351 h 355925" name="connsiteY2"/>
                <a:gd fmla="*/ 195315 w 323420" name="connsiteX3"/>
                <a:gd fmla="*/ 209845 h 355925" name="connsiteY3"/>
                <a:gd fmla="*/ 128640 w 323420" name="connsiteX4"/>
                <a:gd fmla="*/ 305095 h 355925" name="connsiteY4"/>
                <a:gd fmla="*/ 84656 w 323420" name="connsiteX5"/>
                <a:gd fmla="*/ 336177 h 355925" name="connsiteY5"/>
                <a:gd fmla="*/ 36710 w 323420" name="connsiteX6"/>
                <a:gd fmla="*/ 355132 h 355925" name="connsiteY6"/>
                <a:gd fmla="*/ 0 w 323420" name="connsiteX7"/>
                <a:gd fmla="*/ 355925 h 355925" name="connsiteY7"/>
                <a:gd fmla="*/ 82794 w 323420" name="connsiteX8"/>
                <a:gd fmla="*/ 77974 h 355925" name="connsiteY8"/>
                <a:gd fmla="*/ 115655 w 323420" name="connsiteX9"/>
                <a:gd fmla="*/ 62635 h 355925" name="connsiteY9"/>
                <a:gd fmla="*/ 161978 w 323420" name="connsiteX10"/>
                <a:gd fmla="*/ 43157 h 355925" name="connsiteY10"/>
                <a:gd fmla="*/ 319140 w 323420" name="connsiteX11"/>
                <a:gd fmla="*/ 295 h 35592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55925" w="323420">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22" name="任意多边形 121"/>
            <p:cNvSpPr/>
            <p:nvPr/>
          </p:nvSpPr>
          <p:spPr>
            <a:xfrm>
              <a:off x="2996123" y="5505148"/>
              <a:ext cx="181927" cy="183765"/>
            </a:xfrm>
            <a:custGeom>
              <a:gdLst>
                <a:gd fmla="*/ 975 w 178496" name="connsiteX0"/>
                <a:gd fmla="*/ 166776 h 170879" name="connsiteY0"/>
                <a:gd fmla="*/ 91463 w 178496" name="connsiteX1"/>
                <a:gd fmla="*/ 64383 h 170879" name="connsiteY1"/>
                <a:gd fmla="*/ 177188 w 178496" name="connsiteX2"/>
                <a:gd fmla="*/ 89 h 170879" name="connsiteY2"/>
                <a:gd fmla="*/ 136706 w 178496" name="connsiteX3"/>
                <a:gd fmla="*/ 52476 h 170879" name="connsiteY3"/>
                <a:gd fmla="*/ 48600 w 178496" name="connsiteX4"/>
                <a:gd fmla="*/ 138201 h 170879" name="connsiteY4"/>
                <a:gd fmla="*/ 975 w 178496" name="connsiteX5"/>
                <a:gd fmla="*/ 166776 h 170879" name="connsiteY5"/>
                <a:gd fmla="*/ 3352 w 180873" name="connsiteX0-1"/>
                <a:gd fmla="*/ 166776 h 173137" name="connsiteY0-2"/>
                <a:gd fmla="*/ 93840 w 180873" name="connsiteX1-3"/>
                <a:gd fmla="*/ 64383 h 173137" name="connsiteY1-4"/>
                <a:gd fmla="*/ 179565 w 180873" name="connsiteX2-5"/>
                <a:gd fmla="*/ 89 h 173137" name="connsiteY2-6"/>
                <a:gd fmla="*/ 139083 w 180873" name="connsiteX3-7"/>
                <a:gd fmla="*/ 52476 h 173137" name="connsiteY3-8"/>
                <a:gd fmla="*/ 50977 w 180873" name="connsiteX4-9"/>
                <a:gd fmla="*/ 138201 h 173137" name="connsiteY4-10"/>
                <a:gd fmla="*/ 22402 w 180873" name="connsiteX5-11"/>
                <a:gd fmla="*/ 159633 h 173137" name="connsiteY5-12"/>
                <a:gd fmla="*/ 3352 w 180873" name="connsiteX6"/>
                <a:gd fmla="*/ 166776 h 173137" name="connsiteY6"/>
                <a:gd fmla="*/ 4789 w 182310" name="connsiteX0-13"/>
                <a:gd fmla="*/ 166776 h 185696" name="connsiteY0-14"/>
                <a:gd fmla="*/ 95277 w 182310" name="connsiteX1-15"/>
                <a:gd fmla="*/ 64383 h 185696" name="connsiteY1-16"/>
                <a:gd fmla="*/ 181002 w 182310" name="connsiteX2-17"/>
                <a:gd fmla="*/ 89 h 185696" name="connsiteY2-18"/>
                <a:gd fmla="*/ 140520 w 182310" name="connsiteX3-19"/>
                <a:gd fmla="*/ 52476 h 185696" name="connsiteY3-20"/>
                <a:gd fmla="*/ 52414 w 182310" name="connsiteX4-21"/>
                <a:gd fmla="*/ 138201 h 185696" name="connsiteY4-22"/>
                <a:gd fmla="*/ 16695 w 182310" name="connsiteX5-23"/>
                <a:gd fmla="*/ 183445 h 185696" name="connsiteY5-24"/>
                <a:gd fmla="*/ 4789 w 182310" name="connsiteX6-25"/>
                <a:gd fmla="*/ 166776 h 185696" name="connsiteY6-26"/>
                <a:gd fmla="*/ 4789 w 181809" name="connsiteX0-27"/>
                <a:gd fmla="*/ 166776 h 185696" name="connsiteY0-28"/>
                <a:gd fmla="*/ 95277 w 181809" name="connsiteX1-29"/>
                <a:gd fmla="*/ 64383 h 185696" name="connsiteY1-30"/>
                <a:gd fmla="*/ 181002 w 181809" name="connsiteX2-31"/>
                <a:gd fmla="*/ 89 h 185696" name="connsiteY2-32"/>
                <a:gd fmla="*/ 133376 w 181809" name="connsiteX3-33"/>
                <a:gd fmla="*/ 52476 h 185696" name="connsiteY3-34"/>
                <a:gd fmla="*/ 52414 w 181809" name="connsiteX4-35"/>
                <a:gd fmla="*/ 138201 h 185696" name="connsiteY4-36"/>
                <a:gd fmla="*/ 16695 w 181809" name="connsiteX5-37"/>
                <a:gd fmla="*/ 183445 h 185696" name="connsiteY5-38"/>
                <a:gd fmla="*/ 4789 w 181809" name="connsiteX6-39"/>
                <a:gd fmla="*/ 166776 h 185696" name="connsiteY6-40"/>
                <a:gd fmla="*/ 4789 w 181809" name="connsiteX0-41"/>
                <a:gd fmla="*/ 166776 h 185696" name="connsiteY0-42"/>
                <a:gd fmla="*/ 95277 w 181809" name="connsiteX1-43"/>
                <a:gd fmla="*/ 64383 h 185696" name="connsiteY1-44"/>
                <a:gd fmla="*/ 181002 w 181809" name="connsiteX2-45"/>
                <a:gd fmla="*/ 89 h 185696" name="connsiteY2-46"/>
                <a:gd fmla="*/ 133376 w 181809" name="connsiteX3-47"/>
                <a:gd fmla="*/ 52476 h 185696" name="connsiteY3-48"/>
                <a:gd fmla="*/ 52414 w 181809" name="connsiteX4-49"/>
                <a:gd fmla="*/ 133439 h 185696" name="connsiteY4-50"/>
                <a:gd fmla="*/ 16695 w 181809" name="connsiteX5-51"/>
                <a:gd fmla="*/ 183445 h 185696" name="connsiteY5-52"/>
                <a:gd fmla="*/ 4789 w 181809" name="connsiteX6-53"/>
                <a:gd fmla="*/ 166776 h 185696" name="connsiteY6-54"/>
                <a:gd fmla="*/ 6892 w 183912" name="connsiteX0-55"/>
                <a:gd fmla="*/ 166776 h 183799" name="connsiteY0-56"/>
                <a:gd fmla="*/ 97380 w 183912" name="connsiteX1-57"/>
                <a:gd fmla="*/ 64383 h 183799" name="connsiteY1-58"/>
                <a:gd fmla="*/ 183105 w 183912" name="connsiteX2-59"/>
                <a:gd fmla="*/ 89 h 183799" name="connsiteY2-60"/>
                <a:gd fmla="*/ 135479 w 183912" name="connsiteX3-61"/>
                <a:gd fmla="*/ 52476 h 183799" name="connsiteY3-62"/>
                <a:gd fmla="*/ 54517 w 183912" name="connsiteX4-63"/>
                <a:gd fmla="*/ 133439 h 183799" name="connsiteY4-64"/>
                <a:gd fmla="*/ 11655 w 183912" name="connsiteX5-65"/>
                <a:gd fmla="*/ 181064 h 183799" name="connsiteY5-66"/>
                <a:gd fmla="*/ 6892 w 183912" name="connsiteX6-67"/>
                <a:gd fmla="*/ 166776 h 183799" name="connsiteY6-68"/>
                <a:gd fmla="*/ 6892 w 183575" name="connsiteX0-69"/>
                <a:gd fmla="*/ 166823 h 183846" name="connsiteY0-70"/>
                <a:gd fmla="*/ 97380 w 183575" name="connsiteX1-71"/>
                <a:gd fmla="*/ 64430 h 183846" name="connsiteY1-72"/>
                <a:gd fmla="*/ 183105 w 183575" name="connsiteX2-73"/>
                <a:gd fmla="*/ 136 h 183846" name="connsiteY2-74"/>
                <a:gd fmla="*/ 128336 w 183575" name="connsiteX3-75"/>
                <a:gd fmla="*/ 50142 h 183846" name="connsiteY3-76"/>
                <a:gd fmla="*/ 54517 w 183575" name="connsiteX4-77"/>
                <a:gd fmla="*/ 133486 h 183846" name="connsiteY4-78"/>
                <a:gd fmla="*/ 11655 w 183575" name="connsiteX5-79"/>
                <a:gd fmla="*/ 181111 h 183846" name="connsiteY5-80"/>
                <a:gd fmla="*/ 6892 w 183575" name="connsiteX6-81"/>
                <a:gd fmla="*/ 166823 h 183846" name="connsiteY6-82"/>
                <a:gd fmla="*/ 6892 w 183417" name="connsiteX0-83"/>
                <a:gd fmla="*/ 166742 h 183765" name="connsiteY0-84"/>
                <a:gd fmla="*/ 97380 w 183417" name="connsiteX1-85"/>
                <a:gd fmla="*/ 64349 h 183765" name="connsiteY1-86"/>
                <a:gd fmla="*/ 183105 w 183417" name="connsiteX2-87"/>
                <a:gd fmla="*/ 55 h 183765" name="connsiteY2-88"/>
                <a:gd fmla="*/ 123574 w 183417" name="connsiteX3-89"/>
                <a:gd fmla="*/ 54824 h 183765" name="connsiteY3-90"/>
                <a:gd fmla="*/ 54517 w 183417" name="connsiteX4-91"/>
                <a:gd fmla="*/ 133405 h 183765" name="connsiteY4-92"/>
                <a:gd fmla="*/ 11655 w 183417" name="connsiteX5-93"/>
                <a:gd fmla="*/ 181030 h 183765" name="connsiteY5-94"/>
                <a:gd fmla="*/ 6892 w 183417" name="connsiteX6-95"/>
                <a:gd fmla="*/ 166742 h 183765" name="connsiteY6-96"/>
                <a:gd fmla="*/ 5402 w 181927" name="connsiteX0-97"/>
                <a:gd fmla="*/ 166742 h 183765" name="connsiteY0-98"/>
                <a:gd fmla="*/ 95890 w 181927" name="connsiteX1-99"/>
                <a:gd fmla="*/ 64349 h 183765" name="connsiteY1-100"/>
                <a:gd fmla="*/ 181615 w 181927" name="connsiteX2-101"/>
                <a:gd fmla="*/ 55 h 183765" name="connsiteY2-102"/>
                <a:gd fmla="*/ 122084 w 181927" name="connsiteX3-103"/>
                <a:gd fmla="*/ 54824 h 183765" name="connsiteY3-104"/>
                <a:gd fmla="*/ 53027 w 181927" name="connsiteX4-105"/>
                <a:gd fmla="*/ 133405 h 183765" name="connsiteY4-106"/>
                <a:gd fmla="*/ 14927 w 181927" name="connsiteX5-107"/>
                <a:gd fmla="*/ 181030 h 183765" name="connsiteY5-108"/>
                <a:gd fmla="*/ 5402 w 181927" name="connsiteX6-109"/>
                <a:gd fmla="*/ 166742 h 183765" name="connsiteY6-11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b="b" l="l" r="r" t="t"/>
              <a:pathLst>
                <a:path h="183765" w="181927">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25" name="矩形 124"/>
          <p:cNvSpPr/>
          <p:nvPr/>
        </p:nvSpPr>
        <p:spPr>
          <a:xfrm>
            <a:off x="5845675" y="1908002"/>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26" name="矩形 47"/>
          <p:cNvSpPr>
            <a:spLocks noChangeArrowheads="1"/>
          </p:cNvSpPr>
          <p:nvPr/>
        </p:nvSpPr>
        <p:spPr bwMode="auto">
          <a:xfrm>
            <a:off x="5845675" y="2276872"/>
            <a:ext cx="2412152"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127" name="矩形 126"/>
          <p:cNvSpPr/>
          <p:nvPr/>
        </p:nvSpPr>
        <p:spPr>
          <a:xfrm>
            <a:off x="8410492" y="1908002"/>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28" name="矩形 47"/>
          <p:cNvSpPr>
            <a:spLocks noChangeArrowheads="1"/>
          </p:cNvSpPr>
          <p:nvPr/>
        </p:nvSpPr>
        <p:spPr bwMode="auto">
          <a:xfrm>
            <a:off x="8410493" y="2276872"/>
            <a:ext cx="2395784"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129" name="矩形 128"/>
          <p:cNvSpPr/>
          <p:nvPr/>
        </p:nvSpPr>
        <p:spPr>
          <a:xfrm>
            <a:off x="5845675" y="3967038"/>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30" name="矩形 47"/>
          <p:cNvSpPr>
            <a:spLocks noChangeArrowheads="1"/>
          </p:cNvSpPr>
          <p:nvPr/>
        </p:nvSpPr>
        <p:spPr bwMode="auto">
          <a:xfrm>
            <a:off x="5845675" y="4335907"/>
            <a:ext cx="2412152"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131" name="矩形 130"/>
          <p:cNvSpPr/>
          <p:nvPr/>
        </p:nvSpPr>
        <p:spPr>
          <a:xfrm>
            <a:off x="8410492" y="3967038"/>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32" name="矩形 47"/>
          <p:cNvSpPr>
            <a:spLocks noChangeArrowheads="1"/>
          </p:cNvSpPr>
          <p:nvPr/>
        </p:nvSpPr>
        <p:spPr bwMode="auto">
          <a:xfrm>
            <a:off x="8410493" y="4335907"/>
            <a:ext cx="2395784"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54"/>
                                        </p:tgtEl>
                                        <p:attrNameLst>
                                          <p:attrName>style.visibility</p:attrName>
                                        </p:attrNameLst>
                                      </p:cBhvr>
                                      <p:to>
                                        <p:strVal val="visible"/>
                                      </p:to>
                                    </p:set>
                                    <p:anim calcmode="lin" valueType="num">
                                      <p:cBhvr>
                                        <p:cTn dur="500" fill="hold" id="20"/>
                                        <p:tgtEl>
                                          <p:spTgt spid="54"/>
                                        </p:tgtEl>
                                        <p:attrNameLst>
                                          <p:attrName>ppt_w</p:attrName>
                                        </p:attrNameLst>
                                      </p:cBhvr>
                                      <p:tavLst>
                                        <p:tav tm="0">
                                          <p:val>
                                            <p:fltVal val="0"/>
                                          </p:val>
                                        </p:tav>
                                        <p:tav tm="100000">
                                          <p:val>
                                            <p:strVal val="#ppt_w"/>
                                          </p:val>
                                        </p:tav>
                                      </p:tavLst>
                                    </p:anim>
                                    <p:anim calcmode="lin" valueType="num">
                                      <p:cBhvr>
                                        <p:cTn dur="500" fill="hold" id="21"/>
                                        <p:tgtEl>
                                          <p:spTgt spid="54"/>
                                        </p:tgtEl>
                                        <p:attrNameLst>
                                          <p:attrName>ppt_h</p:attrName>
                                        </p:attrNameLst>
                                      </p:cBhvr>
                                      <p:tavLst>
                                        <p:tav tm="0">
                                          <p:val>
                                            <p:fltVal val="0"/>
                                          </p:val>
                                        </p:tav>
                                        <p:tav tm="100000">
                                          <p:val>
                                            <p:strVal val="#ppt_h"/>
                                          </p:val>
                                        </p:tav>
                                      </p:tavLst>
                                    </p:anim>
                                    <p:animEffect filter="fade" transition="in">
                                      <p:cBhvr>
                                        <p:cTn dur="500" id="22"/>
                                        <p:tgtEl>
                                          <p:spTgt spid="54"/>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52"/>
                                        </p:tgtEl>
                                        <p:attrNameLst>
                                          <p:attrName>style.visibility</p:attrName>
                                        </p:attrNameLst>
                                      </p:cBhvr>
                                      <p:to>
                                        <p:strVal val="visible"/>
                                      </p:to>
                                    </p:set>
                                    <p:anim calcmode="lin" valueType="num">
                                      <p:cBhvr>
                                        <p:cTn dur="500" fill="hold" id="25"/>
                                        <p:tgtEl>
                                          <p:spTgt spid="52"/>
                                        </p:tgtEl>
                                        <p:attrNameLst>
                                          <p:attrName>ppt_w</p:attrName>
                                        </p:attrNameLst>
                                      </p:cBhvr>
                                      <p:tavLst>
                                        <p:tav tm="0">
                                          <p:val>
                                            <p:fltVal val="0"/>
                                          </p:val>
                                        </p:tav>
                                        <p:tav tm="100000">
                                          <p:val>
                                            <p:strVal val="#ppt_w"/>
                                          </p:val>
                                        </p:tav>
                                      </p:tavLst>
                                    </p:anim>
                                    <p:anim calcmode="lin" valueType="num">
                                      <p:cBhvr>
                                        <p:cTn dur="500" fill="hold" id="26"/>
                                        <p:tgtEl>
                                          <p:spTgt spid="52"/>
                                        </p:tgtEl>
                                        <p:attrNameLst>
                                          <p:attrName>ppt_h</p:attrName>
                                        </p:attrNameLst>
                                      </p:cBhvr>
                                      <p:tavLst>
                                        <p:tav tm="0">
                                          <p:val>
                                            <p:fltVal val="0"/>
                                          </p:val>
                                        </p:tav>
                                        <p:tav tm="100000">
                                          <p:val>
                                            <p:strVal val="#ppt_h"/>
                                          </p:val>
                                        </p:tav>
                                      </p:tavLst>
                                    </p:anim>
                                    <p:animEffect filter="fade" transition="in">
                                      <p:cBhvr>
                                        <p:cTn dur="500" id="27"/>
                                        <p:tgtEl>
                                          <p:spTgt spid="52"/>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51"/>
                                        </p:tgtEl>
                                        <p:attrNameLst>
                                          <p:attrName>style.visibility</p:attrName>
                                        </p:attrNameLst>
                                      </p:cBhvr>
                                      <p:to>
                                        <p:strVal val="visible"/>
                                      </p:to>
                                    </p:set>
                                    <p:anim calcmode="lin" valueType="num">
                                      <p:cBhvr>
                                        <p:cTn dur="500" fill="hold" id="30"/>
                                        <p:tgtEl>
                                          <p:spTgt spid="51"/>
                                        </p:tgtEl>
                                        <p:attrNameLst>
                                          <p:attrName>ppt_w</p:attrName>
                                        </p:attrNameLst>
                                      </p:cBhvr>
                                      <p:tavLst>
                                        <p:tav tm="0">
                                          <p:val>
                                            <p:fltVal val="0"/>
                                          </p:val>
                                        </p:tav>
                                        <p:tav tm="100000">
                                          <p:val>
                                            <p:strVal val="#ppt_w"/>
                                          </p:val>
                                        </p:tav>
                                      </p:tavLst>
                                    </p:anim>
                                    <p:anim calcmode="lin" valueType="num">
                                      <p:cBhvr>
                                        <p:cTn dur="500" fill="hold" id="31"/>
                                        <p:tgtEl>
                                          <p:spTgt spid="51"/>
                                        </p:tgtEl>
                                        <p:attrNameLst>
                                          <p:attrName>ppt_h</p:attrName>
                                        </p:attrNameLst>
                                      </p:cBhvr>
                                      <p:tavLst>
                                        <p:tav tm="0">
                                          <p:val>
                                            <p:fltVal val="0"/>
                                          </p:val>
                                        </p:tav>
                                        <p:tav tm="100000">
                                          <p:val>
                                            <p:strVal val="#ppt_h"/>
                                          </p:val>
                                        </p:tav>
                                      </p:tavLst>
                                    </p:anim>
                                    <p:animEffect filter="fade" transition="in">
                                      <p:cBhvr>
                                        <p:cTn dur="500" id="32"/>
                                        <p:tgtEl>
                                          <p:spTgt spid="51"/>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53"/>
                                        </p:tgtEl>
                                        <p:attrNameLst>
                                          <p:attrName>style.visibility</p:attrName>
                                        </p:attrNameLst>
                                      </p:cBhvr>
                                      <p:to>
                                        <p:strVal val="visible"/>
                                      </p:to>
                                    </p:set>
                                    <p:anim calcmode="lin" valueType="num">
                                      <p:cBhvr>
                                        <p:cTn dur="500" fill="hold" id="35"/>
                                        <p:tgtEl>
                                          <p:spTgt spid="53"/>
                                        </p:tgtEl>
                                        <p:attrNameLst>
                                          <p:attrName>ppt_w</p:attrName>
                                        </p:attrNameLst>
                                      </p:cBhvr>
                                      <p:tavLst>
                                        <p:tav tm="0">
                                          <p:val>
                                            <p:fltVal val="0"/>
                                          </p:val>
                                        </p:tav>
                                        <p:tav tm="100000">
                                          <p:val>
                                            <p:strVal val="#ppt_w"/>
                                          </p:val>
                                        </p:tav>
                                      </p:tavLst>
                                    </p:anim>
                                    <p:anim calcmode="lin" valueType="num">
                                      <p:cBhvr>
                                        <p:cTn dur="500" fill="hold" id="36"/>
                                        <p:tgtEl>
                                          <p:spTgt spid="53"/>
                                        </p:tgtEl>
                                        <p:attrNameLst>
                                          <p:attrName>ppt_h</p:attrName>
                                        </p:attrNameLst>
                                      </p:cBhvr>
                                      <p:tavLst>
                                        <p:tav tm="0">
                                          <p:val>
                                            <p:fltVal val="0"/>
                                          </p:val>
                                        </p:tav>
                                        <p:tav tm="100000">
                                          <p:val>
                                            <p:strVal val="#ppt_h"/>
                                          </p:val>
                                        </p:tav>
                                      </p:tavLst>
                                    </p:anim>
                                    <p:animEffect filter="fade" transition="in">
                                      <p:cBhvr>
                                        <p:cTn dur="500" id="37"/>
                                        <p:tgtEl>
                                          <p:spTgt spid="53"/>
                                        </p:tgtEl>
                                      </p:cBhvr>
                                    </p:animEffect>
                                  </p:childTnLst>
                                </p:cTn>
                              </p:par>
                            </p:childTnLst>
                          </p:cTn>
                        </p:par>
                        <p:par>
                          <p:cTn fill="hold" id="38" nodeType="afterGroup">
                            <p:stCondLst>
                              <p:cond delay="1000"/>
                            </p:stCondLst>
                            <p:childTnLst>
                              <p:par>
                                <p:cTn fill="hold" grpId="0" id="39" nodeType="afterEffect" presetClass="entr" presetID="53" presetSubtype="0">
                                  <p:stCondLst>
                                    <p:cond delay="0"/>
                                  </p:stCondLst>
                                  <p:childTnLst>
                                    <p:set>
                                      <p:cBhvr>
                                        <p:cTn dur="1" fill="hold" id="40">
                                          <p:stCondLst>
                                            <p:cond delay="0"/>
                                          </p:stCondLst>
                                        </p:cTn>
                                        <p:tgtEl>
                                          <p:spTgt spid="55"/>
                                        </p:tgtEl>
                                        <p:attrNameLst>
                                          <p:attrName>style.visibility</p:attrName>
                                        </p:attrNameLst>
                                      </p:cBhvr>
                                      <p:to>
                                        <p:strVal val="visible"/>
                                      </p:to>
                                    </p:set>
                                    <p:anim calcmode="lin" valueType="num">
                                      <p:cBhvr>
                                        <p:cTn dur="500" fill="hold" id="41"/>
                                        <p:tgtEl>
                                          <p:spTgt spid="55"/>
                                        </p:tgtEl>
                                        <p:attrNameLst>
                                          <p:attrName>ppt_w</p:attrName>
                                        </p:attrNameLst>
                                      </p:cBhvr>
                                      <p:tavLst>
                                        <p:tav tm="0">
                                          <p:val>
                                            <p:fltVal val="0"/>
                                          </p:val>
                                        </p:tav>
                                        <p:tav tm="100000">
                                          <p:val>
                                            <p:strVal val="#ppt_w"/>
                                          </p:val>
                                        </p:tav>
                                      </p:tavLst>
                                    </p:anim>
                                    <p:anim calcmode="lin" valueType="num">
                                      <p:cBhvr>
                                        <p:cTn dur="500" fill="hold" id="42"/>
                                        <p:tgtEl>
                                          <p:spTgt spid="55"/>
                                        </p:tgtEl>
                                        <p:attrNameLst>
                                          <p:attrName>ppt_h</p:attrName>
                                        </p:attrNameLst>
                                      </p:cBhvr>
                                      <p:tavLst>
                                        <p:tav tm="0">
                                          <p:val>
                                            <p:fltVal val="0"/>
                                          </p:val>
                                        </p:tav>
                                        <p:tav tm="100000">
                                          <p:val>
                                            <p:strVal val="#ppt_h"/>
                                          </p:val>
                                        </p:tav>
                                      </p:tavLst>
                                    </p:anim>
                                    <p:animEffect filter="fade" transition="in">
                                      <p:cBhvr>
                                        <p:cTn dur="500" id="43"/>
                                        <p:tgtEl>
                                          <p:spTgt spid="55"/>
                                        </p:tgtEl>
                                      </p:cBhvr>
                                    </p:animEffect>
                                  </p:childTnLst>
                                </p:cTn>
                              </p:par>
                              <p:par>
                                <p:cTn fill="hold" id="44" nodeType="withEffect" presetClass="entr" presetID="53" presetSubtype="0">
                                  <p:stCondLst>
                                    <p:cond delay="0"/>
                                  </p:stCondLst>
                                  <p:childTnLst>
                                    <p:set>
                                      <p:cBhvr>
                                        <p:cTn dur="1" fill="hold" id="45">
                                          <p:stCondLst>
                                            <p:cond delay="0"/>
                                          </p:stCondLst>
                                        </p:cTn>
                                        <p:tgtEl>
                                          <p:spTgt spid="56"/>
                                        </p:tgtEl>
                                        <p:attrNameLst>
                                          <p:attrName>style.visibility</p:attrName>
                                        </p:attrNameLst>
                                      </p:cBhvr>
                                      <p:to>
                                        <p:strVal val="visible"/>
                                      </p:to>
                                    </p:set>
                                    <p:anim calcmode="lin" valueType="num">
                                      <p:cBhvr>
                                        <p:cTn dur="500" fill="hold" id="46"/>
                                        <p:tgtEl>
                                          <p:spTgt spid="56"/>
                                        </p:tgtEl>
                                        <p:attrNameLst>
                                          <p:attrName>ppt_w</p:attrName>
                                        </p:attrNameLst>
                                      </p:cBhvr>
                                      <p:tavLst>
                                        <p:tav tm="0">
                                          <p:val>
                                            <p:fltVal val="0"/>
                                          </p:val>
                                        </p:tav>
                                        <p:tav tm="100000">
                                          <p:val>
                                            <p:strVal val="#ppt_w"/>
                                          </p:val>
                                        </p:tav>
                                      </p:tavLst>
                                    </p:anim>
                                    <p:anim calcmode="lin" valueType="num">
                                      <p:cBhvr>
                                        <p:cTn dur="500" fill="hold" id="47"/>
                                        <p:tgtEl>
                                          <p:spTgt spid="56"/>
                                        </p:tgtEl>
                                        <p:attrNameLst>
                                          <p:attrName>ppt_h</p:attrName>
                                        </p:attrNameLst>
                                      </p:cBhvr>
                                      <p:tavLst>
                                        <p:tav tm="0">
                                          <p:val>
                                            <p:fltVal val="0"/>
                                          </p:val>
                                        </p:tav>
                                        <p:tav tm="100000">
                                          <p:val>
                                            <p:strVal val="#ppt_h"/>
                                          </p:val>
                                        </p:tav>
                                      </p:tavLst>
                                    </p:anim>
                                    <p:animEffect filter="fade" transition="in">
                                      <p:cBhvr>
                                        <p:cTn dur="500" id="48"/>
                                        <p:tgtEl>
                                          <p:spTgt spid="56"/>
                                        </p:tgtEl>
                                      </p:cBhvr>
                                    </p:animEffect>
                                  </p:childTnLst>
                                </p:cTn>
                              </p:par>
                              <p:par>
                                <p:cTn fill="hold" id="49" nodeType="withEffect" presetClass="entr" presetID="53" presetSubtype="0">
                                  <p:stCondLst>
                                    <p:cond delay="0"/>
                                  </p:stCondLst>
                                  <p:childTnLst>
                                    <p:set>
                                      <p:cBhvr>
                                        <p:cTn dur="1" fill="hold" id="50">
                                          <p:stCondLst>
                                            <p:cond delay="0"/>
                                          </p:stCondLst>
                                        </p:cTn>
                                        <p:tgtEl>
                                          <p:spTgt spid="110"/>
                                        </p:tgtEl>
                                        <p:attrNameLst>
                                          <p:attrName>style.visibility</p:attrName>
                                        </p:attrNameLst>
                                      </p:cBhvr>
                                      <p:to>
                                        <p:strVal val="visible"/>
                                      </p:to>
                                    </p:set>
                                    <p:anim calcmode="lin" valueType="num">
                                      <p:cBhvr>
                                        <p:cTn dur="500" fill="hold" id="51"/>
                                        <p:tgtEl>
                                          <p:spTgt spid="110"/>
                                        </p:tgtEl>
                                        <p:attrNameLst>
                                          <p:attrName>ppt_w</p:attrName>
                                        </p:attrNameLst>
                                      </p:cBhvr>
                                      <p:tavLst>
                                        <p:tav tm="0">
                                          <p:val>
                                            <p:fltVal val="0"/>
                                          </p:val>
                                        </p:tav>
                                        <p:tav tm="100000">
                                          <p:val>
                                            <p:strVal val="#ppt_w"/>
                                          </p:val>
                                        </p:tav>
                                      </p:tavLst>
                                    </p:anim>
                                    <p:anim calcmode="lin" valueType="num">
                                      <p:cBhvr>
                                        <p:cTn dur="500" fill="hold" id="52"/>
                                        <p:tgtEl>
                                          <p:spTgt spid="110"/>
                                        </p:tgtEl>
                                        <p:attrNameLst>
                                          <p:attrName>ppt_h</p:attrName>
                                        </p:attrNameLst>
                                      </p:cBhvr>
                                      <p:tavLst>
                                        <p:tav tm="0">
                                          <p:val>
                                            <p:fltVal val="0"/>
                                          </p:val>
                                        </p:tav>
                                        <p:tav tm="100000">
                                          <p:val>
                                            <p:strVal val="#ppt_h"/>
                                          </p:val>
                                        </p:tav>
                                      </p:tavLst>
                                    </p:anim>
                                    <p:animEffect filter="fade" transition="in">
                                      <p:cBhvr>
                                        <p:cTn dur="500" id="53"/>
                                        <p:tgtEl>
                                          <p:spTgt spid="110"/>
                                        </p:tgtEl>
                                      </p:cBhvr>
                                    </p:animEffect>
                                  </p:childTnLst>
                                </p:cTn>
                              </p:par>
                              <p:par>
                                <p:cTn fill="hold" id="54" nodeType="withEffect" presetClass="entr" presetID="53" presetSubtype="0">
                                  <p:stCondLst>
                                    <p:cond delay="0"/>
                                  </p:stCondLst>
                                  <p:childTnLst>
                                    <p:set>
                                      <p:cBhvr>
                                        <p:cTn dur="1" fill="hold" id="55">
                                          <p:stCondLst>
                                            <p:cond delay="0"/>
                                          </p:stCondLst>
                                        </p:cTn>
                                        <p:tgtEl>
                                          <p:spTgt spid="119"/>
                                        </p:tgtEl>
                                        <p:attrNameLst>
                                          <p:attrName>style.visibility</p:attrName>
                                        </p:attrNameLst>
                                      </p:cBhvr>
                                      <p:to>
                                        <p:strVal val="visible"/>
                                      </p:to>
                                    </p:set>
                                    <p:anim calcmode="lin" valueType="num">
                                      <p:cBhvr>
                                        <p:cTn dur="500" fill="hold" id="56"/>
                                        <p:tgtEl>
                                          <p:spTgt spid="119"/>
                                        </p:tgtEl>
                                        <p:attrNameLst>
                                          <p:attrName>ppt_w</p:attrName>
                                        </p:attrNameLst>
                                      </p:cBhvr>
                                      <p:tavLst>
                                        <p:tav tm="0">
                                          <p:val>
                                            <p:fltVal val="0"/>
                                          </p:val>
                                        </p:tav>
                                        <p:tav tm="100000">
                                          <p:val>
                                            <p:strVal val="#ppt_w"/>
                                          </p:val>
                                        </p:tav>
                                      </p:tavLst>
                                    </p:anim>
                                    <p:anim calcmode="lin" valueType="num">
                                      <p:cBhvr>
                                        <p:cTn dur="500" fill="hold" id="57"/>
                                        <p:tgtEl>
                                          <p:spTgt spid="119"/>
                                        </p:tgtEl>
                                        <p:attrNameLst>
                                          <p:attrName>ppt_h</p:attrName>
                                        </p:attrNameLst>
                                      </p:cBhvr>
                                      <p:tavLst>
                                        <p:tav tm="0">
                                          <p:val>
                                            <p:fltVal val="0"/>
                                          </p:val>
                                        </p:tav>
                                        <p:tav tm="100000">
                                          <p:val>
                                            <p:strVal val="#ppt_h"/>
                                          </p:val>
                                        </p:tav>
                                      </p:tavLst>
                                    </p:anim>
                                    <p:animEffect filter="fade" transition="in">
                                      <p:cBhvr>
                                        <p:cTn dur="500" id="58"/>
                                        <p:tgtEl>
                                          <p:spTgt spid="119"/>
                                        </p:tgtEl>
                                      </p:cBhvr>
                                    </p:animEffect>
                                  </p:childTnLst>
                                </p:cTn>
                              </p:par>
                            </p:childTnLst>
                          </p:cTn>
                        </p:par>
                        <p:par>
                          <p:cTn fill="hold" id="59" nodeType="afterGroup">
                            <p:stCondLst>
                              <p:cond delay="1500"/>
                            </p:stCondLst>
                            <p:childTnLst>
                              <p:par>
                                <p:cTn fill="hold" grpId="0" id="60" nodeType="afterEffect" presetClass="entr" presetID="14" presetSubtype="10">
                                  <p:stCondLst>
                                    <p:cond delay="0"/>
                                  </p:stCondLst>
                                  <p:childTnLst>
                                    <p:set>
                                      <p:cBhvr>
                                        <p:cTn dur="1" fill="hold" id="61">
                                          <p:stCondLst>
                                            <p:cond delay="0"/>
                                          </p:stCondLst>
                                        </p:cTn>
                                        <p:tgtEl>
                                          <p:spTgt spid="125"/>
                                        </p:tgtEl>
                                        <p:attrNameLst>
                                          <p:attrName>style.visibility</p:attrName>
                                        </p:attrNameLst>
                                      </p:cBhvr>
                                      <p:to>
                                        <p:strVal val="visible"/>
                                      </p:to>
                                    </p:set>
                                    <p:animEffect filter="randombar(horizontal)" transition="in">
                                      <p:cBhvr>
                                        <p:cTn dur="400" id="62"/>
                                        <p:tgtEl>
                                          <p:spTgt spid="125"/>
                                        </p:tgtEl>
                                      </p:cBhvr>
                                    </p:animEffect>
                                  </p:childTnLst>
                                </p:cTn>
                              </p:par>
                              <p:par>
                                <p:cTn fill="hold" grpId="0" id="63" nodeType="withEffect" presetClass="entr" presetID="14" presetSubtype="10">
                                  <p:stCondLst>
                                    <p:cond delay="0"/>
                                  </p:stCondLst>
                                  <p:childTnLst>
                                    <p:set>
                                      <p:cBhvr>
                                        <p:cTn dur="1" fill="hold" id="64">
                                          <p:stCondLst>
                                            <p:cond delay="0"/>
                                          </p:stCondLst>
                                        </p:cTn>
                                        <p:tgtEl>
                                          <p:spTgt spid="126"/>
                                        </p:tgtEl>
                                        <p:attrNameLst>
                                          <p:attrName>style.visibility</p:attrName>
                                        </p:attrNameLst>
                                      </p:cBhvr>
                                      <p:to>
                                        <p:strVal val="visible"/>
                                      </p:to>
                                    </p:set>
                                    <p:animEffect filter="randombar(horizontal)" transition="in">
                                      <p:cBhvr>
                                        <p:cTn dur="400" id="65"/>
                                        <p:tgtEl>
                                          <p:spTgt spid="126"/>
                                        </p:tgtEl>
                                      </p:cBhvr>
                                    </p:animEffect>
                                  </p:childTnLst>
                                </p:cTn>
                              </p:par>
                            </p:childTnLst>
                          </p:cTn>
                        </p:par>
                        <p:par>
                          <p:cTn fill="hold" id="66" nodeType="afterGroup">
                            <p:stCondLst>
                              <p:cond delay="1900"/>
                            </p:stCondLst>
                            <p:childTnLst>
                              <p:par>
                                <p:cTn fill="hold" grpId="0" id="67" nodeType="afterEffect" presetClass="entr" presetID="14" presetSubtype="10">
                                  <p:stCondLst>
                                    <p:cond delay="100"/>
                                  </p:stCondLst>
                                  <p:childTnLst>
                                    <p:set>
                                      <p:cBhvr>
                                        <p:cTn dur="1" fill="hold" id="68">
                                          <p:stCondLst>
                                            <p:cond delay="0"/>
                                          </p:stCondLst>
                                        </p:cTn>
                                        <p:tgtEl>
                                          <p:spTgt spid="127"/>
                                        </p:tgtEl>
                                        <p:attrNameLst>
                                          <p:attrName>style.visibility</p:attrName>
                                        </p:attrNameLst>
                                      </p:cBhvr>
                                      <p:to>
                                        <p:strVal val="visible"/>
                                      </p:to>
                                    </p:set>
                                    <p:animEffect filter="randombar(horizontal)" transition="in">
                                      <p:cBhvr>
                                        <p:cTn dur="400" id="69"/>
                                        <p:tgtEl>
                                          <p:spTgt spid="127"/>
                                        </p:tgtEl>
                                      </p:cBhvr>
                                    </p:animEffect>
                                  </p:childTnLst>
                                </p:cTn>
                              </p:par>
                              <p:par>
                                <p:cTn fill="hold" grpId="0" id="70" nodeType="withEffect" presetClass="entr" presetID="14" presetSubtype="10">
                                  <p:stCondLst>
                                    <p:cond delay="100"/>
                                  </p:stCondLst>
                                  <p:childTnLst>
                                    <p:set>
                                      <p:cBhvr>
                                        <p:cTn dur="1" fill="hold" id="71">
                                          <p:stCondLst>
                                            <p:cond delay="0"/>
                                          </p:stCondLst>
                                        </p:cTn>
                                        <p:tgtEl>
                                          <p:spTgt spid="128"/>
                                        </p:tgtEl>
                                        <p:attrNameLst>
                                          <p:attrName>style.visibility</p:attrName>
                                        </p:attrNameLst>
                                      </p:cBhvr>
                                      <p:to>
                                        <p:strVal val="visible"/>
                                      </p:to>
                                    </p:set>
                                    <p:animEffect filter="randombar(horizontal)" transition="in">
                                      <p:cBhvr>
                                        <p:cTn dur="400" id="72"/>
                                        <p:tgtEl>
                                          <p:spTgt spid="128"/>
                                        </p:tgtEl>
                                      </p:cBhvr>
                                    </p:animEffect>
                                  </p:childTnLst>
                                </p:cTn>
                              </p:par>
                            </p:childTnLst>
                          </p:cTn>
                        </p:par>
                        <p:par>
                          <p:cTn fill="hold" id="73" nodeType="afterGroup">
                            <p:stCondLst>
                              <p:cond delay="2400"/>
                            </p:stCondLst>
                            <p:childTnLst>
                              <p:par>
                                <p:cTn fill="hold" grpId="0" id="74" nodeType="afterEffect" presetClass="entr" presetID="14" presetSubtype="10">
                                  <p:stCondLst>
                                    <p:cond delay="100"/>
                                  </p:stCondLst>
                                  <p:childTnLst>
                                    <p:set>
                                      <p:cBhvr>
                                        <p:cTn dur="1" fill="hold" id="75">
                                          <p:stCondLst>
                                            <p:cond delay="0"/>
                                          </p:stCondLst>
                                        </p:cTn>
                                        <p:tgtEl>
                                          <p:spTgt spid="129"/>
                                        </p:tgtEl>
                                        <p:attrNameLst>
                                          <p:attrName>style.visibility</p:attrName>
                                        </p:attrNameLst>
                                      </p:cBhvr>
                                      <p:to>
                                        <p:strVal val="visible"/>
                                      </p:to>
                                    </p:set>
                                    <p:animEffect filter="randombar(horizontal)" transition="in">
                                      <p:cBhvr>
                                        <p:cTn dur="400" id="76"/>
                                        <p:tgtEl>
                                          <p:spTgt spid="129"/>
                                        </p:tgtEl>
                                      </p:cBhvr>
                                    </p:animEffect>
                                  </p:childTnLst>
                                </p:cTn>
                              </p:par>
                              <p:par>
                                <p:cTn fill="hold" grpId="0" id="77" nodeType="withEffect" presetClass="entr" presetID="14" presetSubtype="10">
                                  <p:stCondLst>
                                    <p:cond delay="100"/>
                                  </p:stCondLst>
                                  <p:childTnLst>
                                    <p:set>
                                      <p:cBhvr>
                                        <p:cTn dur="1" fill="hold" id="78">
                                          <p:stCondLst>
                                            <p:cond delay="0"/>
                                          </p:stCondLst>
                                        </p:cTn>
                                        <p:tgtEl>
                                          <p:spTgt spid="130"/>
                                        </p:tgtEl>
                                        <p:attrNameLst>
                                          <p:attrName>style.visibility</p:attrName>
                                        </p:attrNameLst>
                                      </p:cBhvr>
                                      <p:to>
                                        <p:strVal val="visible"/>
                                      </p:to>
                                    </p:set>
                                    <p:animEffect filter="randombar(horizontal)" transition="in">
                                      <p:cBhvr>
                                        <p:cTn dur="400" id="79"/>
                                        <p:tgtEl>
                                          <p:spTgt spid="130"/>
                                        </p:tgtEl>
                                      </p:cBhvr>
                                    </p:animEffect>
                                  </p:childTnLst>
                                </p:cTn>
                              </p:par>
                            </p:childTnLst>
                          </p:cTn>
                        </p:par>
                        <p:par>
                          <p:cTn fill="hold" id="80" nodeType="afterGroup">
                            <p:stCondLst>
                              <p:cond delay="2900"/>
                            </p:stCondLst>
                            <p:childTnLst>
                              <p:par>
                                <p:cTn fill="hold" grpId="0" id="81" nodeType="afterEffect" presetClass="entr" presetID="14" presetSubtype="10">
                                  <p:stCondLst>
                                    <p:cond delay="100"/>
                                  </p:stCondLst>
                                  <p:childTnLst>
                                    <p:set>
                                      <p:cBhvr>
                                        <p:cTn dur="1" fill="hold" id="82">
                                          <p:stCondLst>
                                            <p:cond delay="0"/>
                                          </p:stCondLst>
                                        </p:cTn>
                                        <p:tgtEl>
                                          <p:spTgt spid="131"/>
                                        </p:tgtEl>
                                        <p:attrNameLst>
                                          <p:attrName>style.visibility</p:attrName>
                                        </p:attrNameLst>
                                      </p:cBhvr>
                                      <p:to>
                                        <p:strVal val="visible"/>
                                      </p:to>
                                    </p:set>
                                    <p:animEffect filter="randombar(horizontal)" transition="in">
                                      <p:cBhvr>
                                        <p:cTn dur="400" id="83"/>
                                        <p:tgtEl>
                                          <p:spTgt spid="131"/>
                                        </p:tgtEl>
                                      </p:cBhvr>
                                    </p:animEffect>
                                  </p:childTnLst>
                                </p:cTn>
                              </p:par>
                              <p:par>
                                <p:cTn fill="hold" grpId="0" id="84" nodeType="withEffect" presetClass="entr" presetID="14" presetSubtype="10">
                                  <p:stCondLst>
                                    <p:cond delay="100"/>
                                  </p:stCondLst>
                                  <p:childTnLst>
                                    <p:set>
                                      <p:cBhvr>
                                        <p:cTn dur="1" fill="hold" id="85">
                                          <p:stCondLst>
                                            <p:cond delay="0"/>
                                          </p:stCondLst>
                                        </p:cTn>
                                        <p:tgtEl>
                                          <p:spTgt spid="132"/>
                                        </p:tgtEl>
                                        <p:attrNameLst>
                                          <p:attrName>style.visibility</p:attrName>
                                        </p:attrNameLst>
                                      </p:cBhvr>
                                      <p:to>
                                        <p:strVal val="visible"/>
                                      </p:to>
                                    </p:set>
                                    <p:animEffect filter="randombar(horizontal)" transition="in">
                                      <p:cBhvr>
                                        <p:cTn dur="400" id="86"/>
                                        <p:tgtEl>
                                          <p:spTgt spid="1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51"/>
      <p:bldP grpId="0" spid="52"/>
      <p:bldP grpId="0" spid="53"/>
      <p:bldP grpId="0" spid="54"/>
      <p:bldP grpId="0" spid="55"/>
      <p:bldP grpId="0" spid="125"/>
      <p:bldP grpId="0" spid="126"/>
      <p:bldP grpId="0" spid="127"/>
      <p:bldP grpId="0" spid="128"/>
      <p:bldP grpId="0" spid="129"/>
      <p:bldP grpId="0" spid="130"/>
      <p:bldP grpId="0" spid="131"/>
      <p:bldP grpId="0" spid="13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行业前景</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15</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cxnSp>
        <p:nvCxnSpPr>
          <p:cNvPr id="13" name="肘形连接符 12"/>
          <p:cNvCxnSpPr/>
          <p:nvPr/>
        </p:nvCxnSpPr>
        <p:spPr>
          <a:xfrm flipV="1">
            <a:off x="3721323" y="2108935"/>
            <a:ext cx="2909448" cy="757210"/>
          </a:xfrm>
          <a:prstGeom prst="bentConnector3">
            <a:avLst>
              <a:gd fmla="val 62381" name="adj1"/>
            </a:avLst>
          </a:prstGeom>
          <a:ln cap="rnd"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1323" y="3185644"/>
            <a:ext cx="3096344" cy="812358"/>
          </a:xfrm>
          <a:prstGeom prst="bentConnector3">
            <a:avLst>
              <a:gd fmla="val 50000" name="adj1"/>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30771" y="1774613"/>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16" name="标题 4"/>
          <p:cNvSpPr txBox="1"/>
          <p:nvPr/>
        </p:nvSpPr>
        <p:spPr>
          <a:xfrm>
            <a:off x="6659900" y="1869186"/>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01</a:t>
            </a:r>
          </a:p>
        </p:txBody>
      </p:sp>
      <p:cxnSp>
        <p:nvCxnSpPr>
          <p:cNvPr id="17" name="肘形连接符 16"/>
          <p:cNvCxnSpPr/>
          <p:nvPr/>
        </p:nvCxnSpPr>
        <p:spPr>
          <a:xfrm flipV="1">
            <a:off x="4340267" y="3096734"/>
            <a:ext cx="3010585" cy="777523"/>
          </a:xfrm>
          <a:prstGeom prst="bentConnector3">
            <a:avLst>
              <a:gd fmla="val 50000" name="adj1"/>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7387" y="4173486"/>
            <a:ext cx="3096344" cy="812358"/>
          </a:xfrm>
          <a:prstGeom prst="bentConnector3">
            <a:avLst>
              <a:gd fmla="val 55369" name="adj1"/>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50852" y="2782725"/>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20" name="标题 4"/>
          <p:cNvSpPr txBox="1"/>
          <p:nvPr/>
        </p:nvSpPr>
        <p:spPr>
          <a:xfrm>
            <a:off x="7379981" y="2877298"/>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02</a:t>
            </a:r>
          </a:p>
        </p:txBody>
      </p:sp>
      <p:sp>
        <p:nvSpPr>
          <p:cNvPr id="21" name="椭圆 20"/>
          <p:cNvSpPr/>
          <p:nvPr/>
        </p:nvSpPr>
        <p:spPr>
          <a:xfrm>
            <a:off x="6558764" y="3689700"/>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22" name="标题 4"/>
          <p:cNvSpPr txBox="1"/>
          <p:nvPr/>
        </p:nvSpPr>
        <p:spPr>
          <a:xfrm>
            <a:off x="6587893" y="3784273"/>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03</a:t>
            </a:r>
          </a:p>
        </p:txBody>
      </p:sp>
      <p:sp>
        <p:nvSpPr>
          <p:cNvPr id="23" name="椭圆 22"/>
          <p:cNvSpPr/>
          <p:nvPr/>
        </p:nvSpPr>
        <p:spPr>
          <a:xfrm>
            <a:off x="7278844" y="4697812"/>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24" name="标题 4"/>
          <p:cNvSpPr txBox="1"/>
          <p:nvPr/>
        </p:nvSpPr>
        <p:spPr>
          <a:xfrm>
            <a:off x="7307973" y="4792385"/>
            <a:ext cx="517805"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04</a:t>
            </a:r>
          </a:p>
        </p:txBody>
      </p:sp>
      <p:sp>
        <p:nvSpPr>
          <p:cNvPr id="25" name="Freeform 9"/>
          <p:cNvSpPr/>
          <p:nvPr/>
        </p:nvSpPr>
        <p:spPr bwMode="auto">
          <a:xfrm flipH="1">
            <a:off x="1633091" y="2393556"/>
            <a:ext cx="2952328" cy="1843589"/>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70C0"/>
          </a:solidFill>
          <a:ln>
            <a:noFill/>
          </a:ln>
        </p:spPr>
        <p:txBody>
          <a:bodyPr anchor="t" anchorCtr="0" bIns="37760" compatLnSpc="1" lIns="75520" numCol="1" rIns="75520" tIns="3776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015">
              <a:defRPr/>
            </a:pPr>
            <a:endParaRPr altLang="en-US" lang="zh-CN" sz="1500">
              <a:solidFill>
                <a:sysClr lastClr="000000" val="windowText"/>
              </a:solidFill>
              <a:latin typeface="Calibri"/>
              <a:ea charset="-122" panose="02010600030101010101" pitchFamily="2" typeface="宋体"/>
            </a:endParaRPr>
          </a:p>
        </p:txBody>
      </p:sp>
      <p:sp>
        <p:nvSpPr>
          <p:cNvPr id="26" name="KSO_Shape"/>
          <p:cNvSpPr/>
          <p:nvPr/>
        </p:nvSpPr>
        <p:spPr bwMode="auto">
          <a:xfrm>
            <a:off x="2683259" y="2998179"/>
            <a:ext cx="634342" cy="634342"/>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27" name="矩形 26"/>
          <p:cNvSpPr/>
          <p:nvPr/>
        </p:nvSpPr>
        <p:spPr>
          <a:xfrm>
            <a:off x="1993131" y="3752424"/>
            <a:ext cx="2127831" cy="365752"/>
          </a:xfrm>
          <a:prstGeom prst="rect">
            <a:avLst/>
          </a:prstGeom>
        </p:spPr>
        <p:txBody>
          <a:bodyPr bIns="45716" lIns="91431" rIns="91431" tIns="45716" wrap="square">
            <a:spAutoFit/>
          </a:bodyPr>
          <a:lstStyle/>
          <a:p>
            <a:pPr algn="ctr"/>
            <a:r>
              <a:rPr altLang="en-US" b="1" lang="zh-CN" smtClean="0">
                <a:solidFill>
                  <a:schemeClr val="bg1"/>
                </a:solidFill>
                <a:latin charset="-122" panose="020b0503020204020204" pitchFamily="34" typeface="微软雅黑"/>
                <a:ea charset="-122" panose="020b0503020204020204" pitchFamily="34" typeface="微软雅黑"/>
              </a:rPr>
              <a:t>市场前景</a:t>
            </a:r>
          </a:p>
        </p:txBody>
      </p:sp>
      <p:sp>
        <p:nvSpPr>
          <p:cNvPr id="28" name="矩形 27"/>
          <p:cNvSpPr/>
          <p:nvPr/>
        </p:nvSpPr>
        <p:spPr>
          <a:xfrm>
            <a:off x="2497874" y="4365104"/>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9" name="矩形 47"/>
          <p:cNvSpPr>
            <a:spLocks noChangeArrowheads="1"/>
          </p:cNvSpPr>
          <p:nvPr/>
        </p:nvSpPr>
        <p:spPr bwMode="auto">
          <a:xfrm>
            <a:off x="1849115" y="4738353"/>
            <a:ext cx="2493107"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30" name="矩形 29"/>
          <p:cNvSpPr/>
          <p:nvPr/>
        </p:nvSpPr>
        <p:spPr>
          <a:xfrm>
            <a:off x="7394418" y="1628800"/>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1" name="矩形 47"/>
          <p:cNvSpPr>
            <a:spLocks noChangeArrowheads="1"/>
          </p:cNvSpPr>
          <p:nvPr/>
        </p:nvSpPr>
        <p:spPr bwMode="auto">
          <a:xfrm>
            <a:off x="7393732" y="1930041"/>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32" name="矩形 31"/>
          <p:cNvSpPr/>
          <p:nvPr/>
        </p:nvSpPr>
        <p:spPr>
          <a:xfrm>
            <a:off x="8186507" y="2708920"/>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3" name="矩形 47"/>
          <p:cNvSpPr>
            <a:spLocks noChangeArrowheads="1"/>
          </p:cNvSpPr>
          <p:nvPr/>
        </p:nvSpPr>
        <p:spPr bwMode="auto">
          <a:xfrm>
            <a:off x="8185820" y="3010161"/>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34" name="矩形 33"/>
          <p:cNvSpPr/>
          <p:nvPr/>
        </p:nvSpPr>
        <p:spPr>
          <a:xfrm>
            <a:off x="7394418" y="3573016"/>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5" name="矩形 47"/>
          <p:cNvSpPr>
            <a:spLocks noChangeArrowheads="1"/>
          </p:cNvSpPr>
          <p:nvPr/>
        </p:nvSpPr>
        <p:spPr bwMode="auto">
          <a:xfrm>
            <a:off x="7393732" y="3874257"/>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36" name="矩形 35"/>
          <p:cNvSpPr/>
          <p:nvPr/>
        </p:nvSpPr>
        <p:spPr>
          <a:xfrm>
            <a:off x="8114498" y="4581128"/>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7" name="矩形 47"/>
          <p:cNvSpPr>
            <a:spLocks noChangeArrowheads="1"/>
          </p:cNvSpPr>
          <p:nvPr/>
        </p:nvSpPr>
        <p:spPr bwMode="auto">
          <a:xfrm>
            <a:off x="8113812" y="4882369"/>
            <a:ext cx="280831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42" presetSubtype="0">
                                  <p:stCondLst>
                                    <p:cond delay="0"/>
                                  </p:stCondLst>
                                  <p:childTnLst>
                                    <p:set>
                                      <p:cBhvr>
                                        <p:cTn dur="1" fill="hold" id="19">
                                          <p:stCondLst>
                                            <p:cond delay="0"/>
                                          </p:stCondLst>
                                        </p:cTn>
                                        <p:tgtEl>
                                          <p:spTgt spid="25"/>
                                        </p:tgtEl>
                                        <p:attrNameLst>
                                          <p:attrName>style.visibility</p:attrName>
                                        </p:attrNameLst>
                                      </p:cBhvr>
                                      <p:to>
                                        <p:strVal val="visible"/>
                                      </p:to>
                                    </p:set>
                                    <p:animEffect filter="fade" transition="in">
                                      <p:cBhvr>
                                        <p:cTn dur="1000" id="20"/>
                                        <p:tgtEl>
                                          <p:spTgt spid="25"/>
                                        </p:tgtEl>
                                      </p:cBhvr>
                                    </p:animEffect>
                                    <p:anim calcmode="lin" valueType="num">
                                      <p:cBhvr>
                                        <p:cTn dur="1000" fill="hold" id="21"/>
                                        <p:tgtEl>
                                          <p:spTgt spid="25"/>
                                        </p:tgtEl>
                                        <p:attrNameLst>
                                          <p:attrName>ppt_x</p:attrName>
                                        </p:attrNameLst>
                                      </p:cBhvr>
                                      <p:tavLst>
                                        <p:tav tm="0">
                                          <p:val>
                                            <p:strVal val="#ppt_x"/>
                                          </p:val>
                                        </p:tav>
                                        <p:tav tm="100000">
                                          <p:val>
                                            <p:strVal val="#ppt_x"/>
                                          </p:val>
                                        </p:tav>
                                      </p:tavLst>
                                    </p:anim>
                                    <p:anim calcmode="lin" valueType="num">
                                      <p:cBhvr>
                                        <p:cTn dur="1000" fill="hold" id="22"/>
                                        <p:tgtEl>
                                          <p:spTgt spid="2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1" id="24" nodeType="afterEffect" presetClass="emph" presetID="32" presetSubtype="0">
                                  <p:stCondLst>
                                    <p:cond delay="0"/>
                                  </p:stCondLst>
                                  <p:childTnLst>
                                    <p:animRot by="120000">
                                      <p:cBhvr>
                                        <p:cTn dur="100" fill="hold" id="25">
                                          <p:stCondLst>
                                            <p:cond delay="0"/>
                                          </p:stCondLst>
                                        </p:cTn>
                                        <p:tgtEl>
                                          <p:spTgt spid="25"/>
                                        </p:tgtEl>
                                        <p:attrNameLst>
                                          <p:attrName>r</p:attrName>
                                        </p:attrNameLst>
                                      </p:cBhvr>
                                    </p:animRot>
                                    <p:animRot by="-240000">
                                      <p:cBhvr>
                                        <p:cTn dur="200" fill="hold" id="26">
                                          <p:stCondLst>
                                            <p:cond delay="200"/>
                                          </p:stCondLst>
                                        </p:cTn>
                                        <p:tgtEl>
                                          <p:spTgt spid="25"/>
                                        </p:tgtEl>
                                        <p:attrNameLst>
                                          <p:attrName>r</p:attrName>
                                        </p:attrNameLst>
                                      </p:cBhvr>
                                    </p:animRot>
                                    <p:animRot by="240000">
                                      <p:cBhvr>
                                        <p:cTn dur="200" fill="hold" id="27">
                                          <p:stCondLst>
                                            <p:cond delay="400"/>
                                          </p:stCondLst>
                                        </p:cTn>
                                        <p:tgtEl>
                                          <p:spTgt spid="25"/>
                                        </p:tgtEl>
                                        <p:attrNameLst>
                                          <p:attrName>r</p:attrName>
                                        </p:attrNameLst>
                                      </p:cBhvr>
                                    </p:animRot>
                                    <p:animRot by="-240000">
                                      <p:cBhvr>
                                        <p:cTn dur="200" fill="hold" id="28">
                                          <p:stCondLst>
                                            <p:cond delay="600"/>
                                          </p:stCondLst>
                                        </p:cTn>
                                        <p:tgtEl>
                                          <p:spTgt spid="25"/>
                                        </p:tgtEl>
                                        <p:attrNameLst>
                                          <p:attrName>r</p:attrName>
                                        </p:attrNameLst>
                                      </p:cBhvr>
                                    </p:animRot>
                                    <p:animRot by="120000">
                                      <p:cBhvr>
                                        <p:cTn dur="200" fill="hold" id="29">
                                          <p:stCondLst>
                                            <p:cond delay="800"/>
                                          </p:stCondLst>
                                        </p:cTn>
                                        <p:tgtEl>
                                          <p:spTgt spid="25"/>
                                        </p:tgtEl>
                                        <p:attrNameLst>
                                          <p:attrName>r</p:attrName>
                                        </p:attrNameLst>
                                      </p:cBhvr>
                                    </p:animRo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p:cTn dur="500" fill="hold" id="33"/>
                                        <p:tgtEl>
                                          <p:spTgt spid="26"/>
                                        </p:tgtEl>
                                        <p:attrNameLst>
                                          <p:attrName>ppt_w</p:attrName>
                                        </p:attrNameLst>
                                      </p:cBhvr>
                                      <p:tavLst>
                                        <p:tav tm="0">
                                          <p:val>
                                            <p:fltVal val="0"/>
                                          </p:val>
                                        </p:tav>
                                        <p:tav tm="100000">
                                          <p:val>
                                            <p:strVal val="#ppt_w"/>
                                          </p:val>
                                        </p:tav>
                                      </p:tavLst>
                                    </p:anim>
                                    <p:anim calcmode="lin" valueType="num">
                                      <p:cBhvr>
                                        <p:cTn dur="500" fill="hold" id="34"/>
                                        <p:tgtEl>
                                          <p:spTgt spid="26"/>
                                        </p:tgtEl>
                                        <p:attrNameLst>
                                          <p:attrName>ppt_h</p:attrName>
                                        </p:attrNameLst>
                                      </p:cBhvr>
                                      <p:tavLst>
                                        <p:tav tm="0">
                                          <p:val>
                                            <p:fltVal val="0"/>
                                          </p:val>
                                        </p:tav>
                                        <p:tav tm="100000">
                                          <p:val>
                                            <p:strVal val="#ppt_h"/>
                                          </p:val>
                                        </p:tav>
                                      </p:tavLst>
                                    </p:anim>
                                    <p:animEffect filter="fade" transition="in">
                                      <p:cBhvr>
                                        <p:cTn dur="500" id="35"/>
                                        <p:tgtEl>
                                          <p:spTgt spid="26"/>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ppt_w</p:attrName>
                                        </p:attrNameLst>
                                      </p:cBhvr>
                                      <p:tavLst>
                                        <p:tav tm="0">
                                          <p:val>
                                            <p:fltVal val="0"/>
                                          </p:val>
                                        </p:tav>
                                        <p:tav tm="100000">
                                          <p:val>
                                            <p:strVal val="#ppt_w"/>
                                          </p:val>
                                        </p:tav>
                                      </p:tavLst>
                                    </p:anim>
                                    <p:anim calcmode="lin" valueType="num">
                                      <p:cBhvr>
                                        <p:cTn dur="500" fill="hold" id="40"/>
                                        <p:tgtEl>
                                          <p:spTgt spid="27"/>
                                        </p:tgtEl>
                                        <p:attrNameLst>
                                          <p:attrName>ppt_h</p:attrName>
                                        </p:attrNameLst>
                                      </p:cBhvr>
                                      <p:tavLst>
                                        <p:tav tm="0">
                                          <p:val>
                                            <p:fltVal val="0"/>
                                          </p:val>
                                        </p:tav>
                                        <p:tav tm="100000">
                                          <p:val>
                                            <p:strVal val="#ppt_h"/>
                                          </p:val>
                                        </p:tav>
                                      </p:tavLst>
                                    </p:anim>
                                    <p:animEffect filter="fade" transition="in">
                                      <p:cBhvr>
                                        <p:cTn dur="500" id="41"/>
                                        <p:tgtEl>
                                          <p:spTgt spid="27"/>
                                        </p:tgtEl>
                                      </p:cBhvr>
                                    </p:animEffect>
                                  </p:childTnLst>
                                </p:cTn>
                              </p:par>
                              <p:par>
                                <p:cTn fill="hold" grpId="0" id="42" nodeType="withEffect" presetClass="entr" presetID="2" presetSubtype="4">
                                  <p:stCondLst>
                                    <p:cond delay="50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500" fill="hold" id="44"/>
                                        <p:tgtEl>
                                          <p:spTgt spid="28"/>
                                        </p:tgtEl>
                                        <p:attrNameLst>
                                          <p:attrName>ppt_x</p:attrName>
                                        </p:attrNameLst>
                                      </p:cBhvr>
                                      <p:tavLst>
                                        <p:tav tm="0">
                                          <p:val>
                                            <p:strVal val="#ppt_x"/>
                                          </p:val>
                                        </p:tav>
                                        <p:tav tm="100000">
                                          <p:val>
                                            <p:strVal val="#ppt_x"/>
                                          </p:val>
                                        </p:tav>
                                      </p:tavLst>
                                    </p:anim>
                                    <p:anim calcmode="lin" valueType="num">
                                      <p:cBhvr additive="base">
                                        <p:cTn dur="500" fill="hold" id="45"/>
                                        <p:tgtEl>
                                          <p:spTgt spid="28"/>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50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500" fill="hold" id="48"/>
                                        <p:tgtEl>
                                          <p:spTgt spid="29"/>
                                        </p:tgtEl>
                                        <p:attrNameLst>
                                          <p:attrName>ppt_x</p:attrName>
                                        </p:attrNameLst>
                                      </p:cBhvr>
                                      <p:tavLst>
                                        <p:tav tm="0">
                                          <p:val>
                                            <p:strVal val="#ppt_x"/>
                                          </p:val>
                                        </p:tav>
                                        <p:tav tm="100000">
                                          <p:val>
                                            <p:strVal val="#ppt_x"/>
                                          </p:val>
                                        </p:tav>
                                      </p:tavLst>
                                    </p:anim>
                                    <p:anim calcmode="lin" valueType="num">
                                      <p:cBhvr additive="base">
                                        <p:cTn dur="500" fill="hold" id="49"/>
                                        <p:tgtEl>
                                          <p:spTgt spid="29"/>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4000"/>
                            </p:stCondLst>
                            <p:childTnLst>
                              <p:par>
                                <p:cTn fill="hold" id="51" nodeType="afterEffect" presetClass="entr" presetID="22" presetSubtype="4">
                                  <p:stCondLst>
                                    <p:cond delay="0"/>
                                  </p:stCondLst>
                                  <p:childTnLst>
                                    <p:set>
                                      <p:cBhvr>
                                        <p:cTn dur="1" fill="hold" id="52">
                                          <p:stCondLst>
                                            <p:cond delay="0"/>
                                          </p:stCondLst>
                                        </p:cTn>
                                        <p:tgtEl>
                                          <p:spTgt spid="13"/>
                                        </p:tgtEl>
                                        <p:attrNameLst>
                                          <p:attrName>style.visibility</p:attrName>
                                        </p:attrNameLst>
                                      </p:cBhvr>
                                      <p:to>
                                        <p:strVal val="visible"/>
                                      </p:to>
                                    </p:set>
                                    <p:animEffect filter="wipe(down)" transition="in">
                                      <p:cBhvr>
                                        <p:cTn dur="500" id="53"/>
                                        <p:tgtEl>
                                          <p:spTgt spid="13"/>
                                        </p:tgtEl>
                                      </p:cBhvr>
                                    </p:animEffect>
                                  </p:childTnLst>
                                </p:cTn>
                              </p:par>
                              <p:par>
                                <p:cTn fill="hold" grpId="0" id="54" nodeType="withEffect" presetClass="entr" presetID="53" presetSubtype="0">
                                  <p:stCondLst>
                                    <p:cond delay="500"/>
                                  </p:stCondLst>
                                  <p:childTnLst>
                                    <p:set>
                                      <p:cBhvr>
                                        <p:cTn dur="1" fill="hold" id="55">
                                          <p:stCondLst>
                                            <p:cond delay="0"/>
                                          </p:stCondLst>
                                        </p:cTn>
                                        <p:tgtEl>
                                          <p:spTgt spid="15"/>
                                        </p:tgtEl>
                                        <p:attrNameLst>
                                          <p:attrName>style.visibility</p:attrName>
                                        </p:attrNameLst>
                                      </p:cBhvr>
                                      <p:to>
                                        <p:strVal val="visible"/>
                                      </p:to>
                                    </p:set>
                                    <p:anim calcmode="lin" valueType="num">
                                      <p:cBhvr>
                                        <p:cTn dur="500" fill="hold" id="56"/>
                                        <p:tgtEl>
                                          <p:spTgt spid="15"/>
                                        </p:tgtEl>
                                        <p:attrNameLst>
                                          <p:attrName>ppt_w</p:attrName>
                                        </p:attrNameLst>
                                      </p:cBhvr>
                                      <p:tavLst>
                                        <p:tav tm="0">
                                          <p:val>
                                            <p:fltVal val="0"/>
                                          </p:val>
                                        </p:tav>
                                        <p:tav tm="100000">
                                          <p:val>
                                            <p:strVal val="#ppt_w"/>
                                          </p:val>
                                        </p:tav>
                                      </p:tavLst>
                                    </p:anim>
                                    <p:anim calcmode="lin" valueType="num">
                                      <p:cBhvr>
                                        <p:cTn dur="500" fill="hold" id="57"/>
                                        <p:tgtEl>
                                          <p:spTgt spid="15"/>
                                        </p:tgtEl>
                                        <p:attrNameLst>
                                          <p:attrName>ppt_h</p:attrName>
                                        </p:attrNameLst>
                                      </p:cBhvr>
                                      <p:tavLst>
                                        <p:tav tm="0">
                                          <p:val>
                                            <p:fltVal val="0"/>
                                          </p:val>
                                        </p:tav>
                                        <p:tav tm="100000">
                                          <p:val>
                                            <p:strVal val="#ppt_h"/>
                                          </p:val>
                                        </p:tav>
                                      </p:tavLst>
                                    </p:anim>
                                    <p:animEffect filter="fade" transition="in">
                                      <p:cBhvr>
                                        <p:cTn dur="500" id="58"/>
                                        <p:tgtEl>
                                          <p:spTgt spid="15"/>
                                        </p:tgtEl>
                                      </p:cBhvr>
                                    </p:animEffect>
                                  </p:childTnLst>
                                </p:cTn>
                              </p:par>
                              <p:par>
                                <p:cTn fill="hold" grpId="0" id="59" nodeType="withEffect" presetClass="entr" presetID="53" presetSubtype="0">
                                  <p:stCondLst>
                                    <p:cond delay="500"/>
                                  </p:stCondLst>
                                  <p:childTnLst>
                                    <p:set>
                                      <p:cBhvr>
                                        <p:cTn dur="1" fill="hold" id="60">
                                          <p:stCondLst>
                                            <p:cond delay="0"/>
                                          </p:stCondLst>
                                        </p:cTn>
                                        <p:tgtEl>
                                          <p:spTgt spid="16"/>
                                        </p:tgtEl>
                                        <p:attrNameLst>
                                          <p:attrName>style.visibility</p:attrName>
                                        </p:attrNameLst>
                                      </p:cBhvr>
                                      <p:to>
                                        <p:strVal val="visible"/>
                                      </p:to>
                                    </p:set>
                                    <p:anim calcmode="lin" valueType="num">
                                      <p:cBhvr>
                                        <p:cTn dur="500" fill="hold" id="61"/>
                                        <p:tgtEl>
                                          <p:spTgt spid="16"/>
                                        </p:tgtEl>
                                        <p:attrNameLst>
                                          <p:attrName>ppt_w</p:attrName>
                                        </p:attrNameLst>
                                      </p:cBhvr>
                                      <p:tavLst>
                                        <p:tav tm="0">
                                          <p:val>
                                            <p:fltVal val="0"/>
                                          </p:val>
                                        </p:tav>
                                        <p:tav tm="100000">
                                          <p:val>
                                            <p:strVal val="#ppt_w"/>
                                          </p:val>
                                        </p:tav>
                                      </p:tavLst>
                                    </p:anim>
                                    <p:anim calcmode="lin" valueType="num">
                                      <p:cBhvr>
                                        <p:cTn dur="500" fill="hold" id="62"/>
                                        <p:tgtEl>
                                          <p:spTgt spid="16"/>
                                        </p:tgtEl>
                                        <p:attrNameLst>
                                          <p:attrName>ppt_h</p:attrName>
                                        </p:attrNameLst>
                                      </p:cBhvr>
                                      <p:tavLst>
                                        <p:tav tm="0">
                                          <p:val>
                                            <p:fltVal val="0"/>
                                          </p:val>
                                        </p:tav>
                                        <p:tav tm="100000">
                                          <p:val>
                                            <p:strVal val="#ppt_h"/>
                                          </p:val>
                                        </p:tav>
                                      </p:tavLst>
                                    </p:anim>
                                    <p:animEffect filter="fade" transition="in">
                                      <p:cBhvr>
                                        <p:cTn dur="500" id="63"/>
                                        <p:tgtEl>
                                          <p:spTgt spid="16"/>
                                        </p:tgtEl>
                                      </p:cBhvr>
                                    </p:animEffect>
                                  </p:childTnLst>
                                </p:cTn>
                              </p:par>
                              <p:par>
                                <p:cTn fill="hold" grpId="0" id="64" nodeType="withEffect" presetClass="entr" presetID="53" presetSubtype="0">
                                  <p:stCondLst>
                                    <p:cond delay="500"/>
                                  </p:stCondLst>
                                  <p:childTnLst>
                                    <p:set>
                                      <p:cBhvr>
                                        <p:cTn dur="1" fill="hold" id="65">
                                          <p:stCondLst>
                                            <p:cond delay="0"/>
                                          </p:stCondLst>
                                        </p:cTn>
                                        <p:tgtEl>
                                          <p:spTgt spid="30"/>
                                        </p:tgtEl>
                                        <p:attrNameLst>
                                          <p:attrName>style.visibility</p:attrName>
                                        </p:attrNameLst>
                                      </p:cBhvr>
                                      <p:to>
                                        <p:strVal val="visible"/>
                                      </p:to>
                                    </p:set>
                                    <p:anim calcmode="lin" valueType="num">
                                      <p:cBhvr>
                                        <p:cTn dur="500" fill="hold" id="66"/>
                                        <p:tgtEl>
                                          <p:spTgt spid="30"/>
                                        </p:tgtEl>
                                        <p:attrNameLst>
                                          <p:attrName>ppt_w</p:attrName>
                                        </p:attrNameLst>
                                      </p:cBhvr>
                                      <p:tavLst>
                                        <p:tav tm="0">
                                          <p:val>
                                            <p:fltVal val="0"/>
                                          </p:val>
                                        </p:tav>
                                        <p:tav tm="100000">
                                          <p:val>
                                            <p:strVal val="#ppt_w"/>
                                          </p:val>
                                        </p:tav>
                                      </p:tavLst>
                                    </p:anim>
                                    <p:anim calcmode="lin" valueType="num">
                                      <p:cBhvr>
                                        <p:cTn dur="500" fill="hold" id="67"/>
                                        <p:tgtEl>
                                          <p:spTgt spid="30"/>
                                        </p:tgtEl>
                                        <p:attrNameLst>
                                          <p:attrName>ppt_h</p:attrName>
                                        </p:attrNameLst>
                                      </p:cBhvr>
                                      <p:tavLst>
                                        <p:tav tm="0">
                                          <p:val>
                                            <p:fltVal val="0"/>
                                          </p:val>
                                        </p:tav>
                                        <p:tav tm="100000">
                                          <p:val>
                                            <p:strVal val="#ppt_h"/>
                                          </p:val>
                                        </p:tav>
                                      </p:tavLst>
                                    </p:anim>
                                    <p:animEffect filter="fade" transition="in">
                                      <p:cBhvr>
                                        <p:cTn dur="500" id="68"/>
                                        <p:tgtEl>
                                          <p:spTgt spid="30"/>
                                        </p:tgtEl>
                                      </p:cBhvr>
                                    </p:animEffect>
                                  </p:childTnLst>
                                </p:cTn>
                              </p:par>
                              <p:par>
                                <p:cTn fill="hold" grpId="0" id="69" nodeType="withEffect" presetClass="entr" presetID="53" presetSubtype="0">
                                  <p:stCondLst>
                                    <p:cond delay="500"/>
                                  </p:stCondLst>
                                  <p:childTnLst>
                                    <p:set>
                                      <p:cBhvr>
                                        <p:cTn dur="1" fill="hold" id="70">
                                          <p:stCondLst>
                                            <p:cond delay="0"/>
                                          </p:stCondLst>
                                        </p:cTn>
                                        <p:tgtEl>
                                          <p:spTgt spid="31"/>
                                        </p:tgtEl>
                                        <p:attrNameLst>
                                          <p:attrName>style.visibility</p:attrName>
                                        </p:attrNameLst>
                                      </p:cBhvr>
                                      <p:to>
                                        <p:strVal val="visible"/>
                                      </p:to>
                                    </p:set>
                                    <p:anim calcmode="lin" valueType="num">
                                      <p:cBhvr>
                                        <p:cTn dur="500" fill="hold" id="71"/>
                                        <p:tgtEl>
                                          <p:spTgt spid="31"/>
                                        </p:tgtEl>
                                        <p:attrNameLst>
                                          <p:attrName>ppt_w</p:attrName>
                                        </p:attrNameLst>
                                      </p:cBhvr>
                                      <p:tavLst>
                                        <p:tav tm="0">
                                          <p:val>
                                            <p:fltVal val="0"/>
                                          </p:val>
                                        </p:tav>
                                        <p:tav tm="100000">
                                          <p:val>
                                            <p:strVal val="#ppt_w"/>
                                          </p:val>
                                        </p:tav>
                                      </p:tavLst>
                                    </p:anim>
                                    <p:anim calcmode="lin" valueType="num">
                                      <p:cBhvr>
                                        <p:cTn dur="500" fill="hold" id="72"/>
                                        <p:tgtEl>
                                          <p:spTgt spid="31"/>
                                        </p:tgtEl>
                                        <p:attrNameLst>
                                          <p:attrName>ppt_h</p:attrName>
                                        </p:attrNameLst>
                                      </p:cBhvr>
                                      <p:tavLst>
                                        <p:tav tm="0">
                                          <p:val>
                                            <p:fltVal val="0"/>
                                          </p:val>
                                        </p:tav>
                                        <p:tav tm="100000">
                                          <p:val>
                                            <p:strVal val="#ppt_h"/>
                                          </p:val>
                                        </p:tav>
                                      </p:tavLst>
                                    </p:anim>
                                    <p:animEffect filter="fade" transition="in">
                                      <p:cBhvr>
                                        <p:cTn dur="500" id="73"/>
                                        <p:tgtEl>
                                          <p:spTgt spid="31"/>
                                        </p:tgtEl>
                                      </p:cBhvr>
                                    </p:animEffect>
                                  </p:childTnLst>
                                </p:cTn>
                              </p:par>
                            </p:childTnLst>
                          </p:cTn>
                        </p:par>
                        <p:par>
                          <p:cTn fill="hold" id="74" nodeType="afterGroup">
                            <p:stCondLst>
                              <p:cond delay="5000"/>
                            </p:stCondLst>
                            <p:childTnLst>
                              <p:par>
                                <p:cTn fill="hold" id="75" nodeType="afterEffect" presetClass="entr" presetID="22" presetSubtype="4">
                                  <p:stCondLst>
                                    <p:cond delay="0"/>
                                  </p:stCondLst>
                                  <p:childTnLst>
                                    <p:set>
                                      <p:cBhvr>
                                        <p:cTn dur="1" fill="hold" id="76">
                                          <p:stCondLst>
                                            <p:cond delay="0"/>
                                          </p:stCondLst>
                                        </p:cTn>
                                        <p:tgtEl>
                                          <p:spTgt spid="17"/>
                                        </p:tgtEl>
                                        <p:attrNameLst>
                                          <p:attrName>style.visibility</p:attrName>
                                        </p:attrNameLst>
                                      </p:cBhvr>
                                      <p:to>
                                        <p:strVal val="visible"/>
                                      </p:to>
                                    </p:set>
                                    <p:animEffect filter="wipe(down)" transition="in">
                                      <p:cBhvr>
                                        <p:cTn dur="500" id="77"/>
                                        <p:tgtEl>
                                          <p:spTgt spid="17"/>
                                        </p:tgtEl>
                                      </p:cBhvr>
                                    </p:animEffect>
                                  </p:childTnLst>
                                </p:cTn>
                              </p:par>
                              <p:par>
                                <p:cTn fill="hold" grpId="0" id="78" nodeType="withEffect" presetClass="entr" presetID="53" presetSubtype="0">
                                  <p:stCondLst>
                                    <p:cond delay="500"/>
                                  </p:stCondLst>
                                  <p:childTnLst>
                                    <p:set>
                                      <p:cBhvr>
                                        <p:cTn dur="1" fill="hold" id="79">
                                          <p:stCondLst>
                                            <p:cond delay="0"/>
                                          </p:stCondLst>
                                        </p:cTn>
                                        <p:tgtEl>
                                          <p:spTgt spid="19"/>
                                        </p:tgtEl>
                                        <p:attrNameLst>
                                          <p:attrName>style.visibility</p:attrName>
                                        </p:attrNameLst>
                                      </p:cBhvr>
                                      <p:to>
                                        <p:strVal val="visible"/>
                                      </p:to>
                                    </p:set>
                                    <p:anim calcmode="lin" valueType="num">
                                      <p:cBhvr>
                                        <p:cTn dur="500" fill="hold" id="80"/>
                                        <p:tgtEl>
                                          <p:spTgt spid="19"/>
                                        </p:tgtEl>
                                        <p:attrNameLst>
                                          <p:attrName>ppt_w</p:attrName>
                                        </p:attrNameLst>
                                      </p:cBhvr>
                                      <p:tavLst>
                                        <p:tav tm="0">
                                          <p:val>
                                            <p:fltVal val="0"/>
                                          </p:val>
                                        </p:tav>
                                        <p:tav tm="100000">
                                          <p:val>
                                            <p:strVal val="#ppt_w"/>
                                          </p:val>
                                        </p:tav>
                                      </p:tavLst>
                                    </p:anim>
                                    <p:anim calcmode="lin" valueType="num">
                                      <p:cBhvr>
                                        <p:cTn dur="500" fill="hold" id="81"/>
                                        <p:tgtEl>
                                          <p:spTgt spid="19"/>
                                        </p:tgtEl>
                                        <p:attrNameLst>
                                          <p:attrName>ppt_h</p:attrName>
                                        </p:attrNameLst>
                                      </p:cBhvr>
                                      <p:tavLst>
                                        <p:tav tm="0">
                                          <p:val>
                                            <p:fltVal val="0"/>
                                          </p:val>
                                        </p:tav>
                                        <p:tav tm="100000">
                                          <p:val>
                                            <p:strVal val="#ppt_h"/>
                                          </p:val>
                                        </p:tav>
                                      </p:tavLst>
                                    </p:anim>
                                    <p:animEffect filter="fade" transition="in">
                                      <p:cBhvr>
                                        <p:cTn dur="500" id="82"/>
                                        <p:tgtEl>
                                          <p:spTgt spid="19"/>
                                        </p:tgtEl>
                                      </p:cBhvr>
                                    </p:animEffect>
                                  </p:childTnLst>
                                </p:cTn>
                              </p:par>
                              <p:par>
                                <p:cTn fill="hold" grpId="0" id="83" nodeType="withEffect" presetClass="entr" presetID="53" presetSubtype="0">
                                  <p:stCondLst>
                                    <p:cond delay="500"/>
                                  </p:stCondLst>
                                  <p:childTnLst>
                                    <p:set>
                                      <p:cBhvr>
                                        <p:cTn dur="1" fill="hold" id="84">
                                          <p:stCondLst>
                                            <p:cond delay="0"/>
                                          </p:stCondLst>
                                        </p:cTn>
                                        <p:tgtEl>
                                          <p:spTgt spid="20"/>
                                        </p:tgtEl>
                                        <p:attrNameLst>
                                          <p:attrName>style.visibility</p:attrName>
                                        </p:attrNameLst>
                                      </p:cBhvr>
                                      <p:to>
                                        <p:strVal val="visible"/>
                                      </p:to>
                                    </p:set>
                                    <p:anim calcmode="lin" valueType="num">
                                      <p:cBhvr>
                                        <p:cTn dur="500" fill="hold" id="85"/>
                                        <p:tgtEl>
                                          <p:spTgt spid="20"/>
                                        </p:tgtEl>
                                        <p:attrNameLst>
                                          <p:attrName>ppt_w</p:attrName>
                                        </p:attrNameLst>
                                      </p:cBhvr>
                                      <p:tavLst>
                                        <p:tav tm="0">
                                          <p:val>
                                            <p:fltVal val="0"/>
                                          </p:val>
                                        </p:tav>
                                        <p:tav tm="100000">
                                          <p:val>
                                            <p:strVal val="#ppt_w"/>
                                          </p:val>
                                        </p:tav>
                                      </p:tavLst>
                                    </p:anim>
                                    <p:anim calcmode="lin" valueType="num">
                                      <p:cBhvr>
                                        <p:cTn dur="500" fill="hold" id="86"/>
                                        <p:tgtEl>
                                          <p:spTgt spid="20"/>
                                        </p:tgtEl>
                                        <p:attrNameLst>
                                          <p:attrName>ppt_h</p:attrName>
                                        </p:attrNameLst>
                                      </p:cBhvr>
                                      <p:tavLst>
                                        <p:tav tm="0">
                                          <p:val>
                                            <p:fltVal val="0"/>
                                          </p:val>
                                        </p:tav>
                                        <p:tav tm="100000">
                                          <p:val>
                                            <p:strVal val="#ppt_h"/>
                                          </p:val>
                                        </p:tav>
                                      </p:tavLst>
                                    </p:anim>
                                    <p:animEffect filter="fade" transition="in">
                                      <p:cBhvr>
                                        <p:cTn dur="500" id="87"/>
                                        <p:tgtEl>
                                          <p:spTgt spid="20"/>
                                        </p:tgtEl>
                                      </p:cBhvr>
                                    </p:animEffect>
                                  </p:childTnLst>
                                </p:cTn>
                              </p:par>
                              <p:par>
                                <p:cTn fill="hold" grpId="0" id="88" nodeType="withEffect" presetClass="entr" presetID="53" presetSubtype="0">
                                  <p:stCondLst>
                                    <p:cond delay="500"/>
                                  </p:stCondLst>
                                  <p:childTnLst>
                                    <p:set>
                                      <p:cBhvr>
                                        <p:cTn dur="1" fill="hold" id="89">
                                          <p:stCondLst>
                                            <p:cond delay="0"/>
                                          </p:stCondLst>
                                        </p:cTn>
                                        <p:tgtEl>
                                          <p:spTgt spid="32"/>
                                        </p:tgtEl>
                                        <p:attrNameLst>
                                          <p:attrName>style.visibility</p:attrName>
                                        </p:attrNameLst>
                                      </p:cBhvr>
                                      <p:to>
                                        <p:strVal val="visible"/>
                                      </p:to>
                                    </p:set>
                                    <p:anim calcmode="lin" valueType="num">
                                      <p:cBhvr>
                                        <p:cTn dur="500" fill="hold" id="90"/>
                                        <p:tgtEl>
                                          <p:spTgt spid="32"/>
                                        </p:tgtEl>
                                        <p:attrNameLst>
                                          <p:attrName>ppt_w</p:attrName>
                                        </p:attrNameLst>
                                      </p:cBhvr>
                                      <p:tavLst>
                                        <p:tav tm="0">
                                          <p:val>
                                            <p:fltVal val="0"/>
                                          </p:val>
                                        </p:tav>
                                        <p:tav tm="100000">
                                          <p:val>
                                            <p:strVal val="#ppt_w"/>
                                          </p:val>
                                        </p:tav>
                                      </p:tavLst>
                                    </p:anim>
                                    <p:anim calcmode="lin" valueType="num">
                                      <p:cBhvr>
                                        <p:cTn dur="500" fill="hold" id="91"/>
                                        <p:tgtEl>
                                          <p:spTgt spid="32"/>
                                        </p:tgtEl>
                                        <p:attrNameLst>
                                          <p:attrName>ppt_h</p:attrName>
                                        </p:attrNameLst>
                                      </p:cBhvr>
                                      <p:tavLst>
                                        <p:tav tm="0">
                                          <p:val>
                                            <p:fltVal val="0"/>
                                          </p:val>
                                        </p:tav>
                                        <p:tav tm="100000">
                                          <p:val>
                                            <p:strVal val="#ppt_h"/>
                                          </p:val>
                                        </p:tav>
                                      </p:tavLst>
                                    </p:anim>
                                    <p:animEffect filter="fade" transition="in">
                                      <p:cBhvr>
                                        <p:cTn dur="500" id="92"/>
                                        <p:tgtEl>
                                          <p:spTgt spid="32"/>
                                        </p:tgtEl>
                                      </p:cBhvr>
                                    </p:animEffect>
                                  </p:childTnLst>
                                </p:cTn>
                              </p:par>
                              <p:par>
                                <p:cTn fill="hold" grpId="0" id="93" nodeType="withEffect" presetClass="entr" presetID="53" presetSubtype="0">
                                  <p:stCondLst>
                                    <p:cond delay="500"/>
                                  </p:stCondLst>
                                  <p:childTnLst>
                                    <p:set>
                                      <p:cBhvr>
                                        <p:cTn dur="1" fill="hold" id="94">
                                          <p:stCondLst>
                                            <p:cond delay="0"/>
                                          </p:stCondLst>
                                        </p:cTn>
                                        <p:tgtEl>
                                          <p:spTgt spid="33"/>
                                        </p:tgtEl>
                                        <p:attrNameLst>
                                          <p:attrName>style.visibility</p:attrName>
                                        </p:attrNameLst>
                                      </p:cBhvr>
                                      <p:to>
                                        <p:strVal val="visible"/>
                                      </p:to>
                                    </p:set>
                                    <p:anim calcmode="lin" valueType="num">
                                      <p:cBhvr>
                                        <p:cTn dur="500" fill="hold" id="95"/>
                                        <p:tgtEl>
                                          <p:spTgt spid="33"/>
                                        </p:tgtEl>
                                        <p:attrNameLst>
                                          <p:attrName>ppt_w</p:attrName>
                                        </p:attrNameLst>
                                      </p:cBhvr>
                                      <p:tavLst>
                                        <p:tav tm="0">
                                          <p:val>
                                            <p:fltVal val="0"/>
                                          </p:val>
                                        </p:tav>
                                        <p:tav tm="100000">
                                          <p:val>
                                            <p:strVal val="#ppt_w"/>
                                          </p:val>
                                        </p:tav>
                                      </p:tavLst>
                                    </p:anim>
                                    <p:anim calcmode="lin" valueType="num">
                                      <p:cBhvr>
                                        <p:cTn dur="500" fill="hold" id="96"/>
                                        <p:tgtEl>
                                          <p:spTgt spid="33"/>
                                        </p:tgtEl>
                                        <p:attrNameLst>
                                          <p:attrName>ppt_h</p:attrName>
                                        </p:attrNameLst>
                                      </p:cBhvr>
                                      <p:tavLst>
                                        <p:tav tm="0">
                                          <p:val>
                                            <p:fltVal val="0"/>
                                          </p:val>
                                        </p:tav>
                                        <p:tav tm="100000">
                                          <p:val>
                                            <p:strVal val="#ppt_h"/>
                                          </p:val>
                                        </p:tav>
                                      </p:tavLst>
                                    </p:anim>
                                    <p:animEffect filter="fade" transition="in">
                                      <p:cBhvr>
                                        <p:cTn dur="500" id="97"/>
                                        <p:tgtEl>
                                          <p:spTgt spid="33"/>
                                        </p:tgtEl>
                                      </p:cBhvr>
                                    </p:animEffect>
                                  </p:childTnLst>
                                </p:cTn>
                              </p:par>
                            </p:childTnLst>
                          </p:cTn>
                        </p:par>
                        <p:par>
                          <p:cTn fill="hold" id="98" nodeType="afterGroup">
                            <p:stCondLst>
                              <p:cond delay="6000"/>
                            </p:stCondLst>
                            <p:childTnLst>
                              <p:par>
                                <p:cTn fill="hold" id="99" nodeType="afterEffect" presetClass="entr" presetID="22" presetSubtype="8">
                                  <p:stCondLst>
                                    <p:cond delay="0"/>
                                  </p:stCondLst>
                                  <p:childTnLst>
                                    <p:set>
                                      <p:cBhvr>
                                        <p:cTn dur="1" fill="hold" id="100">
                                          <p:stCondLst>
                                            <p:cond delay="0"/>
                                          </p:stCondLst>
                                        </p:cTn>
                                        <p:tgtEl>
                                          <p:spTgt spid="14"/>
                                        </p:tgtEl>
                                        <p:attrNameLst>
                                          <p:attrName>style.visibility</p:attrName>
                                        </p:attrNameLst>
                                      </p:cBhvr>
                                      <p:to>
                                        <p:strVal val="visible"/>
                                      </p:to>
                                    </p:set>
                                    <p:animEffect filter="wipe(left)" transition="in">
                                      <p:cBhvr>
                                        <p:cTn dur="500" id="101"/>
                                        <p:tgtEl>
                                          <p:spTgt spid="14"/>
                                        </p:tgtEl>
                                      </p:cBhvr>
                                    </p:animEffect>
                                  </p:childTnLst>
                                </p:cTn>
                              </p:par>
                              <p:par>
                                <p:cTn fill="hold" grpId="0" id="102" nodeType="withEffect" presetClass="entr" presetID="53" presetSubtype="0">
                                  <p:stCondLst>
                                    <p:cond delay="500"/>
                                  </p:stCondLst>
                                  <p:childTnLst>
                                    <p:set>
                                      <p:cBhvr>
                                        <p:cTn dur="1" fill="hold" id="103">
                                          <p:stCondLst>
                                            <p:cond delay="0"/>
                                          </p:stCondLst>
                                        </p:cTn>
                                        <p:tgtEl>
                                          <p:spTgt spid="21"/>
                                        </p:tgtEl>
                                        <p:attrNameLst>
                                          <p:attrName>style.visibility</p:attrName>
                                        </p:attrNameLst>
                                      </p:cBhvr>
                                      <p:to>
                                        <p:strVal val="visible"/>
                                      </p:to>
                                    </p:set>
                                    <p:anim calcmode="lin" valueType="num">
                                      <p:cBhvr>
                                        <p:cTn dur="500" fill="hold" id="104"/>
                                        <p:tgtEl>
                                          <p:spTgt spid="21"/>
                                        </p:tgtEl>
                                        <p:attrNameLst>
                                          <p:attrName>ppt_w</p:attrName>
                                        </p:attrNameLst>
                                      </p:cBhvr>
                                      <p:tavLst>
                                        <p:tav tm="0">
                                          <p:val>
                                            <p:fltVal val="0"/>
                                          </p:val>
                                        </p:tav>
                                        <p:tav tm="100000">
                                          <p:val>
                                            <p:strVal val="#ppt_w"/>
                                          </p:val>
                                        </p:tav>
                                      </p:tavLst>
                                    </p:anim>
                                    <p:anim calcmode="lin" valueType="num">
                                      <p:cBhvr>
                                        <p:cTn dur="500" fill="hold" id="105"/>
                                        <p:tgtEl>
                                          <p:spTgt spid="21"/>
                                        </p:tgtEl>
                                        <p:attrNameLst>
                                          <p:attrName>ppt_h</p:attrName>
                                        </p:attrNameLst>
                                      </p:cBhvr>
                                      <p:tavLst>
                                        <p:tav tm="0">
                                          <p:val>
                                            <p:fltVal val="0"/>
                                          </p:val>
                                        </p:tav>
                                        <p:tav tm="100000">
                                          <p:val>
                                            <p:strVal val="#ppt_h"/>
                                          </p:val>
                                        </p:tav>
                                      </p:tavLst>
                                    </p:anim>
                                    <p:animEffect filter="fade" transition="in">
                                      <p:cBhvr>
                                        <p:cTn dur="500" id="106"/>
                                        <p:tgtEl>
                                          <p:spTgt spid="21"/>
                                        </p:tgtEl>
                                      </p:cBhvr>
                                    </p:animEffect>
                                  </p:childTnLst>
                                </p:cTn>
                              </p:par>
                              <p:par>
                                <p:cTn fill="hold" grpId="0" id="107" nodeType="withEffect" presetClass="entr" presetID="53" presetSubtype="0">
                                  <p:stCondLst>
                                    <p:cond delay="500"/>
                                  </p:stCondLst>
                                  <p:childTnLst>
                                    <p:set>
                                      <p:cBhvr>
                                        <p:cTn dur="1" fill="hold" id="108">
                                          <p:stCondLst>
                                            <p:cond delay="0"/>
                                          </p:stCondLst>
                                        </p:cTn>
                                        <p:tgtEl>
                                          <p:spTgt spid="22"/>
                                        </p:tgtEl>
                                        <p:attrNameLst>
                                          <p:attrName>style.visibility</p:attrName>
                                        </p:attrNameLst>
                                      </p:cBhvr>
                                      <p:to>
                                        <p:strVal val="visible"/>
                                      </p:to>
                                    </p:set>
                                    <p:anim calcmode="lin" valueType="num">
                                      <p:cBhvr>
                                        <p:cTn dur="500" fill="hold" id="109"/>
                                        <p:tgtEl>
                                          <p:spTgt spid="22"/>
                                        </p:tgtEl>
                                        <p:attrNameLst>
                                          <p:attrName>ppt_w</p:attrName>
                                        </p:attrNameLst>
                                      </p:cBhvr>
                                      <p:tavLst>
                                        <p:tav tm="0">
                                          <p:val>
                                            <p:fltVal val="0"/>
                                          </p:val>
                                        </p:tav>
                                        <p:tav tm="100000">
                                          <p:val>
                                            <p:strVal val="#ppt_w"/>
                                          </p:val>
                                        </p:tav>
                                      </p:tavLst>
                                    </p:anim>
                                    <p:anim calcmode="lin" valueType="num">
                                      <p:cBhvr>
                                        <p:cTn dur="500" fill="hold" id="110"/>
                                        <p:tgtEl>
                                          <p:spTgt spid="22"/>
                                        </p:tgtEl>
                                        <p:attrNameLst>
                                          <p:attrName>ppt_h</p:attrName>
                                        </p:attrNameLst>
                                      </p:cBhvr>
                                      <p:tavLst>
                                        <p:tav tm="0">
                                          <p:val>
                                            <p:fltVal val="0"/>
                                          </p:val>
                                        </p:tav>
                                        <p:tav tm="100000">
                                          <p:val>
                                            <p:strVal val="#ppt_h"/>
                                          </p:val>
                                        </p:tav>
                                      </p:tavLst>
                                    </p:anim>
                                    <p:animEffect filter="fade" transition="in">
                                      <p:cBhvr>
                                        <p:cTn dur="500" id="111"/>
                                        <p:tgtEl>
                                          <p:spTgt spid="22"/>
                                        </p:tgtEl>
                                      </p:cBhvr>
                                    </p:animEffect>
                                  </p:childTnLst>
                                </p:cTn>
                              </p:par>
                              <p:par>
                                <p:cTn fill="hold" grpId="0" id="112" nodeType="withEffect" presetClass="entr" presetID="53" presetSubtype="0">
                                  <p:stCondLst>
                                    <p:cond delay="500"/>
                                  </p:stCondLst>
                                  <p:childTnLst>
                                    <p:set>
                                      <p:cBhvr>
                                        <p:cTn dur="1" fill="hold" id="113">
                                          <p:stCondLst>
                                            <p:cond delay="0"/>
                                          </p:stCondLst>
                                        </p:cTn>
                                        <p:tgtEl>
                                          <p:spTgt spid="34"/>
                                        </p:tgtEl>
                                        <p:attrNameLst>
                                          <p:attrName>style.visibility</p:attrName>
                                        </p:attrNameLst>
                                      </p:cBhvr>
                                      <p:to>
                                        <p:strVal val="visible"/>
                                      </p:to>
                                    </p:set>
                                    <p:anim calcmode="lin" valueType="num">
                                      <p:cBhvr>
                                        <p:cTn dur="500" fill="hold" id="114"/>
                                        <p:tgtEl>
                                          <p:spTgt spid="34"/>
                                        </p:tgtEl>
                                        <p:attrNameLst>
                                          <p:attrName>ppt_w</p:attrName>
                                        </p:attrNameLst>
                                      </p:cBhvr>
                                      <p:tavLst>
                                        <p:tav tm="0">
                                          <p:val>
                                            <p:fltVal val="0"/>
                                          </p:val>
                                        </p:tav>
                                        <p:tav tm="100000">
                                          <p:val>
                                            <p:strVal val="#ppt_w"/>
                                          </p:val>
                                        </p:tav>
                                      </p:tavLst>
                                    </p:anim>
                                    <p:anim calcmode="lin" valueType="num">
                                      <p:cBhvr>
                                        <p:cTn dur="500" fill="hold" id="115"/>
                                        <p:tgtEl>
                                          <p:spTgt spid="34"/>
                                        </p:tgtEl>
                                        <p:attrNameLst>
                                          <p:attrName>ppt_h</p:attrName>
                                        </p:attrNameLst>
                                      </p:cBhvr>
                                      <p:tavLst>
                                        <p:tav tm="0">
                                          <p:val>
                                            <p:fltVal val="0"/>
                                          </p:val>
                                        </p:tav>
                                        <p:tav tm="100000">
                                          <p:val>
                                            <p:strVal val="#ppt_h"/>
                                          </p:val>
                                        </p:tav>
                                      </p:tavLst>
                                    </p:anim>
                                    <p:animEffect filter="fade" transition="in">
                                      <p:cBhvr>
                                        <p:cTn dur="500" id="116"/>
                                        <p:tgtEl>
                                          <p:spTgt spid="34"/>
                                        </p:tgtEl>
                                      </p:cBhvr>
                                    </p:animEffect>
                                  </p:childTnLst>
                                </p:cTn>
                              </p:par>
                              <p:par>
                                <p:cTn fill="hold" grpId="0" id="117" nodeType="withEffect" presetClass="entr" presetID="53" presetSubtype="0">
                                  <p:stCondLst>
                                    <p:cond delay="500"/>
                                  </p:stCondLst>
                                  <p:childTnLst>
                                    <p:set>
                                      <p:cBhvr>
                                        <p:cTn dur="1" fill="hold" id="118">
                                          <p:stCondLst>
                                            <p:cond delay="0"/>
                                          </p:stCondLst>
                                        </p:cTn>
                                        <p:tgtEl>
                                          <p:spTgt spid="35"/>
                                        </p:tgtEl>
                                        <p:attrNameLst>
                                          <p:attrName>style.visibility</p:attrName>
                                        </p:attrNameLst>
                                      </p:cBhvr>
                                      <p:to>
                                        <p:strVal val="visible"/>
                                      </p:to>
                                    </p:set>
                                    <p:anim calcmode="lin" valueType="num">
                                      <p:cBhvr>
                                        <p:cTn dur="500" fill="hold" id="119"/>
                                        <p:tgtEl>
                                          <p:spTgt spid="35"/>
                                        </p:tgtEl>
                                        <p:attrNameLst>
                                          <p:attrName>ppt_w</p:attrName>
                                        </p:attrNameLst>
                                      </p:cBhvr>
                                      <p:tavLst>
                                        <p:tav tm="0">
                                          <p:val>
                                            <p:fltVal val="0"/>
                                          </p:val>
                                        </p:tav>
                                        <p:tav tm="100000">
                                          <p:val>
                                            <p:strVal val="#ppt_w"/>
                                          </p:val>
                                        </p:tav>
                                      </p:tavLst>
                                    </p:anim>
                                    <p:anim calcmode="lin" valueType="num">
                                      <p:cBhvr>
                                        <p:cTn dur="500" fill="hold" id="120"/>
                                        <p:tgtEl>
                                          <p:spTgt spid="35"/>
                                        </p:tgtEl>
                                        <p:attrNameLst>
                                          <p:attrName>ppt_h</p:attrName>
                                        </p:attrNameLst>
                                      </p:cBhvr>
                                      <p:tavLst>
                                        <p:tav tm="0">
                                          <p:val>
                                            <p:fltVal val="0"/>
                                          </p:val>
                                        </p:tav>
                                        <p:tav tm="100000">
                                          <p:val>
                                            <p:strVal val="#ppt_h"/>
                                          </p:val>
                                        </p:tav>
                                      </p:tavLst>
                                    </p:anim>
                                    <p:animEffect filter="fade" transition="in">
                                      <p:cBhvr>
                                        <p:cTn dur="500" id="121"/>
                                        <p:tgtEl>
                                          <p:spTgt spid="35"/>
                                        </p:tgtEl>
                                      </p:cBhvr>
                                    </p:animEffect>
                                  </p:childTnLst>
                                </p:cTn>
                              </p:par>
                            </p:childTnLst>
                          </p:cTn>
                        </p:par>
                        <p:par>
                          <p:cTn fill="hold" id="122" nodeType="afterGroup">
                            <p:stCondLst>
                              <p:cond delay="7000"/>
                            </p:stCondLst>
                            <p:childTnLst>
                              <p:par>
                                <p:cTn fill="hold" id="123" nodeType="afterEffect" presetClass="entr" presetID="22" presetSubtype="8">
                                  <p:stCondLst>
                                    <p:cond delay="0"/>
                                  </p:stCondLst>
                                  <p:childTnLst>
                                    <p:set>
                                      <p:cBhvr>
                                        <p:cTn dur="1" fill="hold" id="124">
                                          <p:stCondLst>
                                            <p:cond delay="0"/>
                                          </p:stCondLst>
                                        </p:cTn>
                                        <p:tgtEl>
                                          <p:spTgt spid="18"/>
                                        </p:tgtEl>
                                        <p:attrNameLst>
                                          <p:attrName>style.visibility</p:attrName>
                                        </p:attrNameLst>
                                      </p:cBhvr>
                                      <p:to>
                                        <p:strVal val="visible"/>
                                      </p:to>
                                    </p:set>
                                    <p:animEffect filter="wipe(left)" transition="in">
                                      <p:cBhvr>
                                        <p:cTn dur="500" id="125"/>
                                        <p:tgtEl>
                                          <p:spTgt spid="18"/>
                                        </p:tgtEl>
                                      </p:cBhvr>
                                    </p:animEffect>
                                  </p:childTnLst>
                                </p:cTn>
                              </p:par>
                              <p:par>
                                <p:cTn fill="hold" grpId="0" id="126" nodeType="withEffect" presetClass="entr" presetID="53" presetSubtype="0">
                                  <p:stCondLst>
                                    <p:cond delay="500"/>
                                  </p:stCondLst>
                                  <p:childTnLst>
                                    <p:set>
                                      <p:cBhvr>
                                        <p:cTn dur="1" fill="hold" id="127">
                                          <p:stCondLst>
                                            <p:cond delay="0"/>
                                          </p:stCondLst>
                                        </p:cTn>
                                        <p:tgtEl>
                                          <p:spTgt spid="23"/>
                                        </p:tgtEl>
                                        <p:attrNameLst>
                                          <p:attrName>style.visibility</p:attrName>
                                        </p:attrNameLst>
                                      </p:cBhvr>
                                      <p:to>
                                        <p:strVal val="visible"/>
                                      </p:to>
                                    </p:set>
                                    <p:anim calcmode="lin" valueType="num">
                                      <p:cBhvr>
                                        <p:cTn dur="500" fill="hold" id="128"/>
                                        <p:tgtEl>
                                          <p:spTgt spid="23"/>
                                        </p:tgtEl>
                                        <p:attrNameLst>
                                          <p:attrName>ppt_w</p:attrName>
                                        </p:attrNameLst>
                                      </p:cBhvr>
                                      <p:tavLst>
                                        <p:tav tm="0">
                                          <p:val>
                                            <p:fltVal val="0"/>
                                          </p:val>
                                        </p:tav>
                                        <p:tav tm="100000">
                                          <p:val>
                                            <p:strVal val="#ppt_w"/>
                                          </p:val>
                                        </p:tav>
                                      </p:tavLst>
                                    </p:anim>
                                    <p:anim calcmode="lin" valueType="num">
                                      <p:cBhvr>
                                        <p:cTn dur="500" fill="hold" id="129"/>
                                        <p:tgtEl>
                                          <p:spTgt spid="23"/>
                                        </p:tgtEl>
                                        <p:attrNameLst>
                                          <p:attrName>ppt_h</p:attrName>
                                        </p:attrNameLst>
                                      </p:cBhvr>
                                      <p:tavLst>
                                        <p:tav tm="0">
                                          <p:val>
                                            <p:fltVal val="0"/>
                                          </p:val>
                                        </p:tav>
                                        <p:tav tm="100000">
                                          <p:val>
                                            <p:strVal val="#ppt_h"/>
                                          </p:val>
                                        </p:tav>
                                      </p:tavLst>
                                    </p:anim>
                                    <p:animEffect filter="fade" transition="in">
                                      <p:cBhvr>
                                        <p:cTn dur="500" id="130"/>
                                        <p:tgtEl>
                                          <p:spTgt spid="23"/>
                                        </p:tgtEl>
                                      </p:cBhvr>
                                    </p:animEffect>
                                  </p:childTnLst>
                                </p:cTn>
                              </p:par>
                              <p:par>
                                <p:cTn fill="hold" grpId="0" id="131" nodeType="withEffect" presetClass="entr" presetID="53" presetSubtype="0">
                                  <p:stCondLst>
                                    <p:cond delay="500"/>
                                  </p:stCondLst>
                                  <p:childTnLst>
                                    <p:set>
                                      <p:cBhvr>
                                        <p:cTn dur="1" fill="hold" id="132">
                                          <p:stCondLst>
                                            <p:cond delay="0"/>
                                          </p:stCondLst>
                                        </p:cTn>
                                        <p:tgtEl>
                                          <p:spTgt spid="24"/>
                                        </p:tgtEl>
                                        <p:attrNameLst>
                                          <p:attrName>style.visibility</p:attrName>
                                        </p:attrNameLst>
                                      </p:cBhvr>
                                      <p:to>
                                        <p:strVal val="visible"/>
                                      </p:to>
                                    </p:set>
                                    <p:anim calcmode="lin" valueType="num">
                                      <p:cBhvr>
                                        <p:cTn dur="500" fill="hold" id="133"/>
                                        <p:tgtEl>
                                          <p:spTgt spid="24"/>
                                        </p:tgtEl>
                                        <p:attrNameLst>
                                          <p:attrName>ppt_w</p:attrName>
                                        </p:attrNameLst>
                                      </p:cBhvr>
                                      <p:tavLst>
                                        <p:tav tm="0">
                                          <p:val>
                                            <p:fltVal val="0"/>
                                          </p:val>
                                        </p:tav>
                                        <p:tav tm="100000">
                                          <p:val>
                                            <p:strVal val="#ppt_w"/>
                                          </p:val>
                                        </p:tav>
                                      </p:tavLst>
                                    </p:anim>
                                    <p:anim calcmode="lin" valueType="num">
                                      <p:cBhvr>
                                        <p:cTn dur="500" fill="hold" id="134"/>
                                        <p:tgtEl>
                                          <p:spTgt spid="24"/>
                                        </p:tgtEl>
                                        <p:attrNameLst>
                                          <p:attrName>ppt_h</p:attrName>
                                        </p:attrNameLst>
                                      </p:cBhvr>
                                      <p:tavLst>
                                        <p:tav tm="0">
                                          <p:val>
                                            <p:fltVal val="0"/>
                                          </p:val>
                                        </p:tav>
                                        <p:tav tm="100000">
                                          <p:val>
                                            <p:strVal val="#ppt_h"/>
                                          </p:val>
                                        </p:tav>
                                      </p:tavLst>
                                    </p:anim>
                                    <p:animEffect filter="fade" transition="in">
                                      <p:cBhvr>
                                        <p:cTn dur="500" id="135"/>
                                        <p:tgtEl>
                                          <p:spTgt spid="24"/>
                                        </p:tgtEl>
                                      </p:cBhvr>
                                    </p:animEffect>
                                  </p:childTnLst>
                                </p:cTn>
                              </p:par>
                              <p:par>
                                <p:cTn fill="hold" grpId="0" id="136" nodeType="withEffect" presetClass="entr" presetID="53" presetSubtype="0">
                                  <p:stCondLst>
                                    <p:cond delay="500"/>
                                  </p:stCondLst>
                                  <p:childTnLst>
                                    <p:set>
                                      <p:cBhvr>
                                        <p:cTn dur="1" fill="hold" id="137">
                                          <p:stCondLst>
                                            <p:cond delay="0"/>
                                          </p:stCondLst>
                                        </p:cTn>
                                        <p:tgtEl>
                                          <p:spTgt spid="36"/>
                                        </p:tgtEl>
                                        <p:attrNameLst>
                                          <p:attrName>style.visibility</p:attrName>
                                        </p:attrNameLst>
                                      </p:cBhvr>
                                      <p:to>
                                        <p:strVal val="visible"/>
                                      </p:to>
                                    </p:set>
                                    <p:anim calcmode="lin" valueType="num">
                                      <p:cBhvr>
                                        <p:cTn dur="500" fill="hold" id="138"/>
                                        <p:tgtEl>
                                          <p:spTgt spid="36"/>
                                        </p:tgtEl>
                                        <p:attrNameLst>
                                          <p:attrName>ppt_w</p:attrName>
                                        </p:attrNameLst>
                                      </p:cBhvr>
                                      <p:tavLst>
                                        <p:tav tm="0">
                                          <p:val>
                                            <p:fltVal val="0"/>
                                          </p:val>
                                        </p:tav>
                                        <p:tav tm="100000">
                                          <p:val>
                                            <p:strVal val="#ppt_w"/>
                                          </p:val>
                                        </p:tav>
                                      </p:tavLst>
                                    </p:anim>
                                    <p:anim calcmode="lin" valueType="num">
                                      <p:cBhvr>
                                        <p:cTn dur="500" fill="hold" id="139"/>
                                        <p:tgtEl>
                                          <p:spTgt spid="36"/>
                                        </p:tgtEl>
                                        <p:attrNameLst>
                                          <p:attrName>ppt_h</p:attrName>
                                        </p:attrNameLst>
                                      </p:cBhvr>
                                      <p:tavLst>
                                        <p:tav tm="0">
                                          <p:val>
                                            <p:fltVal val="0"/>
                                          </p:val>
                                        </p:tav>
                                        <p:tav tm="100000">
                                          <p:val>
                                            <p:strVal val="#ppt_h"/>
                                          </p:val>
                                        </p:tav>
                                      </p:tavLst>
                                    </p:anim>
                                    <p:animEffect filter="fade" transition="in">
                                      <p:cBhvr>
                                        <p:cTn dur="500" id="140"/>
                                        <p:tgtEl>
                                          <p:spTgt spid="36"/>
                                        </p:tgtEl>
                                      </p:cBhvr>
                                    </p:animEffect>
                                  </p:childTnLst>
                                </p:cTn>
                              </p:par>
                              <p:par>
                                <p:cTn fill="hold" grpId="0" id="141" nodeType="withEffect" presetClass="entr" presetID="53" presetSubtype="0">
                                  <p:stCondLst>
                                    <p:cond delay="500"/>
                                  </p:stCondLst>
                                  <p:childTnLst>
                                    <p:set>
                                      <p:cBhvr>
                                        <p:cTn dur="1" fill="hold" id="142">
                                          <p:stCondLst>
                                            <p:cond delay="0"/>
                                          </p:stCondLst>
                                        </p:cTn>
                                        <p:tgtEl>
                                          <p:spTgt spid="37"/>
                                        </p:tgtEl>
                                        <p:attrNameLst>
                                          <p:attrName>style.visibility</p:attrName>
                                        </p:attrNameLst>
                                      </p:cBhvr>
                                      <p:to>
                                        <p:strVal val="visible"/>
                                      </p:to>
                                    </p:set>
                                    <p:anim calcmode="lin" valueType="num">
                                      <p:cBhvr>
                                        <p:cTn dur="500" fill="hold" id="143"/>
                                        <p:tgtEl>
                                          <p:spTgt spid="37"/>
                                        </p:tgtEl>
                                        <p:attrNameLst>
                                          <p:attrName>ppt_w</p:attrName>
                                        </p:attrNameLst>
                                      </p:cBhvr>
                                      <p:tavLst>
                                        <p:tav tm="0">
                                          <p:val>
                                            <p:fltVal val="0"/>
                                          </p:val>
                                        </p:tav>
                                        <p:tav tm="100000">
                                          <p:val>
                                            <p:strVal val="#ppt_w"/>
                                          </p:val>
                                        </p:tav>
                                      </p:tavLst>
                                    </p:anim>
                                    <p:anim calcmode="lin" valueType="num">
                                      <p:cBhvr>
                                        <p:cTn dur="500" fill="hold" id="144"/>
                                        <p:tgtEl>
                                          <p:spTgt spid="37"/>
                                        </p:tgtEl>
                                        <p:attrNameLst>
                                          <p:attrName>ppt_h</p:attrName>
                                        </p:attrNameLst>
                                      </p:cBhvr>
                                      <p:tavLst>
                                        <p:tav tm="0">
                                          <p:val>
                                            <p:fltVal val="0"/>
                                          </p:val>
                                        </p:tav>
                                        <p:tav tm="100000">
                                          <p:val>
                                            <p:strVal val="#ppt_h"/>
                                          </p:val>
                                        </p:tav>
                                      </p:tavLst>
                                    </p:anim>
                                    <p:animEffect filter="fade" transition="in">
                                      <p:cBhvr>
                                        <p:cTn dur="500" id="14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5"/>
      <p:bldP grpId="0" spid="16"/>
      <p:bldP grpId="0" spid="19"/>
      <p:bldP grpId="0" spid="20"/>
      <p:bldP grpId="0" spid="21"/>
      <p:bldP grpId="0" spid="22"/>
      <p:bldP grpId="0" spid="23"/>
      <p:bldP grpId="0" spid="24"/>
      <p:bldP grpId="0" spid="25"/>
      <p:bldP grpId="1" spid="25"/>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竞争对手分析 </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16</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13" name="Oval 90"/>
          <p:cNvSpPr/>
          <p:nvPr/>
        </p:nvSpPr>
        <p:spPr>
          <a:xfrm>
            <a:off x="4606925" y="1196752"/>
            <a:ext cx="2978150"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chemeClr val="tx1">
                  <a:lumMod val="65000"/>
                  <a:lumOff val="35000"/>
                </a:schemeClr>
              </a:solidFill>
            </a:endParaRPr>
          </a:p>
        </p:txBody>
      </p:sp>
      <p:sp>
        <p:nvSpPr>
          <p:cNvPr id="14" name="Oval 91"/>
          <p:cNvSpPr/>
          <p:nvPr/>
        </p:nvSpPr>
        <p:spPr>
          <a:xfrm>
            <a:off x="4789488" y="1379315"/>
            <a:ext cx="261302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5" name="Oval 92"/>
          <p:cNvSpPr/>
          <p:nvPr/>
        </p:nvSpPr>
        <p:spPr>
          <a:xfrm>
            <a:off x="4972050" y="1560290"/>
            <a:ext cx="2247900"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6" name="Oval 93"/>
          <p:cNvSpPr/>
          <p:nvPr/>
        </p:nvSpPr>
        <p:spPr>
          <a:xfrm>
            <a:off x="5154613" y="1742852"/>
            <a:ext cx="1882775" cy="1884363"/>
          </a:xfrm>
          <a:prstGeom prst="ellipse">
            <a:avLst/>
          </a:prstGeom>
          <a:noFill/>
          <a:ln cap="rnd"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7" name="Arc 94"/>
          <p:cNvSpPr/>
          <p:nvPr/>
        </p:nvSpPr>
        <p:spPr>
          <a:xfrm>
            <a:off x="4606925" y="1196752"/>
            <a:ext cx="2978150" cy="2976563"/>
          </a:xfrm>
          <a:prstGeom prst="arc">
            <a:avLst>
              <a:gd fmla="val 16200000" name="adj1"/>
              <a:gd fmla="val 20886546" name="adj2"/>
            </a:avLst>
          </a:prstGeom>
          <a:noFill/>
          <a:ln cap="rnd"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tx1">
                  <a:lumMod val="65000"/>
                  <a:lumOff val="35000"/>
                </a:schemeClr>
              </a:solidFill>
            </a:endParaRPr>
          </a:p>
        </p:txBody>
      </p:sp>
      <p:sp>
        <p:nvSpPr>
          <p:cNvPr id="18" name="Arc 95"/>
          <p:cNvSpPr/>
          <p:nvPr/>
        </p:nvSpPr>
        <p:spPr>
          <a:xfrm>
            <a:off x="4789488" y="1379315"/>
            <a:ext cx="2613025" cy="2611437"/>
          </a:xfrm>
          <a:prstGeom prst="arc">
            <a:avLst>
              <a:gd fmla="val 12350273" name="adj1"/>
              <a:gd fmla="val 15240146" name="adj2"/>
            </a:avLst>
          </a:prstGeom>
          <a:noFill/>
          <a:ln cap="rnd" w="127000">
            <a:solidFill>
              <a:srgbClr val="00B0F0">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9" name="Arc 96"/>
          <p:cNvSpPr/>
          <p:nvPr/>
        </p:nvSpPr>
        <p:spPr>
          <a:xfrm>
            <a:off x="4972050" y="1560290"/>
            <a:ext cx="2247900" cy="2249487"/>
          </a:xfrm>
          <a:prstGeom prst="arc">
            <a:avLst>
              <a:gd fmla="val 3842578" name="adj1"/>
              <a:gd fmla="val 9752989" name="adj2"/>
            </a:avLst>
          </a:prstGeom>
          <a:noFill/>
          <a:ln cap="rnd"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0" name="Arc 97"/>
          <p:cNvSpPr/>
          <p:nvPr/>
        </p:nvSpPr>
        <p:spPr>
          <a:xfrm>
            <a:off x="5154613" y="1742852"/>
            <a:ext cx="1882775" cy="1884363"/>
          </a:xfrm>
          <a:prstGeom prst="arc">
            <a:avLst>
              <a:gd fmla="val 21482739" name="adj1"/>
              <a:gd fmla="val 2573572" name="adj2"/>
            </a:avLst>
          </a:prstGeom>
          <a:noFill/>
          <a:ln cap="rnd" w="127000">
            <a:solidFill>
              <a:srgbClr val="00B0F0">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21" name="TextBox 20"/>
          <p:cNvSpPr txBox="1"/>
          <p:nvPr/>
        </p:nvSpPr>
        <p:spPr>
          <a:xfrm>
            <a:off x="5334000" y="2487176"/>
            <a:ext cx="1524000" cy="701040"/>
          </a:xfrm>
          <a:prstGeom prst="rect">
            <a:avLst/>
          </a:prstGeom>
          <a:noFill/>
        </p:spPr>
        <p:txBody>
          <a:bodyPr>
            <a:spAutoFit/>
          </a:bodyPr>
          <a:lstStyle/>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竞争对手</a:t>
            </a:r>
          </a:p>
          <a:p>
            <a:pPr algn="ct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占比 </a:t>
            </a:r>
          </a:p>
        </p:txBody>
      </p:sp>
      <p:cxnSp>
        <p:nvCxnSpPr>
          <p:cNvPr id="22" name="Straight Connector 100"/>
          <p:cNvCxnSpPr/>
          <p:nvPr/>
        </p:nvCxnSpPr>
        <p:spPr>
          <a:xfrm>
            <a:off x="7686675" y="2398490"/>
            <a:ext cx="9144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4975" y="3397027"/>
            <a:ext cx="13716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4264" y="2198465"/>
            <a:ext cx="690880" cy="396240"/>
          </a:xfrm>
          <a:prstGeom prst="rect">
            <a:avLst/>
          </a:prstGeom>
          <a:noFill/>
        </p:spPr>
        <p:txBody>
          <a:bodyPr wrap="none">
            <a:spAutoFit/>
          </a:bodyPr>
          <a:lstStyle/>
          <a:p>
            <a:pPr eaLnBrk="1" fontAlgn="auto" hangingPunct="1">
              <a:spcBef>
                <a:spcPct val="0"/>
              </a:spcBef>
              <a:spcAft>
                <a:spcPct val="0"/>
              </a:spcAft>
              <a:defRPr/>
            </a:pPr>
            <a:r>
              <a:rPr b="1" lang="en-US" sz="2000">
                <a:solidFill>
                  <a:schemeClr val="tx1">
                    <a:lumMod val="65000"/>
                    <a:lumOff val="35000"/>
                  </a:schemeClr>
                </a:solidFill>
                <a:latin charset="0" pitchFamily="34" typeface="Impact MT Std"/>
                <a:ea charset="-122" panose="020b0503020204020204" pitchFamily="34" typeface="微软雅黑"/>
                <a:cs charset="0" panose="020b0606030504020204" pitchFamily="34" typeface="Open Sans"/>
              </a:rPr>
              <a:t>55%</a:t>
            </a:r>
          </a:p>
        </p:txBody>
      </p:sp>
      <p:sp>
        <p:nvSpPr>
          <p:cNvPr id="25" name="TextBox 24"/>
          <p:cNvSpPr txBox="1"/>
          <p:nvPr/>
        </p:nvSpPr>
        <p:spPr>
          <a:xfrm>
            <a:off x="9409114" y="2132856"/>
            <a:ext cx="2439182" cy="1463040"/>
          </a:xfrm>
          <a:prstGeom prst="rect">
            <a:avLst/>
          </a:prstGeom>
          <a:noFill/>
        </p:spPr>
        <p:txBody>
          <a:bodyPr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输入对手公司</a:t>
            </a:r>
          </a:p>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请在此处输入详细的文字介绍信息和介表达图表的含义表达图表的含义.</a:t>
            </a:r>
          </a:p>
        </p:txBody>
      </p:sp>
      <p:sp>
        <p:nvSpPr>
          <p:cNvPr id="26" name="TextBox 25"/>
          <p:cNvSpPr txBox="1"/>
          <p:nvPr/>
        </p:nvSpPr>
        <p:spPr>
          <a:xfrm>
            <a:off x="8240714" y="3227165"/>
            <a:ext cx="690880" cy="396240"/>
          </a:xfrm>
          <a:prstGeom prst="rect">
            <a:avLst/>
          </a:prstGeom>
          <a:noFill/>
        </p:spPr>
        <p:txBody>
          <a:bodyPr wrap="none">
            <a:spAutoFit/>
          </a:bodyPr>
          <a:lstStyle/>
          <a:p>
            <a:pPr eaLnBrk="1" fontAlgn="auto" hangingPunct="1">
              <a:spcBef>
                <a:spcPct val="0"/>
              </a:spcBef>
              <a:spcAft>
                <a:spcPct val="0"/>
              </a:spcAft>
              <a:defRPr/>
            </a:pPr>
            <a:r>
              <a:rPr b="1" lang="en-US" sz="2000">
                <a:solidFill>
                  <a:schemeClr val="tx1">
                    <a:lumMod val="65000"/>
                    <a:lumOff val="35000"/>
                  </a:schemeClr>
                </a:solidFill>
                <a:latin charset="0" pitchFamily="34" typeface="Impact MT Std"/>
                <a:ea charset="-122" panose="020b0503020204020204" pitchFamily="34" typeface="微软雅黑"/>
                <a:cs charset="0" panose="020b0606030504020204" pitchFamily="34" typeface="Open Sans"/>
              </a:rPr>
              <a:t>15%</a:t>
            </a:r>
          </a:p>
        </p:txBody>
      </p:sp>
      <p:sp>
        <p:nvSpPr>
          <p:cNvPr id="27" name="TextBox 26"/>
          <p:cNvSpPr txBox="1"/>
          <p:nvPr/>
        </p:nvSpPr>
        <p:spPr>
          <a:xfrm>
            <a:off x="8948739" y="3152552"/>
            <a:ext cx="2323493" cy="1463040"/>
          </a:xfrm>
          <a:prstGeom prst="rect">
            <a:avLst/>
          </a:prstGeom>
          <a:noFill/>
        </p:spPr>
        <p:txBody>
          <a:bodyPr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输入对手公司</a:t>
            </a:r>
          </a:p>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请在此处输入详细的文字介绍信息和介表达图表的含义表达图表的含义.</a:t>
            </a:r>
          </a:p>
        </p:txBody>
      </p:sp>
      <p:cxnSp>
        <p:nvCxnSpPr>
          <p:cNvPr id="28" name="Straight Connector 107"/>
          <p:cNvCxnSpPr/>
          <p:nvPr/>
        </p:nvCxnSpPr>
        <p:spPr>
          <a:xfrm>
            <a:off x="3960813" y="2198465"/>
            <a:ext cx="914400"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11195" y="1998440"/>
            <a:ext cx="690880" cy="396240"/>
          </a:xfrm>
          <a:prstGeom prst="rect">
            <a:avLst/>
          </a:prstGeom>
          <a:noFill/>
        </p:spPr>
        <p:txBody>
          <a:bodyPr wrap="none">
            <a:spAutoFit/>
          </a:bodyPr>
          <a:lstStyle/>
          <a:p>
            <a:pPr algn="r" eaLnBrk="1" fontAlgn="auto" hangingPunct="1">
              <a:spcBef>
                <a:spcPct val="0"/>
              </a:spcBef>
              <a:spcAft>
                <a:spcPct val="0"/>
              </a:spcAft>
              <a:defRPr/>
            </a:pPr>
            <a:r>
              <a:rPr b="1" lang="en-US" sz="2000">
                <a:solidFill>
                  <a:schemeClr val="tx1">
                    <a:lumMod val="65000"/>
                    <a:lumOff val="35000"/>
                  </a:schemeClr>
                </a:solidFill>
                <a:latin charset="0" pitchFamily="34" typeface="Impact MT Std"/>
                <a:ea charset="-122" panose="020b0503020204020204" pitchFamily="34" typeface="微软雅黑"/>
                <a:cs charset="0" panose="020b0606030504020204" pitchFamily="34" typeface="Open Sans"/>
              </a:rPr>
              <a:t>35%</a:t>
            </a:r>
          </a:p>
        </p:txBody>
      </p:sp>
      <p:sp>
        <p:nvSpPr>
          <p:cNvPr id="30" name="TextBox 29"/>
          <p:cNvSpPr txBox="1"/>
          <p:nvPr/>
        </p:nvSpPr>
        <p:spPr>
          <a:xfrm>
            <a:off x="1021023" y="1920652"/>
            <a:ext cx="2174615" cy="1463040"/>
          </a:xfrm>
          <a:prstGeom prst="rect">
            <a:avLst/>
          </a:prstGeom>
          <a:noFill/>
        </p:spPr>
        <p:txBody>
          <a:bodyPr wrap="square">
            <a:spAutoFit/>
          </a:bodyPr>
          <a:lstStyle/>
          <a:p>
            <a:pPr algn="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输入对手公司</a:t>
            </a:r>
          </a:p>
          <a:p>
            <a:pPr algn="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请在此处输入详细的文字介绍信息和介表达图表的含义表达图表的含义.</a:t>
            </a:r>
          </a:p>
        </p:txBody>
      </p:sp>
      <p:cxnSp>
        <p:nvCxnSpPr>
          <p:cNvPr id="31" name="Straight Connector 110"/>
          <p:cNvCxnSpPr/>
          <p:nvPr/>
        </p:nvCxnSpPr>
        <p:spPr>
          <a:xfrm>
            <a:off x="4057650" y="2992215"/>
            <a:ext cx="914400"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flipH="1">
            <a:off x="4057650" y="2992215"/>
            <a:ext cx="0" cy="327025"/>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98558" y="3437955"/>
            <a:ext cx="690880" cy="396240"/>
          </a:xfrm>
          <a:prstGeom prst="rect">
            <a:avLst/>
          </a:prstGeom>
          <a:noFill/>
        </p:spPr>
        <p:txBody>
          <a:bodyPr wrap="none">
            <a:spAutoFit/>
          </a:bodyPr>
          <a:lstStyle/>
          <a:p>
            <a:pPr algn="r" eaLnBrk="1" fontAlgn="auto" hangingPunct="1">
              <a:spcBef>
                <a:spcPct val="0"/>
              </a:spcBef>
              <a:spcAft>
                <a:spcPct val="0"/>
              </a:spcAft>
              <a:defRPr/>
            </a:pPr>
            <a:r>
              <a:rPr b="1" lang="en-US" sz="2000">
                <a:solidFill>
                  <a:schemeClr val="tx1">
                    <a:lumMod val="65000"/>
                    <a:lumOff val="35000"/>
                  </a:schemeClr>
                </a:solidFill>
                <a:latin charset="0" pitchFamily="34" typeface="Impact MT Std"/>
                <a:ea charset="-122" panose="020b0503020204020204" pitchFamily="34" typeface="微软雅黑"/>
                <a:cs charset="0" panose="020b0606030504020204" pitchFamily="34" typeface="Open Sans"/>
              </a:rPr>
              <a:t>45%</a:t>
            </a:r>
          </a:p>
        </p:txBody>
      </p:sp>
      <p:sp>
        <p:nvSpPr>
          <p:cNvPr id="34" name="TextBox 33"/>
          <p:cNvSpPr txBox="1"/>
          <p:nvPr/>
        </p:nvSpPr>
        <p:spPr>
          <a:xfrm>
            <a:off x="1489075" y="3356992"/>
            <a:ext cx="2232025" cy="1463040"/>
          </a:xfrm>
          <a:prstGeom prst="rect">
            <a:avLst/>
          </a:prstGeom>
          <a:noFill/>
        </p:spPr>
        <p:txBody>
          <a:bodyPr wrap="square">
            <a:spAutoFit/>
          </a:bodyPr>
          <a:lstStyle/>
          <a:p>
            <a:pPr algn="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输入对手公司</a:t>
            </a:r>
          </a:p>
          <a:p>
            <a:pPr algn="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请在此处输入详细的文字介绍信息和介表达图表的含义表达图表的含义.</a:t>
            </a:r>
          </a:p>
        </p:txBody>
      </p:sp>
      <p:sp>
        <p:nvSpPr>
          <p:cNvPr id="35" name="Freeform 12"/>
          <p:cNvSpPr/>
          <p:nvPr/>
        </p:nvSpPr>
        <p:spPr bwMode="auto">
          <a:xfrm>
            <a:off x="1608509" y="4801839"/>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65000"/>
                  <a:lumOff val="35000"/>
                </a:schemeClr>
              </a:solidFill>
            </a:endParaRPr>
          </a:p>
        </p:txBody>
      </p:sp>
      <p:sp>
        <p:nvSpPr>
          <p:cNvPr id="36" name="Freeform 12"/>
          <p:cNvSpPr/>
          <p:nvPr/>
        </p:nvSpPr>
        <p:spPr bwMode="auto">
          <a:xfrm flipH="1" flipV="1">
            <a:off x="10249469" y="5707087"/>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37" name="TextBox 36"/>
          <p:cNvSpPr txBox="1"/>
          <p:nvPr/>
        </p:nvSpPr>
        <p:spPr>
          <a:xfrm>
            <a:off x="1968549" y="5116040"/>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par>
                                <p:cTn fill="hold" grpId="0" id="17" nodeType="withEffect" presetClass="entr" presetID="21" presetSubtype="1">
                                  <p:stCondLst>
                                    <p:cond delay="500"/>
                                  </p:stCondLst>
                                  <p:childTnLst>
                                    <p:set>
                                      <p:cBhvr>
                                        <p:cTn dur="1" fill="hold" id="18">
                                          <p:stCondLst>
                                            <p:cond delay="0"/>
                                          </p:stCondLst>
                                        </p:cTn>
                                        <p:tgtEl>
                                          <p:spTgt spid="16"/>
                                        </p:tgtEl>
                                        <p:attrNameLst>
                                          <p:attrName>style.visibility</p:attrName>
                                        </p:attrNameLst>
                                      </p:cBhvr>
                                      <p:to>
                                        <p:strVal val="visible"/>
                                      </p:to>
                                    </p:set>
                                    <p:animEffect filter="wheel(1)" transition="in">
                                      <p:cBhvr>
                                        <p:cTn dur="500" id="19"/>
                                        <p:tgtEl>
                                          <p:spTgt spid="16"/>
                                        </p:tgtEl>
                                      </p:cBhvr>
                                    </p:animEffect>
                                  </p:childTnLst>
                                </p:cTn>
                              </p:par>
                              <p:par>
                                <p:cTn fill="hold" grpId="0" id="20" nodeType="withEffect" presetClass="entr" presetID="21" presetSubtype="1">
                                  <p:stCondLst>
                                    <p:cond delay="500"/>
                                  </p:stCondLst>
                                  <p:childTnLst>
                                    <p:set>
                                      <p:cBhvr>
                                        <p:cTn dur="1" fill="hold" id="21">
                                          <p:stCondLst>
                                            <p:cond delay="0"/>
                                          </p:stCondLst>
                                        </p:cTn>
                                        <p:tgtEl>
                                          <p:spTgt spid="15"/>
                                        </p:tgtEl>
                                        <p:attrNameLst>
                                          <p:attrName>style.visibility</p:attrName>
                                        </p:attrNameLst>
                                      </p:cBhvr>
                                      <p:to>
                                        <p:strVal val="visible"/>
                                      </p:to>
                                    </p:set>
                                    <p:animEffect filter="wheel(1)" transition="in">
                                      <p:cBhvr>
                                        <p:cTn dur="500" id="22"/>
                                        <p:tgtEl>
                                          <p:spTgt spid="15"/>
                                        </p:tgtEl>
                                      </p:cBhvr>
                                    </p:animEffect>
                                  </p:childTnLst>
                                </p:cTn>
                              </p:par>
                              <p:par>
                                <p:cTn fill="hold" grpId="0" id="23" nodeType="withEffect" presetClass="entr" presetID="21" presetSubtype="1">
                                  <p:stCondLst>
                                    <p:cond delay="500"/>
                                  </p:stCondLst>
                                  <p:childTnLst>
                                    <p:set>
                                      <p:cBhvr>
                                        <p:cTn dur="1" fill="hold" id="24">
                                          <p:stCondLst>
                                            <p:cond delay="0"/>
                                          </p:stCondLst>
                                        </p:cTn>
                                        <p:tgtEl>
                                          <p:spTgt spid="14"/>
                                        </p:tgtEl>
                                        <p:attrNameLst>
                                          <p:attrName>style.visibility</p:attrName>
                                        </p:attrNameLst>
                                      </p:cBhvr>
                                      <p:to>
                                        <p:strVal val="visible"/>
                                      </p:to>
                                    </p:set>
                                    <p:animEffect filter="wheel(1)" transition="in">
                                      <p:cBhvr>
                                        <p:cTn dur="500" id="25"/>
                                        <p:tgtEl>
                                          <p:spTgt spid="14"/>
                                        </p:tgtEl>
                                      </p:cBhvr>
                                    </p:animEffect>
                                  </p:childTnLst>
                                </p:cTn>
                              </p:par>
                              <p:par>
                                <p:cTn fill="hold" grpId="0" id="26" nodeType="withEffect" presetClass="entr" presetID="21" presetSubtype="1">
                                  <p:stCondLst>
                                    <p:cond delay="500"/>
                                  </p:stCondLst>
                                  <p:childTnLst>
                                    <p:set>
                                      <p:cBhvr>
                                        <p:cTn dur="1" fill="hold" id="27">
                                          <p:stCondLst>
                                            <p:cond delay="0"/>
                                          </p:stCondLst>
                                        </p:cTn>
                                        <p:tgtEl>
                                          <p:spTgt spid="13"/>
                                        </p:tgtEl>
                                        <p:attrNameLst>
                                          <p:attrName>style.visibility</p:attrName>
                                        </p:attrNameLst>
                                      </p:cBhvr>
                                      <p:to>
                                        <p:strVal val="visible"/>
                                      </p:to>
                                    </p:set>
                                    <p:animEffect filter="wheel(1)" transition="in">
                                      <p:cBhvr>
                                        <p:cTn dur="500" id="28"/>
                                        <p:tgtEl>
                                          <p:spTgt spid="13"/>
                                        </p:tgtEl>
                                      </p:cBhvr>
                                    </p:animEffect>
                                  </p:childTnLst>
                                </p:cTn>
                              </p:par>
                              <p:par>
                                <p:cTn fill="hold" grpId="0" id="29" nodeType="withEffect" presetClass="entr" presetID="53" presetSubtype="0">
                                  <p:stCondLst>
                                    <p:cond delay="100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animEffect filter="fade" transition="in">
                                      <p:cBhvr>
                                        <p:cTn dur="500" id="33"/>
                                        <p:tgtEl>
                                          <p:spTgt spid="17"/>
                                        </p:tgtEl>
                                      </p:cBhvr>
                                    </p:animEffect>
                                  </p:childTnLst>
                                </p:cTn>
                              </p:par>
                              <p:par>
                                <p:cTn fill="hold" grpId="0" id="34" nodeType="withEffect" presetClass="entr" presetID="53" presetSubtype="0">
                                  <p:stCondLst>
                                    <p:cond delay="1000"/>
                                  </p:stCondLst>
                                  <p:childTnLst>
                                    <p:set>
                                      <p:cBhvr>
                                        <p:cTn dur="1" fill="hold" id="35">
                                          <p:stCondLst>
                                            <p:cond delay="0"/>
                                          </p:stCondLst>
                                        </p:cTn>
                                        <p:tgtEl>
                                          <p:spTgt spid="18"/>
                                        </p:tgtEl>
                                        <p:attrNameLst>
                                          <p:attrName>style.visibility</p:attrName>
                                        </p:attrNameLst>
                                      </p:cBhvr>
                                      <p:to>
                                        <p:strVal val="visible"/>
                                      </p:to>
                                    </p:set>
                                    <p:anim calcmode="lin" valueType="num">
                                      <p:cBhvr>
                                        <p:cTn dur="500" fill="hold" id="36"/>
                                        <p:tgtEl>
                                          <p:spTgt spid="18"/>
                                        </p:tgtEl>
                                        <p:attrNameLst>
                                          <p:attrName>ppt_w</p:attrName>
                                        </p:attrNameLst>
                                      </p:cBhvr>
                                      <p:tavLst>
                                        <p:tav tm="0">
                                          <p:val>
                                            <p:fltVal val="0"/>
                                          </p:val>
                                        </p:tav>
                                        <p:tav tm="100000">
                                          <p:val>
                                            <p:strVal val="#ppt_w"/>
                                          </p:val>
                                        </p:tav>
                                      </p:tavLst>
                                    </p:anim>
                                    <p:anim calcmode="lin" valueType="num">
                                      <p:cBhvr>
                                        <p:cTn dur="500" fill="hold" id="37"/>
                                        <p:tgtEl>
                                          <p:spTgt spid="18"/>
                                        </p:tgtEl>
                                        <p:attrNameLst>
                                          <p:attrName>ppt_h</p:attrName>
                                        </p:attrNameLst>
                                      </p:cBhvr>
                                      <p:tavLst>
                                        <p:tav tm="0">
                                          <p:val>
                                            <p:fltVal val="0"/>
                                          </p:val>
                                        </p:tav>
                                        <p:tav tm="100000">
                                          <p:val>
                                            <p:strVal val="#ppt_h"/>
                                          </p:val>
                                        </p:tav>
                                      </p:tavLst>
                                    </p:anim>
                                    <p:animEffect filter="fade" transition="in">
                                      <p:cBhvr>
                                        <p:cTn dur="500" id="38"/>
                                        <p:tgtEl>
                                          <p:spTgt spid="18"/>
                                        </p:tgtEl>
                                      </p:cBhvr>
                                    </p:animEffect>
                                  </p:childTnLst>
                                </p:cTn>
                              </p:par>
                              <p:par>
                                <p:cTn fill="hold" grpId="0" id="39" nodeType="withEffect" presetClass="entr" presetID="53" presetSubtype="0">
                                  <p:stCondLst>
                                    <p:cond delay="1000"/>
                                  </p:stCondLst>
                                  <p:childTnLst>
                                    <p:set>
                                      <p:cBhvr>
                                        <p:cTn dur="1" fill="hold" id="40">
                                          <p:stCondLst>
                                            <p:cond delay="0"/>
                                          </p:stCondLst>
                                        </p:cTn>
                                        <p:tgtEl>
                                          <p:spTgt spid="20"/>
                                        </p:tgtEl>
                                        <p:attrNameLst>
                                          <p:attrName>style.visibility</p:attrName>
                                        </p:attrNameLst>
                                      </p:cBhvr>
                                      <p:to>
                                        <p:strVal val="visible"/>
                                      </p:to>
                                    </p:set>
                                    <p:anim calcmode="lin" valueType="num">
                                      <p:cBhvr>
                                        <p:cTn dur="500" fill="hold" id="41"/>
                                        <p:tgtEl>
                                          <p:spTgt spid="20"/>
                                        </p:tgtEl>
                                        <p:attrNameLst>
                                          <p:attrName>ppt_w</p:attrName>
                                        </p:attrNameLst>
                                      </p:cBhvr>
                                      <p:tavLst>
                                        <p:tav tm="0">
                                          <p:val>
                                            <p:fltVal val="0"/>
                                          </p:val>
                                        </p:tav>
                                        <p:tav tm="100000">
                                          <p:val>
                                            <p:strVal val="#ppt_w"/>
                                          </p:val>
                                        </p:tav>
                                      </p:tavLst>
                                    </p:anim>
                                    <p:anim calcmode="lin" valueType="num">
                                      <p:cBhvr>
                                        <p:cTn dur="500" fill="hold" id="42"/>
                                        <p:tgtEl>
                                          <p:spTgt spid="20"/>
                                        </p:tgtEl>
                                        <p:attrNameLst>
                                          <p:attrName>ppt_h</p:attrName>
                                        </p:attrNameLst>
                                      </p:cBhvr>
                                      <p:tavLst>
                                        <p:tav tm="0">
                                          <p:val>
                                            <p:fltVal val="0"/>
                                          </p:val>
                                        </p:tav>
                                        <p:tav tm="100000">
                                          <p:val>
                                            <p:strVal val="#ppt_h"/>
                                          </p:val>
                                        </p:tav>
                                      </p:tavLst>
                                    </p:anim>
                                    <p:animEffect filter="fade" transition="in">
                                      <p:cBhvr>
                                        <p:cTn dur="500" id="43"/>
                                        <p:tgtEl>
                                          <p:spTgt spid="20"/>
                                        </p:tgtEl>
                                      </p:cBhvr>
                                    </p:animEffect>
                                  </p:childTnLst>
                                </p:cTn>
                              </p:par>
                              <p:par>
                                <p:cTn fill="hold" grpId="0" id="44" nodeType="withEffect" presetClass="entr" presetID="53" presetSubtype="0">
                                  <p:stCondLst>
                                    <p:cond delay="1000"/>
                                  </p:stCondLst>
                                  <p:childTnLst>
                                    <p:set>
                                      <p:cBhvr>
                                        <p:cTn dur="1" fill="hold" id="45">
                                          <p:stCondLst>
                                            <p:cond delay="0"/>
                                          </p:stCondLst>
                                        </p:cTn>
                                        <p:tgtEl>
                                          <p:spTgt spid="19"/>
                                        </p:tgtEl>
                                        <p:attrNameLst>
                                          <p:attrName>style.visibility</p:attrName>
                                        </p:attrNameLst>
                                      </p:cBhvr>
                                      <p:to>
                                        <p:strVal val="visible"/>
                                      </p:to>
                                    </p:set>
                                    <p:anim calcmode="lin" valueType="num">
                                      <p:cBhvr>
                                        <p:cTn dur="500" fill="hold" id="46"/>
                                        <p:tgtEl>
                                          <p:spTgt spid="19"/>
                                        </p:tgtEl>
                                        <p:attrNameLst>
                                          <p:attrName>ppt_w</p:attrName>
                                        </p:attrNameLst>
                                      </p:cBhvr>
                                      <p:tavLst>
                                        <p:tav tm="0">
                                          <p:val>
                                            <p:fltVal val="0"/>
                                          </p:val>
                                        </p:tav>
                                        <p:tav tm="100000">
                                          <p:val>
                                            <p:strVal val="#ppt_w"/>
                                          </p:val>
                                        </p:tav>
                                      </p:tavLst>
                                    </p:anim>
                                    <p:anim calcmode="lin" valueType="num">
                                      <p:cBhvr>
                                        <p:cTn dur="500" fill="hold" id="47"/>
                                        <p:tgtEl>
                                          <p:spTgt spid="19"/>
                                        </p:tgtEl>
                                        <p:attrNameLst>
                                          <p:attrName>ppt_h</p:attrName>
                                        </p:attrNameLst>
                                      </p:cBhvr>
                                      <p:tavLst>
                                        <p:tav tm="0">
                                          <p:val>
                                            <p:fltVal val="0"/>
                                          </p:val>
                                        </p:tav>
                                        <p:tav tm="100000">
                                          <p:val>
                                            <p:strVal val="#ppt_h"/>
                                          </p:val>
                                        </p:tav>
                                      </p:tavLst>
                                    </p:anim>
                                    <p:animEffect filter="fade" transition="in">
                                      <p:cBhvr>
                                        <p:cTn dur="500" id="48"/>
                                        <p:tgtEl>
                                          <p:spTgt spid="19"/>
                                        </p:tgtEl>
                                      </p:cBhvr>
                                    </p:animEffect>
                                  </p:childTnLst>
                                </p:cTn>
                              </p:par>
                            </p:childTnLst>
                          </p:cTn>
                        </p:par>
                        <p:par>
                          <p:cTn fill="hold" id="49" nodeType="afterGroup">
                            <p:stCondLst>
                              <p:cond delay="1500"/>
                            </p:stCondLst>
                            <p:childTnLst>
                              <p:par>
                                <p:cTn fill="hold" grpId="0" id="50" nodeType="afterEffect" presetClass="entr" presetID="53" presetSubtype="0">
                                  <p:stCondLst>
                                    <p:cond delay="0"/>
                                  </p:stCondLst>
                                  <p:childTnLst>
                                    <p:set>
                                      <p:cBhvr>
                                        <p:cTn dur="1" fill="hold" id="51">
                                          <p:stCondLst>
                                            <p:cond delay="0"/>
                                          </p:stCondLst>
                                        </p:cTn>
                                        <p:tgtEl>
                                          <p:spTgt spid="21"/>
                                        </p:tgtEl>
                                        <p:attrNameLst>
                                          <p:attrName>style.visibility</p:attrName>
                                        </p:attrNameLst>
                                      </p:cBhvr>
                                      <p:to>
                                        <p:strVal val="visible"/>
                                      </p:to>
                                    </p:set>
                                    <p:anim calcmode="lin" valueType="num">
                                      <p:cBhvr>
                                        <p:cTn dur="500" fill="hold" id="52"/>
                                        <p:tgtEl>
                                          <p:spTgt spid="21"/>
                                        </p:tgtEl>
                                        <p:attrNameLst>
                                          <p:attrName>ppt_w</p:attrName>
                                        </p:attrNameLst>
                                      </p:cBhvr>
                                      <p:tavLst>
                                        <p:tav tm="0">
                                          <p:val>
                                            <p:fltVal val="0"/>
                                          </p:val>
                                        </p:tav>
                                        <p:tav tm="100000">
                                          <p:val>
                                            <p:strVal val="#ppt_w"/>
                                          </p:val>
                                        </p:tav>
                                      </p:tavLst>
                                    </p:anim>
                                    <p:anim calcmode="lin" valueType="num">
                                      <p:cBhvr>
                                        <p:cTn dur="500" fill="hold" id="53"/>
                                        <p:tgtEl>
                                          <p:spTgt spid="21"/>
                                        </p:tgtEl>
                                        <p:attrNameLst>
                                          <p:attrName>ppt_h</p:attrName>
                                        </p:attrNameLst>
                                      </p:cBhvr>
                                      <p:tavLst>
                                        <p:tav tm="0">
                                          <p:val>
                                            <p:fltVal val="0"/>
                                          </p:val>
                                        </p:tav>
                                        <p:tav tm="100000">
                                          <p:val>
                                            <p:strVal val="#ppt_h"/>
                                          </p:val>
                                        </p:tav>
                                      </p:tavLst>
                                    </p:anim>
                                    <p:animEffect filter="fade" transition="in">
                                      <p:cBhvr>
                                        <p:cTn dur="500" id="54"/>
                                        <p:tgtEl>
                                          <p:spTgt spid="21"/>
                                        </p:tgtEl>
                                      </p:cBhvr>
                                    </p:animEffect>
                                  </p:childTnLst>
                                </p:cTn>
                              </p:par>
                              <p:par>
                                <p:cTn fill="hold" id="55" nodeType="withEffect" presetClass="entr" presetID="2" presetSubtype="2">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additive="base">
                                        <p:cTn dur="500" fill="hold" id="57"/>
                                        <p:tgtEl>
                                          <p:spTgt spid="22"/>
                                        </p:tgtEl>
                                        <p:attrNameLst>
                                          <p:attrName>ppt_x</p:attrName>
                                        </p:attrNameLst>
                                      </p:cBhvr>
                                      <p:tavLst>
                                        <p:tav tm="0">
                                          <p:val>
                                            <p:strVal val="1+#ppt_w/2"/>
                                          </p:val>
                                        </p:tav>
                                        <p:tav tm="100000">
                                          <p:val>
                                            <p:strVal val="#ppt_x"/>
                                          </p:val>
                                        </p:tav>
                                      </p:tavLst>
                                    </p:anim>
                                    <p:anim calcmode="lin" valueType="num">
                                      <p:cBhvr additive="base">
                                        <p:cTn dur="500" fill="hold" id="58"/>
                                        <p:tgtEl>
                                          <p:spTgt spid="22"/>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24"/>
                                        </p:tgtEl>
                                        <p:attrNameLst>
                                          <p:attrName>style.visibility</p:attrName>
                                        </p:attrNameLst>
                                      </p:cBhvr>
                                      <p:to>
                                        <p:strVal val="visible"/>
                                      </p:to>
                                    </p:set>
                                    <p:anim calcmode="lin" valueType="num">
                                      <p:cBhvr additive="base">
                                        <p:cTn dur="500" fill="hold" id="61"/>
                                        <p:tgtEl>
                                          <p:spTgt spid="24"/>
                                        </p:tgtEl>
                                        <p:attrNameLst>
                                          <p:attrName>ppt_x</p:attrName>
                                        </p:attrNameLst>
                                      </p:cBhvr>
                                      <p:tavLst>
                                        <p:tav tm="0">
                                          <p:val>
                                            <p:strVal val="1+#ppt_w/2"/>
                                          </p:val>
                                        </p:tav>
                                        <p:tav tm="100000">
                                          <p:val>
                                            <p:strVal val="#ppt_x"/>
                                          </p:val>
                                        </p:tav>
                                      </p:tavLst>
                                    </p:anim>
                                    <p:anim calcmode="lin" valueType="num">
                                      <p:cBhvr additive="base">
                                        <p:cTn dur="500" fill="hold" id="62"/>
                                        <p:tgtEl>
                                          <p:spTgt spid="24"/>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0"/>
                                  </p:stCondLst>
                                  <p:childTnLst>
                                    <p:set>
                                      <p:cBhvr>
                                        <p:cTn dur="1" fill="hold" id="64">
                                          <p:stCondLst>
                                            <p:cond delay="0"/>
                                          </p:stCondLst>
                                        </p:cTn>
                                        <p:tgtEl>
                                          <p:spTgt spid="25"/>
                                        </p:tgtEl>
                                        <p:attrNameLst>
                                          <p:attrName>style.visibility</p:attrName>
                                        </p:attrNameLst>
                                      </p:cBhvr>
                                      <p:to>
                                        <p:strVal val="visible"/>
                                      </p:to>
                                    </p:set>
                                    <p:anim calcmode="lin" valueType="num">
                                      <p:cBhvr additive="base">
                                        <p:cTn dur="500" fill="hold" id="65"/>
                                        <p:tgtEl>
                                          <p:spTgt spid="25"/>
                                        </p:tgtEl>
                                        <p:attrNameLst>
                                          <p:attrName>ppt_x</p:attrName>
                                        </p:attrNameLst>
                                      </p:cBhvr>
                                      <p:tavLst>
                                        <p:tav tm="0">
                                          <p:val>
                                            <p:strVal val="1+#ppt_w/2"/>
                                          </p:val>
                                        </p:tav>
                                        <p:tav tm="100000">
                                          <p:val>
                                            <p:strVal val="#ppt_x"/>
                                          </p:val>
                                        </p:tav>
                                      </p:tavLst>
                                    </p:anim>
                                    <p:anim calcmode="lin" valueType="num">
                                      <p:cBhvr additive="base">
                                        <p:cTn dur="500" fill="hold" id="66"/>
                                        <p:tgtEl>
                                          <p:spTgt spid="25"/>
                                        </p:tgtEl>
                                        <p:attrNameLst>
                                          <p:attrName>ppt_y</p:attrName>
                                        </p:attrNameLst>
                                      </p:cBhvr>
                                      <p:tavLst>
                                        <p:tav tm="0">
                                          <p:val>
                                            <p:strVal val="#ppt_y"/>
                                          </p:val>
                                        </p:tav>
                                        <p:tav tm="100000">
                                          <p:val>
                                            <p:strVal val="#ppt_y"/>
                                          </p:val>
                                        </p:tav>
                                      </p:tavLst>
                                    </p:anim>
                                  </p:childTnLst>
                                </p:cTn>
                              </p:par>
                              <p:par>
                                <p:cTn fill="hold" id="67" nodeType="withEffect" presetClass="entr" presetID="2" presetSubtype="2">
                                  <p:stCondLst>
                                    <p:cond delay="250"/>
                                  </p:stCondLst>
                                  <p:childTnLst>
                                    <p:set>
                                      <p:cBhvr>
                                        <p:cTn dur="1" fill="hold" id="68">
                                          <p:stCondLst>
                                            <p:cond delay="0"/>
                                          </p:stCondLst>
                                        </p:cTn>
                                        <p:tgtEl>
                                          <p:spTgt spid="23"/>
                                        </p:tgtEl>
                                        <p:attrNameLst>
                                          <p:attrName>style.visibility</p:attrName>
                                        </p:attrNameLst>
                                      </p:cBhvr>
                                      <p:to>
                                        <p:strVal val="visible"/>
                                      </p:to>
                                    </p:set>
                                    <p:anim calcmode="lin" valueType="num">
                                      <p:cBhvr additive="base">
                                        <p:cTn dur="500" fill="hold" id="69"/>
                                        <p:tgtEl>
                                          <p:spTgt spid="23"/>
                                        </p:tgtEl>
                                        <p:attrNameLst>
                                          <p:attrName>ppt_x</p:attrName>
                                        </p:attrNameLst>
                                      </p:cBhvr>
                                      <p:tavLst>
                                        <p:tav tm="0">
                                          <p:val>
                                            <p:strVal val="1+#ppt_w/2"/>
                                          </p:val>
                                        </p:tav>
                                        <p:tav tm="100000">
                                          <p:val>
                                            <p:strVal val="#ppt_x"/>
                                          </p:val>
                                        </p:tav>
                                      </p:tavLst>
                                    </p:anim>
                                    <p:anim calcmode="lin" valueType="num">
                                      <p:cBhvr additive="base">
                                        <p:cTn dur="500" fill="hold" id="70"/>
                                        <p:tgtEl>
                                          <p:spTgt spid="23"/>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2">
                                  <p:stCondLst>
                                    <p:cond delay="250"/>
                                  </p:stCondLst>
                                  <p:childTnLst>
                                    <p:set>
                                      <p:cBhvr>
                                        <p:cTn dur="1" fill="hold" id="72">
                                          <p:stCondLst>
                                            <p:cond delay="0"/>
                                          </p:stCondLst>
                                        </p:cTn>
                                        <p:tgtEl>
                                          <p:spTgt spid="26"/>
                                        </p:tgtEl>
                                        <p:attrNameLst>
                                          <p:attrName>style.visibility</p:attrName>
                                        </p:attrNameLst>
                                      </p:cBhvr>
                                      <p:to>
                                        <p:strVal val="visible"/>
                                      </p:to>
                                    </p:set>
                                    <p:anim calcmode="lin" valueType="num">
                                      <p:cBhvr additive="base">
                                        <p:cTn dur="500" fill="hold" id="73"/>
                                        <p:tgtEl>
                                          <p:spTgt spid="26"/>
                                        </p:tgtEl>
                                        <p:attrNameLst>
                                          <p:attrName>ppt_x</p:attrName>
                                        </p:attrNameLst>
                                      </p:cBhvr>
                                      <p:tavLst>
                                        <p:tav tm="0">
                                          <p:val>
                                            <p:strVal val="1+#ppt_w/2"/>
                                          </p:val>
                                        </p:tav>
                                        <p:tav tm="100000">
                                          <p:val>
                                            <p:strVal val="#ppt_x"/>
                                          </p:val>
                                        </p:tav>
                                      </p:tavLst>
                                    </p:anim>
                                    <p:anim calcmode="lin" valueType="num">
                                      <p:cBhvr additive="base">
                                        <p:cTn dur="500" fill="hold" id="74"/>
                                        <p:tgtEl>
                                          <p:spTgt spid="26"/>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250"/>
                                  </p:stCondLst>
                                  <p:childTnLst>
                                    <p:set>
                                      <p:cBhvr>
                                        <p:cTn dur="1" fill="hold" id="76">
                                          <p:stCondLst>
                                            <p:cond delay="0"/>
                                          </p:stCondLst>
                                        </p:cTn>
                                        <p:tgtEl>
                                          <p:spTgt spid="27"/>
                                        </p:tgtEl>
                                        <p:attrNameLst>
                                          <p:attrName>style.visibility</p:attrName>
                                        </p:attrNameLst>
                                      </p:cBhvr>
                                      <p:to>
                                        <p:strVal val="visible"/>
                                      </p:to>
                                    </p:set>
                                    <p:anim calcmode="lin" valueType="num">
                                      <p:cBhvr additive="base">
                                        <p:cTn dur="500" fill="hold" id="77"/>
                                        <p:tgtEl>
                                          <p:spTgt spid="27"/>
                                        </p:tgtEl>
                                        <p:attrNameLst>
                                          <p:attrName>ppt_x</p:attrName>
                                        </p:attrNameLst>
                                      </p:cBhvr>
                                      <p:tavLst>
                                        <p:tav tm="0">
                                          <p:val>
                                            <p:strVal val="1+#ppt_w/2"/>
                                          </p:val>
                                        </p:tav>
                                        <p:tav tm="100000">
                                          <p:val>
                                            <p:strVal val="#ppt_x"/>
                                          </p:val>
                                        </p:tav>
                                      </p:tavLst>
                                    </p:anim>
                                    <p:anim calcmode="lin" valueType="num">
                                      <p:cBhvr additive="base">
                                        <p:cTn dur="500" fill="hold" id="78"/>
                                        <p:tgtEl>
                                          <p:spTgt spid="27"/>
                                        </p:tgtEl>
                                        <p:attrNameLst>
                                          <p:attrName>ppt_y</p:attrName>
                                        </p:attrNameLst>
                                      </p:cBhvr>
                                      <p:tavLst>
                                        <p:tav tm="0">
                                          <p:val>
                                            <p:strVal val="#ppt_y"/>
                                          </p:val>
                                        </p:tav>
                                        <p:tav tm="100000">
                                          <p:val>
                                            <p:strVal val="#ppt_y"/>
                                          </p:val>
                                        </p:tav>
                                      </p:tavLst>
                                    </p:anim>
                                  </p:childTnLst>
                                </p:cTn>
                              </p:par>
                              <p:par>
                                <p:cTn fill="hold" id="79" nodeType="withEffect" presetClass="entr" presetID="2" presetSubtype="8">
                                  <p:stCondLst>
                                    <p:cond delay="750"/>
                                  </p:stCondLst>
                                  <p:childTnLst>
                                    <p:set>
                                      <p:cBhvr>
                                        <p:cTn dur="1" fill="hold" id="80">
                                          <p:stCondLst>
                                            <p:cond delay="0"/>
                                          </p:stCondLst>
                                        </p:cTn>
                                        <p:tgtEl>
                                          <p:spTgt spid="28"/>
                                        </p:tgtEl>
                                        <p:attrNameLst>
                                          <p:attrName>style.visibility</p:attrName>
                                        </p:attrNameLst>
                                      </p:cBhvr>
                                      <p:to>
                                        <p:strVal val="visible"/>
                                      </p:to>
                                    </p:set>
                                    <p:anim calcmode="lin" valueType="num">
                                      <p:cBhvr additive="base">
                                        <p:cTn dur="500" fill="hold" id="81"/>
                                        <p:tgtEl>
                                          <p:spTgt spid="28"/>
                                        </p:tgtEl>
                                        <p:attrNameLst>
                                          <p:attrName>ppt_x</p:attrName>
                                        </p:attrNameLst>
                                      </p:cBhvr>
                                      <p:tavLst>
                                        <p:tav tm="0">
                                          <p:val>
                                            <p:strVal val="0-#ppt_w/2"/>
                                          </p:val>
                                        </p:tav>
                                        <p:tav tm="100000">
                                          <p:val>
                                            <p:strVal val="#ppt_x"/>
                                          </p:val>
                                        </p:tav>
                                      </p:tavLst>
                                    </p:anim>
                                    <p:anim calcmode="lin" valueType="num">
                                      <p:cBhvr additive="base">
                                        <p:cTn dur="500" fill="hold" id="82"/>
                                        <p:tgtEl>
                                          <p:spTgt spid="28"/>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8">
                                  <p:stCondLst>
                                    <p:cond delay="750"/>
                                  </p:stCondLst>
                                  <p:childTnLst>
                                    <p:set>
                                      <p:cBhvr>
                                        <p:cTn dur="1" fill="hold" id="84">
                                          <p:stCondLst>
                                            <p:cond delay="0"/>
                                          </p:stCondLst>
                                        </p:cTn>
                                        <p:tgtEl>
                                          <p:spTgt spid="29"/>
                                        </p:tgtEl>
                                        <p:attrNameLst>
                                          <p:attrName>style.visibility</p:attrName>
                                        </p:attrNameLst>
                                      </p:cBhvr>
                                      <p:to>
                                        <p:strVal val="visible"/>
                                      </p:to>
                                    </p:set>
                                    <p:anim calcmode="lin" valueType="num">
                                      <p:cBhvr additive="base">
                                        <p:cTn dur="500" fill="hold" id="85"/>
                                        <p:tgtEl>
                                          <p:spTgt spid="29"/>
                                        </p:tgtEl>
                                        <p:attrNameLst>
                                          <p:attrName>ppt_x</p:attrName>
                                        </p:attrNameLst>
                                      </p:cBhvr>
                                      <p:tavLst>
                                        <p:tav tm="0">
                                          <p:val>
                                            <p:strVal val="0-#ppt_w/2"/>
                                          </p:val>
                                        </p:tav>
                                        <p:tav tm="100000">
                                          <p:val>
                                            <p:strVal val="#ppt_x"/>
                                          </p:val>
                                        </p:tav>
                                      </p:tavLst>
                                    </p:anim>
                                    <p:anim calcmode="lin" valueType="num">
                                      <p:cBhvr additive="base">
                                        <p:cTn dur="500" fill="hold" id="86"/>
                                        <p:tgtEl>
                                          <p:spTgt spid="29"/>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8">
                                  <p:stCondLst>
                                    <p:cond delay="750"/>
                                  </p:stCondLst>
                                  <p:childTnLst>
                                    <p:set>
                                      <p:cBhvr>
                                        <p:cTn dur="1" fill="hold" id="88">
                                          <p:stCondLst>
                                            <p:cond delay="0"/>
                                          </p:stCondLst>
                                        </p:cTn>
                                        <p:tgtEl>
                                          <p:spTgt spid="30"/>
                                        </p:tgtEl>
                                        <p:attrNameLst>
                                          <p:attrName>style.visibility</p:attrName>
                                        </p:attrNameLst>
                                      </p:cBhvr>
                                      <p:to>
                                        <p:strVal val="visible"/>
                                      </p:to>
                                    </p:set>
                                    <p:anim calcmode="lin" valueType="num">
                                      <p:cBhvr additive="base">
                                        <p:cTn dur="500" fill="hold" id="89"/>
                                        <p:tgtEl>
                                          <p:spTgt spid="30"/>
                                        </p:tgtEl>
                                        <p:attrNameLst>
                                          <p:attrName>ppt_x</p:attrName>
                                        </p:attrNameLst>
                                      </p:cBhvr>
                                      <p:tavLst>
                                        <p:tav tm="0">
                                          <p:val>
                                            <p:strVal val="0-#ppt_w/2"/>
                                          </p:val>
                                        </p:tav>
                                        <p:tav tm="100000">
                                          <p:val>
                                            <p:strVal val="#ppt_x"/>
                                          </p:val>
                                        </p:tav>
                                      </p:tavLst>
                                    </p:anim>
                                    <p:anim calcmode="lin" valueType="num">
                                      <p:cBhvr additive="base">
                                        <p:cTn dur="500" fill="hold" id="90"/>
                                        <p:tgtEl>
                                          <p:spTgt spid="30"/>
                                        </p:tgtEl>
                                        <p:attrNameLst>
                                          <p:attrName>ppt_y</p:attrName>
                                        </p:attrNameLst>
                                      </p:cBhvr>
                                      <p:tavLst>
                                        <p:tav tm="0">
                                          <p:val>
                                            <p:strVal val="#ppt_y"/>
                                          </p:val>
                                        </p:tav>
                                        <p:tav tm="100000">
                                          <p:val>
                                            <p:strVal val="#ppt_y"/>
                                          </p:val>
                                        </p:tav>
                                      </p:tavLst>
                                    </p:anim>
                                  </p:childTnLst>
                                </p:cTn>
                              </p:par>
                              <p:par>
                                <p:cTn fill="hold" id="91" nodeType="withEffect" presetClass="entr" presetID="2" presetSubtype="8">
                                  <p:stCondLst>
                                    <p:cond delay="1250"/>
                                  </p:stCondLst>
                                  <p:childTnLst>
                                    <p:set>
                                      <p:cBhvr>
                                        <p:cTn dur="1" fill="hold" id="92">
                                          <p:stCondLst>
                                            <p:cond delay="0"/>
                                          </p:stCondLst>
                                        </p:cTn>
                                        <p:tgtEl>
                                          <p:spTgt spid="31"/>
                                        </p:tgtEl>
                                        <p:attrNameLst>
                                          <p:attrName>style.visibility</p:attrName>
                                        </p:attrNameLst>
                                      </p:cBhvr>
                                      <p:to>
                                        <p:strVal val="visible"/>
                                      </p:to>
                                    </p:set>
                                    <p:anim calcmode="lin" valueType="num">
                                      <p:cBhvr additive="base">
                                        <p:cTn dur="500" fill="hold" id="93"/>
                                        <p:tgtEl>
                                          <p:spTgt spid="31"/>
                                        </p:tgtEl>
                                        <p:attrNameLst>
                                          <p:attrName>ppt_x</p:attrName>
                                        </p:attrNameLst>
                                      </p:cBhvr>
                                      <p:tavLst>
                                        <p:tav tm="0">
                                          <p:val>
                                            <p:strVal val="0-#ppt_w/2"/>
                                          </p:val>
                                        </p:tav>
                                        <p:tav tm="100000">
                                          <p:val>
                                            <p:strVal val="#ppt_x"/>
                                          </p:val>
                                        </p:tav>
                                      </p:tavLst>
                                    </p:anim>
                                    <p:anim calcmode="lin" valueType="num">
                                      <p:cBhvr additive="base">
                                        <p:cTn dur="500" fill="hold" id="94"/>
                                        <p:tgtEl>
                                          <p:spTgt spid="31"/>
                                        </p:tgtEl>
                                        <p:attrNameLst>
                                          <p:attrName>ppt_y</p:attrName>
                                        </p:attrNameLst>
                                      </p:cBhvr>
                                      <p:tavLst>
                                        <p:tav tm="0">
                                          <p:val>
                                            <p:strVal val="#ppt_y"/>
                                          </p:val>
                                        </p:tav>
                                        <p:tav tm="100000">
                                          <p:val>
                                            <p:strVal val="#ppt_y"/>
                                          </p:val>
                                        </p:tav>
                                      </p:tavLst>
                                    </p:anim>
                                  </p:childTnLst>
                                </p:cTn>
                              </p:par>
                              <p:par>
                                <p:cTn fill="hold" id="95" nodeType="withEffect" presetClass="entr" presetID="2" presetSubtype="8">
                                  <p:stCondLst>
                                    <p:cond delay="1250"/>
                                  </p:stCondLst>
                                  <p:childTnLst>
                                    <p:set>
                                      <p:cBhvr>
                                        <p:cTn dur="1" fill="hold" id="96">
                                          <p:stCondLst>
                                            <p:cond delay="0"/>
                                          </p:stCondLst>
                                        </p:cTn>
                                        <p:tgtEl>
                                          <p:spTgt spid="32"/>
                                        </p:tgtEl>
                                        <p:attrNameLst>
                                          <p:attrName>style.visibility</p:attrName>
                                        </p:attrNameLst>
                                      </p:cBhvr>
                                      <p:to>
                                        <p:strVal val="visible"/>
                                      </p:to>
                                    </p:set>
                                    <p:anim calcmode="lin" valueType="num">
                                      <p:cBhvr additive="base">
                                        <p:cTn dur="500" fill="hold" id="97"/>
                                        <p:tgtEl>
                                          <p:spTgt spid="32"/>
                                        </p:tgtEl>
                                        <p:attrNameLst>
                                          <p:attrName>ppt_x</p:attrName>
                                        </p:attrNameLst>
                                      </p:cBhvr>
                                      <p:tavLst>
                                        <p:tav tm="0">
                                          <p:val>
                                            <p:strVal val="0-#ppt_w/2"/>
                                          </p:val>
                                        </p:tav>
                                        <p:tav tm="100000">
                                          <p:val>
                                            <p:strVal val="#ppt_x"/>
                                          </p:val>
                                        </p:tav>
                                      </p:tavLst>
                                    </p:anim>
                                    <p:anim calcmode="lin" valueType="num">
                                      <p:cBhvr additive="base">
                                        <p:cTn dur="500" fill="hold" id="98"/>
                                        <p:tgtEl>
                                          <p:spTgt spid="32"/>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8">
                                  <p:stCondLst>
                                    <p:cond delay="1250"/>
                                  </p:stCondLst>
                                  <p:childTnLst>
                                    <p:set>
                                      <p:cBhvr>
                                        <p:cTn dur="1" fill="hold" id="100">
                                          <p:stCondLst>
                                            <p:cond delay="0"/>
                                          </p:stCondLst>
                                        </p:cTn>
                                        <p:tgtEl>
                                          <p:spTgt spid="33"/>
                                        </p:tgtEl>
                                        <p:attrNameLst>
                                          <p:attrName>style.visibility</p:attrName>
                                        </p:attrNameLst>
                                      </p:cBhvr>
                                      <p:to>
                                        <p:strVal val="visible"/>
                                      </p:to>
                                    </p:set>
                                    <p:anim calcmode="lin" valueType="num">
                                      <p:cBhvr additive="base">
                                        <p:cTn dur="500" fill="hold" id="101"/>
                                        <p:tgtEl>
                                          <p:spTgt spid="33"/>
                                        </p:tgtEl>
                                        <p:attrNameLst>
                                          <p:attrName>ppt_x</p:attrName>
                                        </p:attrNameLst>
                                      </p:cBhvr>
                                      <p:tavLst>
                                        <p:tav tm="0">
                                          <p:val>
                                            <p:strVal val="0-#ppt_w/2"/>
                                          </p:val>
                                        </p:tav>
                                        <p:tav tm="100000">
                                          <p:val>
                                            <p:strVal val="#ppt_x"/>
                                          </p:val>
                                        </p:tav>
                                      </p:tavLst>
                                    </p:anim>
                                    <p:anim calcmode="lin" valueType="num">
                                      <p:cBhvr additive="base">
                                        <p:cTn dur="500" fill="hold" id="102"/>
                                        <p:tgtEl>
                                          <p:spTgt spid="33"/>
                                        </p:tgtEl>
                                        <p:attrNameLst>
                                          <p:attrName>ppt_y</p:attrName>
                                        </p:attrNameLst>
                                      </p:cBhvr>
                                      <p:tavLst>
                                        <p:tav tm="0">
                                          <p:val>
                                            <p:strVal val="#ppt_y"/>
                                          </p:val>
                                        </p:tav>
                                        <p:tav tm="100000">
                                          <p:val>
                                            <p:strVal val="#ppt_y"/>
                                          </p:val>
                                        </p:tav>
                                      </p:tavLst>
                                    </p:anim>
                                  </p:childTnLst>
                                </p:cTn>
                              </p:par>
                              <p:par>
                                <p:cTn fill="hold" grpId="0" id="103" nodeType="withEffect" presetClass="entr" presetID="2" presetSubtype="8">
                                  <p:stCondLst>
                                    <p:cond delay="1250"/>
                                  </p:stCondLst>
                                  <p:childTnLst>
                                    <p:set>
                                      <p:cBhvr>
                                        <p:cTn dur="1" fill="hold" id="104">
                                          <p:stCondLst>
                                            <p:cond delay="0"/>
                                          </p:stCondLst>
                                        </p:cTn>
                                        <p:tgtEl>
                                          <p:spTgt spid="34"/>
                                        </p:tgtEl>
                                        <p:attrNameLst>
                                          <p:attrName>style.visibility</p:attrName>
                                        </p:attrNameLst>
                                      </p:cBhvr>
                                      <p:to>
                                        <p:strVal val="visible"/>
                                      </p:to>
                                    </p:set>
                                    <p:anim calcmode="lin" valueType="num">
                                      <p:cBhvr additive="base">
                                        <p:cTn dur="500" fill="hold" id="105"/>
                                        <p:tgtEl>
                                          <p:spTgt spid="34"/>
                                        </p:tgtEl>
                                        <p:attrNameLst>
                                          <p:attrName>ppt_x</p:attrName>
                                        </p:attrNameLst>
                                      </p:cBhvr>
                                      <p:tavLst>
                                        <p:tav tm="0">
                                          <p:val>
                                            <p:strVal val="0-#ppt_w/2"/>
                                          </p:val>
                                        </p:tav>
                                        <p:tav tm="100000">
                                          <p:val>
                                            <p:strVal val="#ppt_x"/>
                                          </p:val>
                                        </p:tav>
                                      </p:tavLst>
                                    </p:anim>
                                    <p:anim calcmode="lin" valueType="num">
                                      <p:cBhvr additive="base">
                                        <p:cTn dur="500" fill="hold" id="106"/>
                                        <p:tgtEl>
                                          <p:spTgt spid="34"/>
                                        </p:tgtEl>
                                        <p:attrNameLst>
                                          <p:attrName>ppt_y</p:attrName>
                                        </p:attrNameLst>
                                      </p:cBhvr>
                                      <p:tavLst>
                                        <p:tav tm="0">
                                          <p:val>
                                            <p:strVal val="#ppt_y"/>
                                          </p:val>
                                        </p:tav>
                                        <p:tav tm="100000">
                                          <p:val>
                                            <p:strVal val="#ppt_y"/>
                                          </p:val>
                                        </p:tav>
                                      </p:tavLst>
                                    </p:anim>
                                  </p:childTnLst>
                                </p:cTn>
                              </p:par>
                            </p:childTnLst>
                          </p:cTn>
                        </p:par>
                        <p:par>
                          <p:cTn fill="hold" id="107" nodeType="afterGroup">
                            <p:stCondLst>
                              <p:cond delay="3250"/>
                            </p:stCondLst>
                            <p:childTnLst>
                              <p:par>
                                <p:cTn fill="hold" grpId="0" id="108" nodeType="afterEffect" presetClass="entr" presetID="1" presetSubtype="0">
                                  <p:stCondLst>
                                    <p:cond delay="0"/>
                                  </p:stCondLst>
                                  <p:childTnLst>
                                    <p:set>
                                      <p:cBhvr>
                                        <p:cTn dur="1" fill="hold" id="109">
                                          <p:stCondLst>
                                            <p:cond delay="0"/>
                                          </p:stCondLst>
                                        </p:cTn>
                                        <p:tgtEl>
                                          <p:spTgt spid="35"/>
                                        </p:tgtEl>
                                        <p:attrNameLst>
                                          <p:attrName>style.visibility</p:attrName>
                                        </p:attrNameLst>
                                      </p:cBhvr>
                                      <p:to>
                                        <p:strVal val="visible"/>
                                      </p:to>
                                    </p:set>
                                  </p:childTnLst>
                                </p:cTn>
                              </p:par>
                              <p:par>
                                <p:cTn accel="50000" decel="50000" fill="hold" grpId="1" id="110" nodeType="withEffect" presetClass="path" presetID="35" presetSubtype="0">
                                  <p:stCondLst>
                                    <p:cond delay="0"/>
                                  </p:stCondLst>
                                  <p:childTnLst>
                                    <p:animMotion origin="layout" path="M -3.56836E-06 -3.7037E-07 L 0.36686 0.15278" pathEditMode="relative" ptsTypes="AA" rAng="0">
                                      <p:cBhvr>
                                        <p:cTn dur="500" fill="hold" id="111" spd="-99900"/>
                                        <p:tgtEl>
                                          <p:spTgt spid="35"/>
                                        </p:tgtEl>
                                        <p:attrNameLst>
                                          <p:attrName>ppt_x</p:attrName>
                                          <p:attrName>ppt_y</p:attrName>
                                        </p:attrNameLst>
                                      </p:cBhvr>
                                      <p:rCtr x="18343" y="7639"/>
                                    </p:animMotion>
                                  </p:childTnLst>
                                </p:cTn>
                              </p:par>
                              <p:par>
                                <p:cTn fill="hold" grpId="0" id="112" nodeType="withEffect" presetClass="entr" presetID="1" presetSubtype="0">
                                  <p:stCondLst>
                                    <p:cond delay="0"/>
                                  </p:stCondLst>
                                  <p:childTnLst>
                                    <p:set>
                                      <p:cBhvr>
                                        <p:cTn dur="1" fill="hold" id="113">
                                          <p:stCondLst>
                                            <p:cond delay="0"/>
                                          </p:stCondLst>
                                        </p:cTn>
                                        <p:tgtEl>
                                          <p:spTgt spid="36"/>
                                        </p:tgtEl>
                                        <p:attrNameLst>
                                          <p:attrName>style.visibility</p:attrName>
                                        </p:attrNameLst>
                                      </p:cBhvr>
                                      <p:to>
                                        <p:strVal val="visible"/>
                                      </p:to>
                                    </p:set>
                                  </p:childTnLst>
                                </p:cTn>
                              </p:par>
                              <p:par>
                                <p:cTn accel="50000" decel="50000" fill="hold" grpId="1" id="114" nodeType="withEffect" presetClass="path" presetID="35" presetSubtype="0">
                                  <p:stCondLst>
                                    <p:cond delay="0"/>
                                  </p:stCondLst>
                                  <p:childTnLst>
                                    <p:animMotion origin="layout" path="M 7.85742E-07 -3.33333E-06 L -0.39495 -0.11018" pathEditMode="relative" ptsTypes="AA" rAng="0">
                                      <p:cBhvr>
                                        <p:cTn dur="500" fill="hold" id="115" spd="-99900"/>
                                        <p:tgtEl>
                                          <p:spTgt spid="36"/>
                                        </p:tgtEl>
                                        <p:attrNameLst>
                                          <p:attrName>ppt_x</p:attrName>
                                          <p:attrName>ppt_y</p:attrName>
                                        </p:attrNameLst>
                                      </p:cBhvr>
                                      <p:rCtr x="-19748" y="-5509"/>
                                    </p:animMotion>
                                  </p:childTnLst>
                                </p:cTn>
                              </p:par>
                            </p:childTnLst>
                          </p:cTn>
                        </p:par>
                        <p:par>
                          <p:cTn fill="hold" id="116" nodeType="afterGroup">
                            <p:stCondLst>
                              <p:cond delay="3750"/>
                            </p:stCondLst>
                            <p:childTnLst>
                              <p:par>
                                <p:cTn fill="hold" grpId="0" id="117" nodeType="afterEffect" presetClass="entr" presetID="18" presetSubtype="3">
                                  <p:stCondLst>
                                    <p:cond delay="0"/>
                                  </p:stCondLst>
                                  <p:childTnLst>
                                    <p:set>
                                      <p:cBhvr>
                                        <p:cTn dur="1" fill="hold" id="118">
                                          <p:stCondLst>
                                            <p:cond delay="0"/>
                                          </p:stCondLst>
                                        </p:cTn>
                                        <p:tgtEl>
                                          <p:spTgt spid="37"/>
                                        </p:tgtEl>
                                        <p:attrNameLst>
                                          <p:attrName>style.visibility</p:attrName>
                                        </p:attrNameLst>
                                      </p:cBhvr>
                                      <p:to>
                                        <p:strVal val="visible"/>
                                      </p:to>
                                    </p:set>
                                    <p:animEffect filter="strips(upRight)" transition="in">
                                      <p:cBhvr>
                                        <p:cTn dur="500" id="11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4"/>
      <p:bldP grpId="0" spid="15"/>
      <p:bldP grpId="0" spid="16"/>
      <p:bldP grpId="0" spid="17"/>
      <p:bldP grpId="0" spid="18"/>
      <p:bldP grpId="0" spid="19"/>
      <p:bldP grpId="0" spid="20"/>
      <p:bldP grpId="0" spid="21"/>
      <p:bldP grpId="0" spid="24"/>
      <p:bldP grpId="0" spid="25"/>
      <p:bldP grpId="0" spid="26"/>
      <p:bldP grpId="0" spid="27"/>
      <p:bldP grpId="0" spid="29"/>
      <p:bldP grpId="0" spid="30"/>
      <p:bldP grpId="0" spid="33"/>
      <p:bldP grpId="0" spid="34"/>
      <p:bldP grpId="0" spid="35"/>
      <p:bldP grpId="1" spid="35"/>
      <p:bldP grpId="0" spid="36"/>
      <p:bldP grpId="1" spid="36"/>
      <p:bldP grpId="0" spid="3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我们的优势</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17</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grpSp>
        <p:nvGrpSpPr>
          <p:cNvPr id="13" name="Group 6"/>
          <p:cNvGrpSpPr/>
          <p:nvPr/>
        </p:nvGrpSpPr>
        <p:grpSpPr>
          <a:xfrm>
            <a:off x="2074437" y="1556792"/>
            <a:ext cx="3956033" cy="2532184"/>
            <a:chOff x="1721786" y="2532184"/>
            <a:chExt cx="3956033" cy="2532184"/>
          </a:xfrm>
        </p:grpSpPr>
        <p:sp>
          <p:nvSpPr>
            <p:cNvPr id="14" name="Freeform 7"/>
            <p:cNvSpPr/>
            <p:nvPr/>
          </p:nvSpPr>
          <p:spPr>
            <a:xfrm>
              <a:off x="2672025" y="4105936"/>
              <a:ext cx="1111645" cy="958432"/>
            </a:xfrm>
            <a:custGeom>
              <a:gdLst>
                <a:gd fmla="*/ 0 w 1111645" name="connsiteX0"/>
                <a:gd fmla="*/ 479216 h 958432" name="connsiteY0"/>
                <a:gd fmla="*/ 239608 w 1111645" name="connsiteX1"/>
                <a:gd fmla="*/ 0 h 958432" name="connsiteY1"/>
                <a:gd fmla="*/ 872037 w 1111645" name="connsiteX2"/>
                <a:gd fmla="*/ 0 h 958432" name="connsiteY2"/>
                <a:gd fmla="*/ 1111645 w 1111645" name="connsiteX3"/>
                <a:gd fmla="*/ 479216 h 958432" name="connsiteY3"/>
                <a:gd fmla="*/ 872037 w 1111645" name="connsiteX4"/>
                <a:gd fmla="*/ 958432 h 958432" name="connsiteY4"/>
                <a:gd fmla="*/ 239608 w 1111645" name="connsiteX5"/>
                <a:gd fmla="*/ 958432 h 958432" name="connsiteY5"/>
                <a:gd fmla="*/ 0 w 1111645" name="connsiteX6"/>
                <a:gd fmla="*/ 479216 h 9584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58432" w="1111645">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bIns="181751" lIns="172506" numCol="1" rIns="172506" spcCol="1270" spcFirstLastPara="0" tIns="181751" vert="horz" wrap="square">
              <a:noAutofit/>
            </a:bodyPr>
            <a:lstStyle/>
            <a:p>
              <a:pPr algn="ctr" defTabSz="1155700" lvl="0">
                <a:lnSpc>
                  <a:spcPct val="90000"/>
                </a:lnSpc>
                <a:spcBef>
                  <a:spcPct val="0"/>
                </a:spcBef>
                <a:spcAft>
                  <a:spcPct val="35000"/>
                </a:spcAft>
              </a:pPr>
              <a:endParaRPr kern="1200" lang="id-ID" sz="2600">
                <a:latin charset="-122" panose="020b0503020204020204" pitchFamily="34" typeface="微软雅黑"/>
                <a:ea charset="-122" panose="020b0503020204020204" pitchFamily="34" typeface="微软雅黑"/>
              </a:endParaRPr>
            </a:p>
          </p:txBody>
        </p:sp>
        <p:sp>
          <p:nvSpPr>
            <p:cNvPr id="15" name="Hexagon 8"/>
            <p:cNvSpPr/>
            <p:nvPr/>
          </p:nvSpPr>
          <p:spPr>
            <a:xfrm>
              <a:off x="1721786" y="3591143"/>
              <a:ext cx="1111645" cy="958432"/>
            </a:xfrm>
            <a:prstGeom prst="hexagon">
              <a:avLst>
                <a:gd fmla="val 25000" name="adj"/>
                <a:gd fmla="val 115470" name="vf"/>
              </a:avLst>
            </a:prstGeom>
            <a:solidFill>
              <a:schemeClr val="bg1">
                <a:alpha val="90000"/>
              </a:schemeClr>
            </a:solidFill>
            <a:ln w="22225">
              <a:solidFill>
                <a:srgbClr val="0070C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6" name="Freeform 9"/>
            <p:cNvSpPr/>
            <p:nvPr/>
          </p:nvSpPr>
          <p:spPr>
            <a:xfrm>
              <a:off x="3619099" y="3579748"/>
              <a:ext cx="1111645" cy="958432"/>
            </a:xfrm>
            <a:custGeom>
              <a:gdLst>
                <a:gd fmla="*/ 0 w 1111645" name="connsiteX0"/>
                <a:gd fmla="*/ 479216 h 958432" name="connsiteY0"/>
                <a:gd fmla="*/ 239608 w 1111645" name="connsiteX1"/>
                <a:gd fmla="*/ 0 h 958432" name="connsiteY1"/>
                <a:gd fmla="*/ 872037 w 1111645" name="connsiteX2"/>
                <a:gd fmla="*/ 0 h 958432" name="connsiteY2"/>
                <a:gd fmla="*/ 1111645 w 1111645" name="connsiteX3"/>
                <a:gd fmla="*/ 479216 h 958432" name="connsiteY3"/>
                <a:gd fmla="*/ 872037 w 1111645" name="connsiteX4"/>
                <a:gd fmla="*/ 958432 h 958432" name="connsiteY4"/>
                <a:gd fmla="*/ 239608 w 1111645" name="connsiteX5"/>
                <a:gd fmla="*/ 958432 h 958432" name="connsiteY5"/>
                <a:gd fmla="*/ 0 w 1111645" name="connsiteX6"/>
                <a:gd fmla="*/ 479216 h 9584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58432" w="1111645">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716791"/>
                <a:satOff val="-17271"/>
                <a:lumOff val="-10392"/>
                <a:alphaOff val="0"/>
              </a:schemeClr>
            </a:lnRef>
            <a:fillRef idx="1">
              <a:schemeClr val="accent2">
                <a:hueOff val="-716791"/>
                <a:satOff val="-17271"/>
                <a:lumOff val="-10392"/>
                <a:alphaOff val="0"/>
              </a:schemeClr>
            </a:fillRef>
            <a:effectRef idx="0">
              <a:schemeClr val="accent2">
                <a:hueOff val="-716791"/>
                <a:satOff val="-17271"/>
                <a:lumOff val="-10392"/>
                <a:alphaOff val="0"/>
              </a:schemeClr>
            </a:effectRef>
            <a:fontRef idx="minor">
              <a:schemeClr val="lt1"/>
            </a:fontRef>
          </p:style>
          <p:txBody>
            <a:bodyPr anchor="ctr" anchorCtr="0" bIns="181751" lIns="172506" numCol="1" rIns="172506" spcCol="1270" spcFirstLastPara="0" tIns="181751" vert="horz" wrap="square">
              <a:noAutofit/>
            </a:bodyPr>
            <a:lstStyle/>
            <a:p>
              <a:pPr algn="ctr" defTabSz="1155700" lvl="0">
                <a:lnSpc>
                  <a:spcPct val="90000"/>
                </a:lnSpc>
                <a:spcBef>
                  <a:spcPct val="0"/>
                </a:spcBef>
                <a:spcAft>
                  <a:spcPct val="35000"/>
                </a:spcAft>
              </a:pPr>
              <a:endParaRPr kern="1200" lang="id-ID" sz="2600">
                <a:latin charset="-122" panose="020b0503020204020204" pitchFamily="34" typeface="微软雅黑"/>
                <a:ea charset="-122" panose="020b0503020204020204" pitchFamily="34" typeface="微软雅黑"/>
              </a:endParaRPr>
            </a:p>
          </p:txBody>
        </p:sp>
        <p:sp>
          <p:nvSpPr>
            <p:cNvPr id="17" name="Hexagon 10"/>
            <p:cNvSpPr/>
            <p:nvPr/>
          </p:nvSpPr>
          <p:spPr>
            <a:xfrm>
              <a:off x="4566174" y="4105936"/>
              <a:ext cx="1111645" cy="958432"/>
            </a:xfrm>
            <a:prstGeom prst="hexagon">
              <a:avLst>
                <a:gd fmla="val 25000" name="adj"/>
                <a:gd fmla="val 115470" name="vf"/>
              </a:avLst>
            </a:prstGeom>
            <a:solidFill>
              <a:schemeClr val="bg1">
                <a:alpha val="90000"/>
              </a:schemeClr>
            </a:solidFill>
            <a:ln w="22225">
              <a:solidFill>
                <a:srgbClr val="0070C0"/>
              </a:solidFill>
            </a:ln>
          </p:spPr>
          <p:style>
            <a:lnRef idx="2">
              <a:schemeClr val="accent2">
                <a:hueOff val="-716791"/>
                <a:satOff val="-17271"/>
                <a:lumOff val="-10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8" name="Freeform 11"/>
            <p:cNvSpPr/>
            <p:nvPr/>
          </p:nvSpPr>
          <p:spPr>
            <a:xfrm>
              <a:off x="2672025" y="3055839"/>
              <a:ext cx="1111645" cy="958432"/>
            </a:xfrm>
            <a:custGeom>
              <a:gdLst>
                <a:gd fmla="*/ 0 w 1111645" name="connsiteX0"/>
                <a:gd fmla="*/ 479216 h 958432" name="connsiteY0"/>
                <a:gd fmla="*/ 239608 w 1111645" name="connsiteX1"/>
                <a:gd fmla="*/ 0 h 958432" name="connsiteY1"/>
                <a:gd fmla="*/ 872037 w 1111645" name="connsiteX2"/>
                <a:gd fmla="*/ 0 h 958432" name="connsiteY2"/>
                <a:gd fmla="*/ 1111645 w 1111645" name="connsiteX3"/>
                <a:gd fmla="*/ 479216 h 958432" name="connsiteY3"/>
                <a:gd fmla="*/ 872037 w 1111645" name="connsiteX4"/>
                <a:gd fmla="*/ 958432 h 958432" name="connsiteY4"/>
                <a:gd fmla="*/ 239608 w 1111645" name="connsiteX5"/>
                <a:gd fmla="*/ 958432 h 958432" name="connsiteY5"/>
                <a:gd fmla="*/ 0 w 1111645" name="connsiteX6"/>
                <a:gd fmla="*/ 479216 h 9584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58432" w="1111645">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1433582"/>
                <a:satOff val="-34543"/>
                <a:lumOff val="-20784"/>
                <a:alphaOff val="0"/>
              </a:schemeClr>
            </a:lnRef>
            <a:fillRef idx="1">
              <a:schemeClr val="accent2">
                <a:hueOff val="-1433582"/>
                <a:satOff val="-34543"/>
                <a:lumOff val="-20784"/>
                <a:alphaOff val="0"/>
              </a:schemeClr>
            </a:fillRef>
            <a:effectRef idx="0">
              <a:schemeClr val="accent2">
                <a:hueOff val="-1433582"/>
                <a:satOff val="-34543"/>
                <a:lumOff val="-20784"/>
                <a:alphaOff val="0"/>
              </a:schemeClr>
            </a:effectRef>
            <a:fontRef idx="minor">
              <a:schemeClr val="lt1"/>
            </a:fontRef>
          </p:style>
          <p:txBody>
            <a:bodyPr anchor="ctr" anchorCtr="0" bIns="181751" lIns="172506" numCol="1" rIns="172506" spcCol="1270" spcFirstLastPara="0" tIns="181751" vert="horz" wrap="square">
              <a:noAutofit/>
            </a:bodyPr>
            <a:lstStyle/>
            <a:p>
              <a:pPr algn="ctr" defTabSz="1155700" lvl="0">
                <a:lnSpc>
                  <a:spcPct val="90000"/>
                </a:lnSpc>
                <a:spcBef>
                  <a:spcPct val="0"/>
                </a:spcBef>
                <a:spcAft>
                  <a:spcPct val="35000"/>
                </a:spcAft>
              </a:pPr>
              <a:endParaRPr kern="1200" lang="id-ID" sz="2600">
                <a:latin charset="-122" panose="020b0503020204020204" pitchFamily="34" typeface="微软雅黑"/>
                <a:ea charset="-122" panose="020b0503020204020204" pitchFamily="34" typeface="微软雅黑"/>
              </a:endParaRPr>
            </a:p>
          </p:txBody>
        </p:sp>
        <p:sp>
          <p:nvSpPr>
            <p:cNvPr id="19" name="Hexagon 12"/>
            <p:cNvSpPr/>
            <p:nvPr/>
          </p:nvSpPr>
          <p:spPr>
            <a:xfrm>
              <a:off x="3619099" y="2532184"/>
              <a:ext cx="1111645" cy="958432"/>
            </a:xfrm>
            <a:prstGeom prst="hexagon">
              <a:avLst>
                <a:gd fmla="val 25000" name="adj"/>
                <a:gd fmla="val 115470" name="vf"/>
              </a:avLst>
            </a:prstGeom>
            <a:solidFill>
              <a:schemeClr val="bg1">
                <a:alpha val="90000"/>
              </a:schemeClr>
            </a:solidFill>
            <a:ln w="22225">
              <a:solidFill>
                <a:srgbClr val="0070C0"/>
              </a:solidFill>
            </a:ln>
          </p:spPr>
          <p:style>
            <a:lnRef idx="2">
              <a:schemeClr val="accent2">
                <a:hueOff val="-1433582"/>
                <a:satOff val="-34543"/>
                <a:lumOff val="-2078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grpSp>
      <p:sp>
        <p:nvSpPr>
          <p:cNvPr id="20" name="TextBox 19"/>
          <p:cNvSpPr txBox="1"/>
          <p:nvPr/>
        </p:nvSpPr>
        <p:spPr>
          <a:xfrm>
            <a:off x="3024824" y="2396529"/>
            <a:ext cx="1111347" cy="304800"/>
          </a:xfrm>
          <a:prstGeom prst="rect">
            <a:avLst/>
          </a:prstGeom>
          <a:noFill/>
        </p:spPr>
        <p:txBody>
          <a:bodyPr rtlCol="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输入标题</a:t>
            </a:r>
          </a:p>
        </p:txBody>
      </p:sp>
      <p:sp>
        <p:nvSpPr>
          <p:cNvPr id="21" name="TextBox 20"/>
          <p:cNvSpPr txBox="1"/>
          <p:nvPr/>
        </p:nvSpPr>
        <p:spPr>
          <a:xfrm>
            <a:off x="3021661" y="3408645"/>
            <a:ext cx="1111347" cy="304800"/>
          </a:xfrm>
          <a:prstGeom prst="rect">
            <a:avLst/>
          </a:prstGeom>
          <a:noFill/>
        </p:spPr>
        <p:txBody>
          <a:bodyPr rtlCol="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输入标题</a:t>
            </a:r>
          </a:p>
        </p:txBody>
      </p:sp>
      <p:sp>
        <p:nvSpPr>
          <p:cNvPr id="22" name="TextBox 21"/>
          <p:cNvSpPr txBox="1"/>
          <p:nvPr/>
        </p:nvSpPr>
        <p:spPr>
          <a:xfrm>
            <a:off x="3968586" y="2846415"/>
            <a:ext cx="1111347" cy="304800"/>
          </a:xfrm>
          <a:prstGeom prst="rect">
            <a:avLst/>
          </a:prstGeom>
          <a:noFill/>
        </p:spPr>
        <p:txBody>
          <a:bodyPr rtlCol="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输入标题</a:t>
            </a:r>
          </a:p>
        </p:txBody>
      </p:sp>
      <p:grpSp>
        <p:nvGrpSpPr>
          <p:cNvPr id="23" name="Group 16"/>
          <p:cNvGrpSpPr/>
          <p:nvPr/>
        </p:nvGrpSpPr>
        <p:grpSpPr>
          <a:xfrm>
            <a:off x="2440050" y="1883351"/>
            <a:ext cx="3272560" cy="1859759"/>
            <a:chOff x="1791978" y="2874150"/>
            <a:chExt cx="3272560" cy="1859759"/>
          </a:xfrm>
        </p:grpSpPr>
        <p:sp>
          <p:nvSpPr>
            <p:cNvPr id="24" name="Freeform 49"/>
            <p:cNvSpPr>
              <a:spLocks noEditPoints="1"/>
            </p:cNvSpPr>
            <p:nvPr/>
          </p:nvSpPr>
          <p:spPr bwMode="auto">
            <a:xfrm>
              <a:off x="1791978" y="3890979"/>
              <a:ext cx="383584" cy="326698"/>
            </a:xfrm>
            <a:custGeom>
              <a:gdLst>
                <a:gd fmla="*/ 182 w 400" name="T0"/>
                <a:gd fmla="*/ 180 h 340" name="T1"/>
                <a:gd fmla="*/ 218 w 400" name="T2"/>
                <a:gd fmla="*/ 180 h 340" name="T3"/>
                <a:gd fmla="*/ 218 w 400" name="T4"/>
                <a:gd fmla="*/ 220 h 340" name="T5"/>
                <a:gd fmla="*/ 400 w 400" name="T6"/>
                <a:gd fmla="*/ 220 h 340" name="T7"/>
                <a:gd fmla="*/ 396 w 400" name="T8"/>
                <a:gd fmla="*/ 103 h 340" name="T9"/>
                <a:gd fmla="*/ 356 w 400" name="T10"/>
                <a:gd fmla="*/ 60 h 340" name="T11"/>
                <a:gd fmla="*/ 292 w 400" name="T12"/>
                <a:gd fmla="*/ 60 h 340" name="T13"/>
                <a:gd fmla="*/ 268 w 400" name="T14"/>
                <a:gd fmla="*/ 15 h 340" name="T15"/>
                <a:gd fmla="*/ 244 w 400" name="T16"/>
                <a:gd fmla="*/ 0 h 340" name="T17"/>
                <a:gd fmla="*/ 155 w 400" name="T18"/>
                <a:gd fmla="*/ 0 h 340" name="T19"/>
                <a:gd fmla="*/ 132 w 400" name="T20"/>
                <a:gd fmla="*/ 15 h 340" name="T21"/>
                <a:gd fmla="*/ 108 w 400" name="T22"/>
                <a:gd fmla="*/ 60 h 340" name="T23"/>
                <a:gd fmla="*/ 44 w 400" name="T24"/>
                <a:gd fmla="*/ 60 h 340" name="T25"/>
                <a:gd fmla="*/ 4 w 400" name="T26"/>
                <a:gd fmla="*/ 103 h 340" name="T27"/>
                <a:gd fmla="*/ 0 w 400" name="T28"/>
                <a:gd fmla="*/ 220 h 340" name="T29"/>
                <a:gd fmla="*/ 182 w 400" name="T30"/>
                <a:gd fmla="*/ 220 h 340" name="T31"/>
                <a:gd fmla="*/ 182 w 400" name="T32"/>
                <a:gd fmla="*/ 180 h 340" name="T33"/>
                <a:gd fmla="*/ 153 w 400" name="T34"/>
                <a:gd fmla="*/ 38 h 340" name="T35"/>
                <a:gd fmla="*/ 169 w 400" name="T36"/>
                <a:gd fmla="*/ 28 h 340" name="T37"/>
                <a:gd fmla="*/ 230 w 400" name="T38"/>
                <a:gd fmla="*/ 28 h 340" name="T39"/>
                <a:gd fmla="*/ 247 w 400" name="T40"/>
                <a:gd fmla="*/ 38 h 340" name="T41"/>
                <a:gd fmla="*/ 258 w 400" name="T42"/>
                <a:gd fmla="*/ 60 h 340" name="T43"/>
                <a:gd fmla="*/ 141 w 400" name="T44"/>
                <a:gd fmla="*/ 60 h 340" name="T45"/>
                <a:gd fmla="*/ 153 w 400" name="T46"/>
                <a:gd fmla="*/ 38 h 340" name="T47"/>
                <a:gd fmla="*/ 218 w 400" name="T48"/>
                <a:gd fmla="*/ 280 h 340" name="T49"/>
                <a:gd fmla="*/ 182 w 400" name="T50"/>
                <a:gd fmla="*/ 280 h 340" name="T51"/>
                <a:gd fmla="*/ 182 w 400" name="T52"/>
                <a:gd fmla="*/ 240 h 340" name="T53"/>
                <a:gd fmla="*/ 10 w 400" name="T54"/>
                <a:gd fmla="*/ 240 h 340" name="T55"/>
                <a:gd fmla="*/ 14 w 400" name="T56"/>
                <a:gd fmla="*/ 306 h 340" name="T57"/>
                <a:gd fmla="*/ 50 w 400" name="T58"/>
                <a:gd fmla="*/ 340 h 340" name="T59"/>
                <a:gd fmla="*/ 350 w 400" name="T60"/>
                <a:gd fmla="*/ 340 h 340" name="T61"/>
                <a:gd fmla="*/ 386 w 400" name="T62"/>
                <a:gd fmla="*/ 306 h 340" name="T63"/>
                <a:gd fmla="*/ 390 w 400" name="T64"/>
                <a:gd fmla="*/ 240 h 340" name="T65"/>
                <a:gd fmla="*/ 218 w 400" name="T66"/>
                <a:gd fmla="*/ 240 h 340" name="T67"/>
                <a:gd fmla="*/ 218 w 400" name="T68"/>
                <a:gd fmla="*/ 280 h 3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0" w="40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0070C0"/>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25" name="Freeform 36"/>
            <p:cNvSpPr>
              <a:spLocks noEditPoints="1"/>
            </p:cNvSpPr>
            <p:nvPr/>
          </p:nvSpPr>
          <p:spPr bwMode="auto">
            <a:xfrm>
              <a:off x="4588612" y="4467209"/>
              <a:ext cx="475926" cy="266700"/>
            </a:xfrm>
            <a:custGeom>
              <a:gdLst>
                <a:gd fmla="*/ 200 w 400" name="T0"/>
                <a:gd fmla="*/ 0 h 224" name="T1"/>
                <a:gd fmla="*/ 0 w 400" name="T2"/>
                <a:gd fmla="*/ 112 h 224" name="T3"/>
                <a:gd fmla="*/ 200 w 400" name="T4"/>
                <a:gd fmla="*/ 224 h 224" name="T5"/>
                <a:gd fmla="*/ 400 w 400" name="T6"/>
                <a:gd fmla="*/ 112 h 224" name="T7"/>
                <a:gd fmla="*/ 200 w 400" name="T8"/>
                <a:gd fmla="*/ 0 h 224" name="T9"/>
                <a:gd fmla="*/ 200 w 400" name="T10"/>
                <a:gd fmla="*/ 198 h 224" name="T11"/>
                <a:gd fmla="*/ 111 w 400" name="T12"/>
                <a:gd fmla="*/ 112 h 224" name="T13"/>
                <a:gd fmla="*/ 200 w 400" name="T14"/>
                <a:gd fmla="*/ 26 h 224" name="T15"/>
                <a:gd fmla="*/ 289 w 400" name="T16"/>
                <a:gd fmla="*/ 112 h 224" name="T17"/>
                <a:gd fmla="*/ 200 w 400" name="T18"/>
                <a:gd fmla="*/ 198 h 224" name="T19"/>
                <a:gd fmla="*/ 200 w 400" name="T20"/>
                <a:gd fmla="*/ 112 h 224" name="T21"/>
                <a:gd fmla="*/ 200 w 400" name="T22"/>
                <a:gd fmla="*/ 69 h 224" name="T23"/>
                <a:gd fmla="*/ 155 w 400" name="T24"/>
                <a:gd fmla="*/ 112 h 224" name="T25"/>
                <a:gd fmla="*/ 200 w 400" name="T26"/>
                <a:gd fmla="*/ 155 h 224" name="T27"/>
                <a:gd fmla="*/ 244 w 400" name="T28"/>
                <a:gd fmla="*/ 112 h 224" name="T29"/>
                <a:gd fmla="*/ 200 w 400" name="T30"/>
                <a:gd fmla="*/ 112 h 2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4" w="400">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0070C0"/>
            </a:solidFill>
            <a:ln>
              <a:solidFill>
                <a:srgbClr val="0070C0"/>
              </a:solid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26" name="Freeform 44"/>
            <p:cNvSpPr>
              <a:spLocks noEditPoints="1"/>
            </p:cNvSpPr>
            <p:nvPr/>
          </p:nvSpPr>
          <p:spPr bwMode="auto">
            <a:xfrm>
              <a:off x="3723326" y="2874150"/>
              <a:ext cx="305722" cy="305313"/>
            </a:xfrm>
            <a:custGeom>
              <a:gdLst>
                <a:gd fmla="*/ 287 w 316" name="T0"/>
                <a:gd fmla="*/ 29 h 316" name="T1"/>
                <a:gd fmla="*/ 236 w 316" name="T2"/>
                <a:gd fmla="*/ 4 h 316" name="T3"/>
                <a:gd fmla="*/ 135 w 316" name="T4"/>
                <a:gd fmla="*/ 105 h 316" name="T5"/>
                <a:gd fmla="*/ 20 w 316" name="T6"/>
                <a:gd fmla="*/ 221 h 316" name="T7"/>
                <a:gd fmla="*/ 0 w 316" name="T8"/>
                <a:gd fmla="*/ 316 h 316" name="T9"/>
                <a:gd fmla="*/ 95 w 316" name="T10"/>
                <a:gd fmla="*/ 296 h 316" name="T11"/>
                <a:gd fmla="*/ 210 w 316" name="T12"/>
                <a:gd fmla="*/ 180 h 316" name="T13"/>
                <a:gd fmla="*/ 312 w 316" name="T14"/>
                <a:gd fmla="*/ 79 h 316" name="T15"/>
                <a:gd fmla="*/ 287 w 316" name="T16"/>
                <a:gd fmla="*/ 29 h 316" name="T17"/>
                <a:gd fmla="*/ 89 w 316" name="T18"/>
                <a:gd fmla="*/ 284 h 316" name="T19"/>
                <a:gd fmla="*/ 57 w 316" name="T20"/>
                <a:gd fmla="*/ 291 h 316" name="T21"/>
                <a:gd fmla="*/ 43 w 316" name="T22"/>
                <a:gd fmla="*/ 273 h 316" name="T23"/>
                <a:gd fmla="*/ 24 w 316" name="T24"/>
                <a:gd fmla="*/ 259 h 316" name="T25"/>
                <a:gd fmla="*/ 31 w 316" name="T26"/>
                <a:gd fmla="*/ 226 h 316" name="T27"/>
                <a:gd fmla="*/ 41 w 316" name="T28"/>
                <a:gd fmla="*/ 217 h 316" name="T29"/>
                <a:gd fmla="*/ 78 w 316" name="T30"/>
                <a:gd fmla="*/ 237 h 316" name="T31"/>
                <a:gd fmla="*/ 99 w 316" name="T32"/>
                <a:gd fmla="*/ 275 h 316" name="T33"/>
                <a:gd fmla="*/ 89 w 316" name="T34"/>
                <a:gd fmla="*/ 284 h 3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6" w="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0070C0"/>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grpSp>
      <p:sp>
        <p:nvSpPr>
          <p:cNvPr id="27" name="椭圆 26"/>
          <p:cNvSpPr/>
          <p:nvPr/>
        </p:nvSpPr>
        <p:spPr>
          <a:xfrm>
            <a:off x="6623584" y="189931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0" pitchFamily="34" typeface="Impact MT Std"/>
                <a:ea charset="-122" panose="020b0503020204020204" pitchFamily="34" typeface="微软雅黑"/>
              </a:rPr>
              <a:t>1</a:t>
            </a:r>
          </a:p>
        </p:txBody>
      </p:sp>
      <p:sp>
        <p:nvSpPr>
          <p:cNvPr id="28" name="椭圆 27"/>
          <p:cNvSpPr/>
          <p:nvPr/>
        </p:nvSpPr>
        <p:spPr>
          <a:xfrm>
            <a:off x="6623585" y="261939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0" pitchFamily="34" typeface="Impact MT Std"/>
                <a:ea charset="-122" panose="020b0503020204020204" pitchFamily="34" typeface="微软雅黑"/>
              </a:rPr>
              <a:t>2</a:t>
            </a:r>
          </a:p>
        </p:txBody>
      </p:sp>
      <p:sp>
        <p:nvSpPr>
          <p:cNvPr id="29" name="椭圆 28"/>
          <p:cNvSpPr/>
          <p:nvPr/>
        </p:nvSpPr>
        <p:spPr>
          <a:xfrm>
            <a:off x="6623585" y="335627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3</a:t>
            </a:r>
          </a:p>
        </p:txBody>
      </p:sp>
      <p:sp>
        <p:nvSpPr>
          <p:cNvPr id="30" name="标题 11"/>
          <p:cNvSpPr txBox="1"/>
          <p:nvPr/>
        </p:nvSpPr>
        <p:spPr>
          <a:xfrm>
            <a:off x="7200207" y="1967476"/>
            <a:ext cx="321786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31" name="标题 11"/>
          <p:cNvSpPr txBox="1"/>
          <p:nvPr/>
        </p:nvSpPr>
        <p:spPr>
          <a:xfrm>
            <a:off x="7200208" y="2687556"/>
            <a:ext cx="321786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32" name="标题 11"/>
          <p:cNvSpPr txBox="1"/>
          <p:nvPr/>
        </p:nvSpPr>
        <p:spPr>
          <a:xfrm>
            <a:off x="7200208" y="3424436"/>
            <a:ext cx="321786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36" name="TextBox 35"/>
          <p:cNvSpPr txBox="1"/>
          <p:nvPr/>
        </p:nvSpPr>
        <p:spPr>
          <a:xfrm>
            <a:off x="2101142" y="5160094"/>
            <a:ext cx="8359987" cy="640080"/>
          </a:xfrm>
          <a:prstGeom prst="rect">
            <a:avLst/>
          </a:prstGeom>
          <a:noFill/>
        </p:spPr>
        <p:txBody>
          <a:bodyPr bIns="0" lIns="0" rIns="0" rtlCol="0" tIns="0" wrap="square">
            <a:spAutoFit/>
          </a:bodyPr>
          <a:lstStyle/>
          <a:p>
            <a:pPr algn="just"/>
            <a:r>
              <a:rPr altLang="en-US" lang="zh-CN" smtClean="0" sz="1400">
                <a:solidFill>
                  <a:schemeClr val="tx1">
                    <a:lumMod val="65000"/>
                    <a:lumOff val="35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7" name="TextBox 36"/>
          <p:cNvSpPr txBox="1"/>
          <p:nvPr/>
        </p:nvSpPr>
        <p:spPr>
          <a:xfrm>
            <a:off x="5190372" y="4725144"/>
            <a:ext cx="2106482" cy="274320"/>
          </a:xfrm>
          <a:prstGeom prst="rect">
            <a:avLst/>
          </a:prstGeom>
          <a:noFill/>
        </p:spPr>
        <p:txBody>
          <a:bodyPr bIns="0" lIns="0" rIns="0" rtlCol="0" tIns="0" wrap="square">
            <a:spAutoFit/>
          </a:bodyPr>
          <a:lstStyle/>
          <a:p>
            <a:r>
              <a:rPr altLang="en-US" b="1" lang="zh-CN" smtClean="0">
                <a:solidFill>
                  <a:schemeClr val="tx1">
                    <a:lumMod val="65000"/>
                    <a:lumOff val="35000"/>
                  </a:schemeClr>
                </a:solidFill>
                <a:latin charset="0" pitchFamily="34" typeface="Impact MT Std"/>
                <a:ea charset="-122" panose="020b0503020204020204" pitchFamily="34" typeface="微软雅黑"/>
              </a:rPr>
              <a:t>点击输入标题文本</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par>
                                <p:cTn fill="hold" id="17" nodeType="withEffect" presetClass="entr" presetID="22" presetSubtype="4">
                                  <p:stCondLst>
                                    <p:cond delay="500"/>
                                  </p:stCondLst>
                                  <p:childTnLst>
                                    <p:set>
                                      <p:cBhvr>
                                        <p:cTn dur="1" fill="hold" id="18">
                                          <p:stCondLst>
                                            <p:cond delay="0"/>
                                          </p:stCondLst>
                                        </p:cTn>
                                        <p:tgtEl>
                                          <p:spTgt spid="13"/>
                                        </p:tgtEl>
                                        <p:attrNameLst>
                                          <p:attrName>style.visibility</p:attrName>
                                        </p:attrNameLst>
                                      </p:cBhvr>
                                      <p:to>
                                        <p:strVal val="visible"/>
                                      </p:to>
                                    </p:set>
                                    <p:animEffect filter="wipe(down)" transition="in">
                                      <p:cBhvr>
                                        <p:cTn dur="500" id="19"/>
                                        <p:tgtEl>
                                          <p:spTgt spid="13"/>
                                        </p:tgtEl>
                                      </p:cBhvr>
                                    </p:animEffect>
                                  </p:childTnLst>
                                </p:cTn>
                              </p:par>
                              <p:par>
                                <p:cTn fill="hold" grpId="0" id="20" nodeType="withEffect" presetClass="entr" presetID="22" presetSubtype="4">
                                  <p:stCondLst>
                                    <p:cond delay="500"/>
                                  </p:stCondLst>
                                  <p:childTnLst>
                                    <p:set>
                                      <p:cBhvr>
                                        <p:cTn dur="1" fill="hold" id="21">
                                          <p:stCondLst>
                                            <p:cond delay="0"/>
                                          </p:stCondLst>
                                        </p:cTn>
                                        <p:tgtEl>
                                          <p:spTgt spid="20"/>
                                        </p:tgtEl>
                                        <p:attrNameLst>
                                          <p:attrName>style.visibility</p:attrName>
                                        </p:attrNameLst>
                                      </p:cBhvr>
                                      <p:to>
                                        <p:strVal val="visible"/>
                                      </p:to>
                                    </p:set>
                                    <p:animEffect filter="wipe(down)" transition="in">
                                      <p:cBhvr>
                                        <p:cTn dur="500" id="22"/>
                                        <p:tgtEl>
                                          <p:spTgt spid="20"/>
                                        </p:tgtEl>
                                      </p:cBhvr>
                                    </p:animEffect>
                                  </p:childTnLst>
                                </p:cTn>
                              </p:par>
                              <p:par>
                                <p:cTn fill="hold" grpId="0" id="23" nodeType="withEffect" presetClass="entr" presetID="22" presetSubtype="4">
                                  <p:stCondLst>
                                    <p:cond delay="500"/>
                                  </p:stCondLst>
                                  <p:childTnLst>
                                    <p:set>
                                      <p:cBhvr>
                                        <p:cTn dur="1" fill="hold" id="24">
                                          <p:stCondLst>
                                            <p:cond delay="0"/>
                                          </p:stCondLst>
                                        </p:cTn>
                                        <p:tgtEl>
                                          <p:spTgt spid="21"/>
                                        </p:tgtEl>
                                        <p:attrNameLst>
                                          <p:attrName>style.visibility</p:attrName>
                                        </p:attrNameLst>
                                      </p:cBhvr>
                                      <p:to>
                                        <p:strVal val="visible"/>
                                      </p:to>
                                    </p:set>
                                    <p:animEffect filter="wipe(down)" transition="in">
                                      <p:cBhvr>
                                        <p:cTn dur="500" id="25"/>
                                        <p:tgtEl>
                                          <p:spTgt spid="21"/>
                                        </p:tgtEl>
                                      </p:cBhvr>
                                    </p:animEffect>
                                  </p:childTnLst>
                                </p:cTn>
                              </p:par>
                              <p:par>
                                <p:cTn fill="hold" grpId="0" id="26" nodeType="withEffect" presetClass="entr" presetID="22" presetSubtype="4">
                                  <p:stCondLst>
                                    <p:cond delay="500"/>
                                  </p:stCondLst>
                                  <p:childTnLst>
                                    <p:set>
                                      <p:cBhvr>
                                        <p:cTn dur="1" fill="hold" id="27">
                                          <p:stCondLst>
                                            <p:cond delay="0"/>
                                          </p:stCondLst>
                                        </p:cTn>
                                        <p:tgtEl>
                                          <p:spTgt spid="22"/>
                                        </p:tgtEl>
                                        <p:attrNameLst>
                                          <p:attrName>style.visibility</p:attrName>
                                        </p:attrNameLst>
                                      </p:cBhvr>
                                      <p:to>
                                        <p:strVal val="visible"/>
                                      </p:to>
                                    </p:set>
                                    <p:animEffect filter="wipe(down)" transition="in">
                                      <p:cBhvr>
                                        <p:cTn dur="500" id="28"/>
                                        <p:tgtEl>
                                          <p:spTgt spid="22"/>
                                        </p:tgtEl>
                                      </p:cBhvr>
                                    </p:animEffect>
                                  </p:childTnLst>
                                </p:cTn>
                              </p:par>
                              <p:par>
                                <p:cTn fill="hold" id="29" nodeType="withEffect" presetClass="entr" presetID="22" presetSubtype="4">
                                  <p:stCondLst>
                                    <p:cond delay="500"/>
                                  </p:stCondLst>
                                  <p:childTnLst>
                                    <p:set>
                                      <p:cBhvr>
                                        <p:cTn dur="1" fill="hold" id="30">
                                          <p:stCondLst>
                                            <p:cond delay="0"/>
                                          </p:stCondLst>
                                        </p:cTn>
                                        <p:tgtEl>
                                          <p:spTgt spid="23"/>
                                        </p:tgtEl>
                                        <p:attrNameLst>
                                          <p:attrName>style.visibility</p:attrName>
                                        </p:attrNameLst>
                                      </p:cBhvr>
                                      <p:to>
                                        <p:strVal val="visible"/>
                                      </p:to>
                                    </p:set>
                                    <p:animEffect filter="wipe(down)" transition="in">
                                      <p:cBhvr>
                                        <p:cTn dur="500" id="31"/>
                                        <p:tgtEl>
                                          <p:spTgt spid="23"/>
                                        </p:tgtEl>
                                      </p:cBhvr>
                                    </p:animEffect>
                                  </p:childTnLst>
                                </p:cTn>
                              </p:par>
                            </p:childTnLst>
                          </p:cTn>
                        </p:par>
                        <p:par>
                          <p:cTn fill="hold" id="32" nodeType="afterGroup">
                            <p:stCondLst>
                              <p:cond delay="1000"/>
                            </p:stCondLst>
                            <p:childTnLst>
                              <p:par>
                                <p:cTn fill="hold" grpId="0"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par>
                          <p:cTn fill="hold" id="36" nodeType="afterGroup">
                            <p:stCondLst>
                              <p:cond delay="1500"/>
                            </p:stCondLst>
                            <p:childTnLst>
                              <p:par>
                                <p:cTn fill="hold" grpId="0" id="37" nodeType="afterEffect" presetClass="entr" presetID="10"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childTnLst>
                                </p:cTn>
                              </p:par>
                            </p:childTnLst>
                          </p:cTn>
                        </p:par>
                        <p:par>
                          <p:cTn fill="hold" id="40" nodeType="afterGroup">
                            <p:stCondLst>
                              <p:cond delay="2000"/>
                            </p:stCondLst>
                            <p:childTnLst>
                              <p:par>
                                <p:cTn fill="hold" grpId="0" id="41" nodeType="afterEffect" presetClass="entr" presetID="10" presetSubtype="0">
                                  <p:stCondLst>
                                    <p:cond delay="0"/>
                                  </p:stCondLst>
                                  <p:childTnLst>
                                    <p:set>
                                      <p:cBhvr>
                                        <p:cTn dur="1" fill="hold" id="42">
                                          <p:stCondLst>
                                            <p:cond delay="0"/>
                                          </p:stCondLst>
                                        </p:cTn>
                                        <p:tgtEl>
                                          <p:spTgt spid="29"/>
                                        </p:tgtEl>
                                        <p:attrNameLst>
                                          <p:attrName>style.visibility</p:attrName>
                                        </p:attrNameLst>
                                      </p:cBhvr>
                                      <p:to>
                                        <p:strVal val="visible"/>
                                      </p:to>
                                    </p:set>
                                    <p:animEffect filter="fade" transition="in">
                                      <p:cBhvr>
                                        <p:cTn dur="500" id="43"/>
                                        <p:tgtEl>
                                          <p:spTgt spid="29"/>
                                        </p:tgtEl>
                                      </p:cBhvr>
                                    </p:animEffect>
                                  </p:childTnLst>
                                </p:cTn>
                              </p:par>
                            </p:childTnLst>
                          </p:cTn>
                        </p:par>
                        <p:par>
                          <p:cTn fill="hold" id="44" nodeType="afterGroup">
                            <p:stCondLst>
                              <p:cond delay="2500"/>
                            </p:stCondLst>
                            <p:childTnLst>
                              <p:par>
                                <p:cTn fill="hold" grpId="0" id="45" nodeType="afterEffect" presetClass="entr" presetID="53"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ur="500" fill="hold" id="47"/>
                                        <p:tgtEl>
                                          <p:spTgt spid="30"/>
                                        </p:tgtEl>
                                        <p:attrNameLst>
                                          <p:attrName>ppt_w</p:attrName>
                                        </p:attrNameLst>
                                      </p:cBhvr>
                                      <p:tavLst>
                                        <p:tav tm="0">
                                          <p:val>
                                            <p:fltVal val="0"/>
                                          </p:val>
                                        </p:tav>
                                        <p:tav tm="100000">
                                          <p:val>
                                            <p:strVal val="#ppt_w"/>
                                          </p:val>
                                        </p:tav>
                                      </p:tavLst>
                                    </p:anim>
                                    <p:anim calcmode="lin" valueType="num">
                                      <p:cBhvr>
                                        <p:cTn dur="500" fill="hold" id="48"/>
                                        <p:tgtEl>
                                          <p:spTgt spid="30"/>
                                        </p:tgtEl>
                                        <p:attrNameLst>
                                          <p:attrName>ppt_h</p:attrName>
                                        </p:attrNameLst>
                                      </p:cBhvr>
                                      <p:tavLst>
                                        <p:tav tm="0">
                                          <p:val>
                                            <p:fltVal val="0"/>
                                          </p:val>
                                        </p:tav>
                                        <p:tav tm="100000">
                                          <p:val>
                                            <p:strVal val="#ppt_h"/>
                                          </p:val>
                                        </p:tav>
                                      </p:tavLst>
                                    </p:anim>
                                    <p:animEffect filter="fade" transition="in">
                                      <p:cBhvr>
                                        <p:cTn dur="500" id="49"/>
                                        <p:tgtEl>
                                          <p:spTgt spid="30"/>
                                        </p:tgtEl>
                                      </p:cBhvr>
                                    </p:animEffect>
                                  </p:childTnLst>
                                </p:cTn>
                              </p:par>
                            </p:childTnLst>
                          </p:cTn>
                        </p:par>
                        <p:par>
                          <p:cTn fill="hold" id="50" nodeType="afterGroup">
                            <p:stCondLst>
                              <p:cond delay="3000"/>
                            </p:stCondLst>
                            <p:childTnLst>
                              <p:par>
                                <p:cTn fill="hold" grpId="0" id="51" nodeType="afterEffect" presetClass="entr" presetID="53" presetSubtype="0">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p:cTn dur="500" fill="hold" id="53"/>
                                        <p:tgtEl>
                                          <p:spTgt spid="31"/>
                                        </p:tgtEl>
                                        <p:attrNameLst>
                                          <p:attrName>ppt_w</p:attrName>
                                        </p:attrNameLst>
                                      </p:cBhvr>
                                      <p:tavLst>
                                        <p:tav tm="0">
                                          <p:val>
                                            <p:fltVal val="0"/>
                                          </p:val>
                                        </p:tav>
                                        <p:tav tm="100000">
                                          <p:val>
                                            <p:strVal val="#ppt_w"/>
                                          </p:val>
                                        </p:tav>
                                      </p:tavLst>
                                    </p:anim>
                                    <p:anim calcmode="lin" valueType="num">
                                      <p:cBhvr>
                                        <p:cTn dur="500" fill="hold" id="54"/>
                                        <p:tgtEl>
                                          <p:spTgt spid="31"/>
                                        </p:tgtEl>
                                        <p:attrNameLst>
                                          <p:attrName>ppt_h</p:attrName>
                                        </p:attrNameLst>
                                      </p:cBhvr>
                                      <p:tavLst>
                                        <p:tav tm="0">
                                          <p:val>
                                            <p:fltVal val="0"/>
                                          </p:val>
                                        </p:tav>
                                        <p:tav tm="100000">
                                          <p:val>
                                            <p:strVal val="#ppt_h"/>
                                          </p:val>
                                        </p:tav>
                                      </p:tavLst>
                                    </p:anim>
                                    <p:animEffect filter="fade" transition="in">
                                      <p:cBhvr>
                                        <p:cTn dur="500" id="55"/>
                                        <p:tgtEl>
                                          <p:spTgt spid="31"/>
                                        </p:tgtEl>
                                      </p:cBhvr>
                                    </p:animEffect>
                                  </p:childTnLst>
                                </p:cTn>
                              </p:par>
                            </p:childTnLst>
                          </p:cTn>
                        </p:par>
                        <p:par>
                          <p:cTn fill="hold" id="56" nodeType="afterGroup">
                            <p:stCondLst>
                              <p:cond delay="3500"/>
                            </p:stCondLst>
                            <p:childTnLst>
                              <p:par>
                                <p:cTn fill="hold" grpId="0" id="57" nodeType="afterEffect" presetClass="entr" presetID="53" presetSubtype="0">
                                  <p:stCondLst>
                                    <p:cond delay="0"/>
                                  </p:stCondLst>
                                  <p:childTnLst>
                                    <p:set>
                                      <p:cBhvr>
                                        <p:cTn dur="1" fill="hold" id="58">
                                          <p:stCondLst>
                                            <p:cond delay="0"/>
                                          </p:stCondLst>
                                        </p:cTn>
                                        <p:tgtEl>
                                          <p:spTgt spid="32"/>
                                        </p:tgtEl>
                                        <p:attrNameLst>
                                          <p:attrName>style.visibility</p:attrName>
                                        </p:attrNameLst>
                                      </p:cBhvr>
                                      <p:to>
                                        <p:strVal val="visible"/>
                                      </p:to>
                                    </p:set>
                                    <p:anim calcmode="lin" valueType="num">
                                      <p:cBhvr>
                                        <p:cTn dur="500" fill="hold" id="59"/>
                                        <p:tgtEl>
                                          <p:spTgt spid="32"/>
                                        </p:tgtEl>
                                        <p:attrNameLst>
                                          <p:attrName>ppt_w</p:attrName>
                                        </p:attrNameLst>
                                      </p:cBhvr>
                                      <p:tavLst>
                                        <p:tav tm="0">
                                          <p:val>
                                            <p:fltVal val="0"/>
                                          </p:val>
                                        </p:tav>
                                        <p:tav tm="100000">
                                          <p:val>
                                            <p:strVal val="#ppt_w"/>
                                          </p:val>
                                        </p:tav>
                                      </p:tavLst>
                                    </p:anim>
                                    <p:anim calcmode="lin" valueType="num">
                                      <p:cBhvr>
                                        <p:cTn dur="500" fill="hold" id="60"/>
                                        <p:tgtEl>
                                          <p:spTgt spid="32"/>
                                        </p:tgtEl>
                                        <p:attrNameLst>
                                          <p:attrName>ppt_h</p:attrName>
                                        </p:attrNameLst>
                                      </p:cBhvr>
                                      <p:tavLst>
                                        <p:tav tm="0">
                                          <p:val>
                                            <p:fltVal val="0"/>
                                          </p:val>
                                        </p:tav>
                                        <p:tav tm="100000">
                                          <p:val>
                                            <p:strVal val="#ppt_h"/>
                                          </p:val>
                                        </p:tav>
                                      </p:tavLst>
                                    </p:anim>
                                    <p:animEffect filter="fade" transition="in">
                                      <p:cBhvr>
                                        <p:cTn dur="500" id="61"/>
                                        <p:tgtEl>
                                          <p:spTgt spid="32"/>
                                        </p:tgtEl>
                                      </p:cBhvr>
                                    </p:animEffect>
                                  </p:childTnLst>
                                </p:cTn>
                              </p:par>
                            </p:childTnLst>
                          </p:cTn>
                        </p:par>
                        <p:par>
                          <p:cTn fill="hold" id="62" nodeType="afterGroup">
                            <p:stCondLst>
                              <p:cond delay="4000"/>
                            </p:stCondLst>
                            <p:childTnLst>
                              <p:par>
                                <p:cTn fill="hold" grpId="0" id="63" nodeType="afterEffect" presetClass="entr" presetID="2" presetSubtype="2">
                                  <p:stCondLst>
                                    <p:cond delay="0"/>
                                  </p:stCondLst>
                                  <p:childTnLst>
                                    <p:set>
                                      <p:cBhvr>
                                        <p:cTn dur="1" fill="hold" id="64">
                                          <p:stCondLst>
                                            <p:cond delay="0"/>
                                          </p:stCondLst>
                                        </p:cTn>
                                        <p:tgtEl>
                                          <p:spTgt spid="37"/>
                                        </p:tgtEl>
                                        <p:attrNameLst>
                                          <p:attrName>style.visibility</p:attrName>
                                        </p:attrNameLst>
                                      </p:cBhvr>
                                      <p:to>
                                        <p:strVal val="visible"/>
                                      </p:to>
                                    </p:set>
                                    <p:anim calcmode="lin" valueType="num">
                                      <p:cBhvr additive="base">
                                        <p:cTn dur="300" fill="hold" id="65"/>
                                        <p:tgtEl>
                                          <p:spTgt spid="37"/>
                                        </p:tgtEl>
                                        <p:attrNameLst>
                                          <p:attrName>ppt_x</p:attrName>
                                        </p:attrNameLst>
                                      </p:cBhvr>
                                      <p:tavLst>
                                        <p:tav tm="0">
                                          <p:val>
                                            <p:strVal val="1+#ppt_w/2"/>
                                          </p:val>
                                        </p:tav>
                                        <p:tav tm="100000">
                                          <p:val>
                                            <p:strVal val="#ppt_x"/>
                                          </p:val>
                                        </p:tav>
                                      </p:tavLst>
                                    </p:anim>
                                    <p:anim calcmode="lin" valueType="num">
                                      <p:cBhvr additive="base">
                                        <p:cTn dur="300" fill="hold" id="66"/>
                                        <p:tgtEl>
                                          <p:spTgt spid="37"/>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300"/>
                            </p:stCondLst>
                            <p:childTnLst>
                              <p:par>
                                <p:cTn fill="hold" grpId="0" id="68" nodeType="afterEffect" presetClass="entr" presetID="2" presetSubtype="2">
                                  <p:stCondLst>
                                    <p:cond delay="0"/>
                                  </p:stCondLst>
                                  <p:childTnLst>
                                    <p:set>
                                      <p:cBhvr>
                                        <p:cTn dur="1" fill="hold" id="69">
                                          <p:stCondLst>
                                            <p:cond delay="0"/>
                                          </p:stCondLst>
                                        </p:cTn>
                                        <p:tgtEl>
                                          <p:spTgt spid="36"/>
                                        </p:tgtEl>
                                        <p:attrNameLst>
                                          <p:attrName>style.visibility</p:attrName>
                                        </p:attrNameLst>
                                      </p:cBhvr>
                                      <p:to>
                                        <p:strVal val="visible"/>
                                      </p:to>
                                    </p:set>
                                    <p:anim calcmode="lin" valueType="num">
                                      <p:cBhvr additive="base">
                                        <p:cTn dur="300" fill="hold" id="70"/>
                                        <p:tgtEl>
                                          <p:spTgt spid="36"/>
                                        </p:tgtEl>
                                        <p:attrNameLst>
                                          <p:attrName>ppt_x</p:attrName>
                                        </p:attrNameLst>
                                      </p:cBhvr>
                                      <p:tavLst>
                                        <p:tav tm="0">
                                          <p:val>
                                            <p:strVal val="1+#ppt_w/2"/>
                                          </p:val>
                                        </p:tav>
                                        <p:tav tm="100000">
                                          <p:val>
                                            <p:strVal val="#ppt_x"/>
                                          </p:val>
                                        </p:tav>
                                      </p:tavLst>
                                    </p:anim>
                                    <p:anim calcmode="lin" valueType="num">
                                      <p:cBhvr additive="base">
                                        <p:cTn dur="300" fill="hold" id="71"/>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20"/>
      <p:bldP grpId="0" spid="21"/>
      <p:bldP grpId="0" spid="22"/>
      <p:bldP grpId="0" spid="27"/>
      <p:bldP grpId="0" spid="28"/>
      <p:bldP grpId="0" spid="29"/>
      <p:bldP grpId="0" spid="30"/>
      <p:bldP grpId="0" spid="31"/>
      <p:bldP grpId="0" spid="32"/>
      <p:bldP grpId="0" spid="36"/>
      <p:bldP grpId="0" spid="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可行性分析</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第二章：项目介绍</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18</a:t>
            </a:r>
          </a:p>
        </p:txBody>
      </p:sp>
      <p:sp>
        <p:nvSpPr>
          <p:cNvPr id="12" name="KSO_Shape"/>
          <p:cNvSpPr/>
          <p:nvPr/>
        </p:nvSpPr>
        <p:spPr bwMode="auto">
          <a:xfrm>
            <a:off x="160606" y="260648"/>
            <a:ext cx="542883" cy="40701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13" name="圆角矩形 12"/>
          <p:cNvSpPr/>
          <p:nvPr/>
        </p:nvSpPr>
        <p:spPr>
          <a:xfrm>
            <a:off x="6050884" y="4149080"/>
            <a:ext cx="5315962"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latin charset="-122" panose="020b0503020204020204" pitchFamily="34" typeface="微软雅黑"/>
              <a:ea charset="-122" panose="020b0503020204020204" pitchFamily="34" typeface="微软雅黑"/>
            </a:endParaRPr>
          </a:p>
        </p:txBody>
      </p:sp>
      <p:sp>
        <p:nvSpPr>
          <p:cNvPr id="14" name="圆角矩形 13"/>
          <p:cNvSpPr/>
          <p:nvPr/>
        </p:nvSpPr>
        <p:spPr>
          <a:xfrm>
            <a:off x="3426604" y="2553514"/>
            <a:ext cx="5513168"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latin charset="-122" panose="020b0503020204020204" pitchFamily="34" typeface="微软雅黑"/>
              <a:ea charset="-122" panose="020b0503020204020204" pitchFamily="34" typeface="微软雅黑"/>
            </a:endParaRPr>
          </a:p>
        </p:txBody>
      </p:sp>
      <p:grpSp>
        <p:nvGrpSpPr>
          <p:cNvPr id="15" name="组合 14"/>
          <p:cNvGrpSpPr/>
          <p:nvPr/>
        </p:nvGrpSpPr>
        <p:grpSpPr>
          <a:xfrm>
            <a:off x="1345059" y="2104118"/>
            <a:ext cx="1230525" cy="1688231"/>
            <a:chOff x="1032992" y="2432634"/>
            <a:chExt cx="1230525" cy="1688231"/>
          </a:xfrm>
        </p:grpSpPr>
        <p:sp>
          <p:nvSpPr>
            <p:cNvPr id="16" name="任意多边形 15"/>
            <p:cNvSpPr/>
            <p:nvPr/>
          </p:nvSpPr>
          <p:spPr>
            <a:xfrm>
              <a:off x="1067786" y="2432634"/>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7" name="KSO_Shape"/>
            <p:cNvSpPr/>
            <p:nvPr/>
          </p:nvSpPr>
          <p:spPr bwMode="auto">
            <a:xfrm>
              <a:off x="1450338" y="2837335"/>
              <a:ext cx="430626" cy="439414"/>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18" name="文本框 6"/>
            <p:cNvSpPr txBox="1"/>
            <p:nvPr/>
          </p:nvSpPr>
          <p:spPr>
            <a:xfrm>
              <a:off x="1032992" y="3398150"/>
              <a:ext cx="1193800"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 输入标题</a:t>
              </a:r>
            </a:p>
          </p:txBody>
        </p:sp>
      </p:grpSp>
      <p:grpSp>
        <p:nvGrpSpPr>
          <p:cNvPr id="19" name="组合 18"/>
          <p:cNvGrpSpPr/>
          <p:nvPr/>
        </p:nvGrpSpPr>
        <p:grpSpPr>
          <a:xfrm>
            <a:off x="2567303" y="2676142"/>
            <a:ext cx="1238805" cy="1688231"/>
            <a:chOff x="2255236" y="3004658"/>
            <a:chExt cx="1238805" cy="1688231"/>
          </a:xfrm>
        </p:grpSpPr>
        <p:sp>
          <p:nvSpPr>
            <p:cNvPr id="20" name="任意多边形 19"/>
            <p:cNvSpPr/>
            <p:nvPr/>
          </p:nvSpPr>
          <p:spPr>
            <a:xfrm flipH="1">
              <a:off x="2298310" y="3004658"/>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21" name="KSO_Shape"/>
            <p:cNvSpPr/>
            <p:nvPr/>
          </p:nvSpPr>
          <p:spPr bwMode="auto">
            <a:xfrm>
              <a:off x="2675625" y="3406937"/>
              <a:ext cx="441100" cy="441836"/>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b="1" lang="zh-CN">
                <a:solidFill>
                  <a:srgbClr val="FFFFFF"/>
                </a:solidFill>
                <a:latin charset="-122" panose="020b0503020204020204" pitchFamily="34" typeface="微软雅黑"/>
                <a:ea charset="-122" panose="020b0503020204020204" pitchFamily="34" typeface="微软雅黑"/>
              </a:endParaRPr>
            </a:p>
          </p:txBody>
        </p:sp>
        <p:sp>
          <p:nvSpPr>
            <p:cNvPr id="22" name="文本框 85"/>
            <p:cNvSpPr txBox="1"/>
            <p:nvPr/>
          </p:nvSpPr>
          <p:spPr>
            <a:xfrm>
              <a:off x="2255236" y="3965724"/>
              <a:ext cx="1193800"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 输入标题</a:t>
              </a:r>
            </a:p>
          </p:txBody>
        </p:sp>
      </p:grpSp>
      <p:cxnSp>
        <p:nvCxnSpPr>
          <p:cNvPr id="23" name="直接连接符 22"/>
          <p:cNvCxnSpPr/>
          <p:nvPr/>
        </p:nvCxnSpPr>
        <p:spPr>
          <a:xfrm>
            <a:off x="2696456" y="2123368"/>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40902" y="2914492"/>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91072" y="3637208"/>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814073" y="3344526"/>
            <a:ext cx="5315962"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latin charset="-122" panose="020b0503020204020204" pitchFamily="34" typeface="微软雅黑"/>
              <a:ea charset="-122" panose="020b0503020204020204" pitchFamily="34" typeface="微软雅黑"/>
            </a:endParaRPr>
          </a:p>
        </p:txBody>
      </p:sp>
      <p:sp>
        <p:nvSpPr>
          <p:cNvPr id="27" name="圆角矩形 26"/>
          <p:cNvSpPr/>
          <p:nvPr/>
        </p:nvSpPr>
        <p:spPr>
          <a:xfrm>
            <a:off x="2884510" y="1760350"/>
            <a:ext cx="5157145" cy="764070"/>
          </a:xfrm>
          <a:prstGeom prst="roundRect">
            <a:avLst>
              <a:gd fmla="val 50000" name="adj"/>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2">
                  <a:lumMod val="50000"/>
                </a:schemeClr>
              </a:solidFill>
              <a:latin charset="-122" panose="020b0503020204020204" pitchFamily="34" typeface="微软雅黑"/>
              <a:ea charset="-122" panose="020b0503020204020204" pitchFamily="34" typeface="微软雅黑"/>
            </a:endParaRPr>
          </a:p>
        </p:txBody>
      </p:sp>
      <p:sp>
        <p:nvSpPr>
          <p:cNvPr id="28" name="文本框 13"/>
          <p:cNvSpPr txBox="1"/>
          <p:nvPr/>
        </p:nvSpPr>
        <p:spPr>
          <a:xfrm>
            <a:off x="3853532" y="1927864"/>
            <a:ext cx="3770583" cy="603504"/>
          </a:xfrm>
          <a:prstGeom prst="rect">
            <a:avLst/>
          </a:prstGeom>
          <a:noFill/>
        </p:spPr>
        <p:txBody>
          <a:bodyPr rtlCol="0" wrap="square">
            <a:spAutoFit/>
          </a:bodyPr>
          <a:lstStyle/>
          <a:p>
            <a:pPr>
              <a:lnSpc>
                <a:spcPct val="120000"/>
              </a:lnSpc>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sp>
        <p:nvSpPr>
          <p:cNvPr id="29" name="文本框 89"/>
          <p:cNvSpPr txBox="1"/>
          <p:nvPr/>
        </p:nvSpPr>
        <p:spPr>
          <a:xfrm>
            <a:off x="4946371" y="2678645"/>
            <a:ext cx="3770583" cy="603504"/>
          </a:xfrm>
          <a:prstGeom prst="rect">
            <a:avLst/>
          </a:prstGeom>
          <a:noFill/>
        </p:spPr>
        <p:txBody>
          <a:bodyPr rtlCol="0" wrap="square">
            <a:spAutoFit/>
          </a:bodyPr>
          <a:lstStyle>
            <a:defPPr>
              <a:defRPr lang="zh-CN"/>
            </a:defPPr>
            <a:lvl1pPr>
              <a:lnSpc>
                <a:spcPct val="120000"/>
              </a:lnSpc>
              <a:defRPr sz="1200">
                <a:solidFill>
                  <a:schemeClr val="bg1"/>
                </a:solidFill>
                <a:latin charset="-122" pitchFamily="50" typeface="造字工房悦圆演示版常规体"/>
                <a:ea charset="-122" pitchFamily="50" typeface="造字工房悦圆演示版常规体"/>
              </a:defRPr>
            </a:lvl1p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sp>
        <p:nvSpPr>
          <p:cNvPr id="30" name="文本框 91"/>
          <p:cNvSpPr txBox="1"/>
          <p:nvPr/>
        </p:nvSpPr>
        <p:spPr>
          <a:xfrm>
            <a:off x="6183188" y="3388516"/>
            <a:ext cx="3770583" cy="603504"/>
          </a:xfrm>
          <a:prstGeom prst="rect">
            <a:avLst/>
          </a:prstGeom>
          <a:noFill/>
        </p:spPr>
        <p:txBody>
          <a:bodyPr rtlCol="0" wrap="square">
            <a:spAutoFit/>
          </a:bodyPr>
          <a:lstStyle/>
          <a:p>
            <a:pPr>
              <a:lnSpc>
                <a:spcPct val="12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grpSp>
        <p:nvGrpSpPr>
          <p:cNvPr id="31" name="组合 30"/>
          <p:cNvGrpSpPr/>
          <p:nvPr/>
        </p:nvGrpSpPr>
        <p:grpSpPr>
          <a:xfrm>
            <a:off x="5030142" y="3901009"/>
            <a:ext cx="1230525" cy="1688231"/>
            <a:chOff x="3494041" y="3716886"/>
            <a:chExt cx="1230525" cy="1688231"/>
          </a:xfrm>
        </p:grpSpPr>
        <p:sp>
          <p:nvSpPr>
            <p:cNvPr id="32" name="任意多边形 31"/>
            <p:cNvSpPr/>
            <p:nvPr/>
          </p:nvSpPr>
          <p:spPr>
            <a:xfrm flipH="1">
              <a:off x="3528835" y="3716886"/>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33" name="KSO_Shape"/>
            <p:cNvSpPr/>
            <p:nvPr/>
          </p:nvSpPr>
          <p:spPr bwMode="auto">
            <a:xfrm>
              <a:off x="3899886" y="4107374"/>
              <a:ext cx="453627" cy="45362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b="1" lang="zh-CN">
                <a:solidFill>
                  <a:srgbClr val="FFFFFF"/>
                </a:solidFill>
                <a:latin charset="-122" panose="020b0503020204020204" pitchFamily="34" typeface="微软雅黑"/>
                <a:ea charset="-122" panose="020b0503020204020204" pitchFamily="34" typeface="微软雅黑"/>
              </a:endParaRPr>
            </a:p>
          </p:txBody>
        </p:sp>
        <p:sp>
          <p:nvSpPr>
            <p:cNvPr id="34" name="文本框 86"/>
            <p:cNvSpPr txBox="1"/>
            <p:nvPr/>
          </p:nvSpPr>
          <p:spPr>
            <a:xfrm>
              <a:off x="3494041" y="4712871"/>
              <a:ext cx="1193800"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 输入标题</a:t>
              </a:r>
            </a:p>
          </p:txBody>
        </p:sp>
      </p:grpSp>
      <p:cxnSp>
        <p:nvCxnSpPr>
          <p:cNvPr id="35" name="直接连接符 34"/>
          <p:cNvCxnSpPr/>
          <p:nvPr/>
        </p:nvCxnSpPr>
        <p:spPr>
          <a:xfrm>
            <a:off x="6289219" y="4437112"/>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7452247" y="4193070"/>
            <a:ext cx="3770583" cy="603504"/>
          </a:xfrm>
          <a:prstGeom prst="rect">
            <a:avLst/>
          </a:prstGeom>
          <a:noFill/>
        </p:spPr>
        <p:txBody>
          <a:bodyPr rtlCol="0" wrap="square">
            <a:spAutoFit/>
          </a:bodyPr>
          <a:lstStyle/>
          <a:p>
            <a:pPr>
              <a:lnSpc>
                <a:spcPct val="12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请在这里输入文字信息和简介，表达图表的含义，更好的理解。。</a:t>
            </a:r>
          </a:p>
        </p:txBody>
      </p:sp>
      <p:grpSp>
        <p:nvGrpSpPr>
          <p:cNvPr id="37" name="组合 36"/>
          <p:cNvGrpSpPr/>
          <p:nvPr/>
        </p:nvGrpSpPr>
        <p:grpSpPr>
          <a:xfrm>
            <a:off x="3806108" y="3388370"/>
            <a:ext cx="1230525" cy="1688231"/>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gdLst>
                  <a:gd fmla="*/ 602108 w 1364578" name="connsiteX0"/>
                  <a:gd fmla="*/ 0 h 1926623" name="connsiteY0"/>
                  <a:gd fmla="*/ 1364578 w 1364578" name="connsiteX1"/>
                  <a:gd fmla="*/ 0 h 1926623" name="connsiteY1"/>
                  <a:gd fmla="*/ 1364578 w 1364578" name="connsiteX2"/>
                  <a:gd fmla="*/ 1926623 h 1926623" name="connsiteY2"/>
                  <a:gd fmla="*/ 0 w 1364578" name="connsiteX3"/>
                  <a:gd fmla="*/ 1926623 h 1926623" name="connsiteY3"/>
                  <a:gd fmla="*/ 0 w 1364578" name="connsiteX4"/>
                  <a:gd fmla="*/ 602108 h 1926623" name="connsiteY4"/>
                  <a:gd fmla="*/ 602108 w 1364578" name="connsiteX5"/>
                  <a:gd fmla="*/ 0 h 19266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26622" w="1364578">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41" name="文本框 86"/>
              <p:cNvSpPr txBox="1"/>
              <p:nvPr/>
            </p:nvSpPr>
            <p:spPr>
              <a:xfrm>
                <a:off x="3494041" y="4712872"/>
                <a:ext cx="1193800"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 输入标题 </a:t>
                </a:r>
              </a:p>
            </p:txBody>
          </p:sp>
        </p:grpSp>
        <p:sp>
          <p:nvSpPr>
            <p:cNvPr id="39" name="Freeform 126"/>
            <p:cNvSpPr>
              <a:spLocks noChangeAspect="1" noEditPoints="1"/>
            </p:cNvSpPr>
            <p:nvPr/>
          </p:nvSpPr>
          <p:spPr bwMode="auto">
            <a:xfrm>
              <a:off x="4385843" y="3856787"/>
              <a:ext cx="297012" cy="371653"/>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600">
                <a:solidFill>
                  <a:srgbClr val="0EDEBA"/>
                </a:solidFill>
                <a:latin charset="-122" panose="020b0503020204020204" pitchFamily="34" typeface="微软雅黑"/>
                <a:ea charset="-122" panose="020b0503020204020204" pitchFamily="34" typeface="微软雅黑"/>
                <a:cs charset="0" panose="020b0604020202020204" pitchFamily="34" typeface="Arial"/>
              </a:endParaRPr>
            </a:p>
          </p:txBody>
        </p:sp>
      </p:gr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0-#ppt_w/2"/>
                                          </p:val>
                                        </p:tav>
                                        <p:tav tm="100000">
                                          <p:val>
                                            <p:strVal val="#ppt_x"/>
                                          </p:val>
                                        </p:tav>
                                      </p:tavLst>
                                    </p:anim>
                                    <p:anim calcmode="lin" valueType="num">
                                      <p:cBhvr additive="base">
                                        <p:cTn dur="250" fill="hold" id="16"/>
                                        <p:tgtEl>
                                          <p:spTgt spid="1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750" id="20"/>
                                        <p:tgtEl>
                                          <p:spTgt spid="15"/>
                                        </p:tgtEl>
                                      </p:cBhvr>
                                    </p:animEffect>
                                    <p:anim calcmode="lin" valueType="num">
                                      <p:cBhvr>
                                        <p:cTn dur="750" fill="hold" id="21"/>
                                        <p:tgtEl>
                                          <p:spTgt spid="15"/>
                                        </p:tgtEl>
                                        <p:attrNameLst>
                                          <p:attrName>ppt_x</p:attrName>
                                        </p:attrNameLst>
                                      </p:cBhvr>
                                      <p:tavLst>
                                        <p:tav tm="0">
                                          <p:val>
                                            <p:strVal val="#ppt_x"/>
                                          </p:val>
                                        </p:tav>
                                        <p:tav tm="100000">
                                          <p:val>
                                            <p:strVal val="#ppt_x"/>
                                          </p:val>
                                        </p:tav>
                                      </p:tavLst>
                                    </p:anim>
                                    <p:anim calcmode="lin" valueType="num">
                                      <p:cBhvr>
                                        <p:cTn dur="750" fill="hold" id="22"/>
                                        <p:tgtEl>
                                          <p:spTgt spid="1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250"/>
                            </p:stCondLst>
                            <p:childTnLst>
                              <p:par>
                                <p:cTn fill="hold" id="24" nodeType="afterEffect" presetClass="entr" presetID="22" presetSubtype="8">
                                  <p:stCondLst>
                                    <p:cond delay="0"/>
                                  </p:stCondLst>
                                  <p:childTnLst>
                                    <p:set>
                                      <p:cBhvr>
                                        <p:cTn dur="1" fill="hold" id="25">
                                          <p:stCondLst>
                                            <p:cond delay="0"/>
                                          </p:stCondLst>
                                        </p:cTn>
                                        <p:tgtEl>
                                          <p:spTgt spid="23"/>
                                        </p:tgtEl>
                                        <p:attrNameLst>
                                          <p:attrName>style.visibility</p:attrName>
                                        </p:attrNameLst>
                                      </p:cBhvr>
                                      <p:to>
                                        <p:strVal val="visible"/>
                                      </p:to>
                                    </p:set>
                                    <p:animEffect filter="wipe(left)" transition="in">
                                      <p:cBhvr>
                                        <p:cTn dur="500" id="26"/>
                                        <p:tgtEl>
                                          <p:spTgt spid="23"/>
                                        </p:tgtEl>
                                      </p:cBhvr>
                                    </p:animEffect>
                                  </p:childTnLst>
                                </p:cTn>
                              </p:par>
                            </p:childTnLst>
                          </p:cTn>
                        </p:par>
                        <p:par>
                          <p:cTn fill="hold" id="27" nodeType="afterGroup">
                            <p:stCondLst>
                              <p:cond delay="1750"/>
                            </p:stCondLst>
                            <p:childTnLst>
                              <p:par>
                                <p:cTn fill="hold" grpId="0" id="28" nodeType="afterEffect" presetClass="entr" presetID="10" presetSubtype="0">
                                  <p:stCondLst>
                                    <p:cond delay="0"/>
                                  </p:stCondLst>
                                  <p:childTnLst>
                                    <p:set>
                                      <p:cBhvr>
                                        <p:cTn dur="1" fill="hold" id="29">
                                          <p:stCondLst>
                                            <p:cond delay="0"/>
                                          </p:stCondLst>
                                        </p:cTn>
                                        <p:tgtEl>
                                          <p:spTgt spid="27"/>
                                        </p:tgtEl>
                                        <p:attrNameLst>
                                          <p:attrName>style.visibility</p:attrName>
                                        </p:attrNameLst>
                                      </p:cBhvr>
                                      <p:to>
                                        <p:strVal val="visible"/>
                                      </p:to>
                                    </p:set>
                                    <p:animEffect filter="fade" transition="in">
                                      <p:cBhvr>
                                        <p:cTn dur="500" id="30"/>
                                        <p:tgtEl>
                                          <p:spTgt spid="27"/>
                                        </p:tgtEl>
                                      </p:cBhvr>
                                    </p:animEffect>
                                  </p:childTnLst>
                                </p:cTn>
                              </p:par>
                            </p:childTnLst>
                          </p:cTn>
                        </p:par>
                        <p:par>
                          <p:cTn fill="hold" id="31" nodeType="afterGroup">
                            <p:stCondLst>
                              <p:cond delay="2250"/>
                            </p:stCondLst>
                            <p:childTnLst>
                              <p:par>
                                <p:cTn fill="hold" grpId="0" id="32" nodeType="afterEffect" presetClass="entr" presetID="41" presetSubtype="0">
                                  <p:stCondLst>
                                    <p:cond delay="0"/>
                                  </p:stCondLst>
                                  <p:iterate type="lt">
                                    <p:tmPct val="10000"/>
                                  </p:iterate>
                                  <p:childTnLst>
                                    <p:set>
                                      <p:cBhvr>
                                        <p:cTn dur="1" fill="hold" id="33">
                                          <p:stCondLst>
                                            <p:cond delay="0"/>
                                          </p:stCondLst>
                                        </p:cTn>
                                        <p:tgtEl>
                                          <p:spTgt spid="28"/>
                                        </p:tgtEl>
                                        <p:attrNameLst>
                                          <p:attrName>style.visibility</p:attrName>
                                        </p:attrNameLst>
                                      </p:cBhvr>
                                      <p:to>
                                        <p:strVal val="visible"/>
                                      </p:to>
                                    </p:set>
                                    <p:anim calcmode="lin" valueType="num">
                                      <p:cBhvr>
                                        <p:cTn dur="500" fill="hold" id="34"/>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28"/>
                                        </p:tgtEl>
                                        <p:attrNameLst>
                                          <p:attrName>ppt_y</p:attrName>
                                        </p:attrNameLst>
                                      </p:cBhvr>
                                      <p:tavLst>
                                        <p:tav tm="0">
                                          <p:val>
                                            <p:strVal val="#ppt_y"/>
                                          </p:val>
                                        </p:tav>
                                        <p:tav tm="100000">
                                          <p:val>
                                            <p:strVal val="#ppt_y"/>
                                          </p:val>
                                        </p:tav>
                                      </p:tavLst>
                                    </p:anim>
                                    <p:anim calcmode="lin" valueType="num">
                                      <p:cBhvr>
                                        <p:cTn dur="500" fill="hold" id="36"/>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28"/>
                                        </p:tgtEl>
                                      </p:cBhvr>
                                    </p:animEffect>
                                  </p:childTnLst>
                                </p:cTn>
                              </p:par>
                            </p:childTnLst>
                          </p:cTn>
                        </p:par>
                        <p:par>
                          <p:cTn fill="hold" id="39" nodeType="afterGroup">
                            <p:stCondLst>
                              <p:cond delay="2750"/>
                            </p:stCondLst>
                            <p:childTnLst>
                              <p:par>
                                <p:cTn fill="hold" id="40" nodeType="afterEffect" presetClass="entr" presetID="42"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1000" id="42"/>
                                        <p:tgtEl>
                                          <p:spTgt spid="19"/>
                                        </p:tgtEl>
                                      </p:cBhvr>
                                    </p:animEffect>
                                    <p:anim calcmode="lin" valueType="num">
                                      <p:cBhvr>
                                        <p:cTn dur="1000" fill="hold" id="43"/>
                                        <p:tgtEl>
                                          <p:spTgt spid="19"/>
                                        </p:tgtEl>
                                        <p:attrNameLst>
                                          <p:attrName>ppt_x</p:attrName>
                                        </p:attrNameLst>
                                      </p:cBhvr>
                                      <p:tavLst>
                                        <p:tav tm="0">
                                          <p:val>
                                            <p:strVal val="#ppt_x"/>
                                          </p:val>
                                        </p:tav>
                                        <p:tav tm="100000">
                                          <p:val>
                                            <p:strVal val="#ppt_x"/>
                                          </p:val>
                                        </p:tav>
                                      </p:tavLst>
                                    </p:anim>
                                    <p:anim calcmode="lin" valueType="num">
                                      <p:cBhvr>
                                        <p:cTn dur="1000" fill="hold" id="44"/>
                                        <p:tgtEl>
                                          <p:spTgt spid="1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750"/>
                            </p:stCondLst>
                            <p:childTnLst>
                              <p:par>
                                <p:cTn fill="hold" id="46" nodeType="afterEffect" presetClass="entr" presetID="22" presetSubtype="8">
                                  <p:stCondLst>
                                    <p:cond delay="0"/>
                                  </p:stCondLst>
                                  <p:childTnLst>
                                    <p:set>
                                      <p:cBhvr>
                                        <p:cTn dur="1" fill="hold" id="47">
                                          <p:stCondLst>
                                            <p:cond delay="0"/>
                                          </p:stCondLst>
                                        </p:cTn>
                                        <p:tgtEl>
                                          <p:spTgt spid="24"/>
                                        </p:tgtEl>
                                        <p:attrNameLst>
                                          <p:attrName>style.visibility</p:attrName>
                                        </p:attrNameLst>
                                      </p:cBhvr>
                                      <p:to>
                                        <p:strVal val="visible"/>
                                      </p:to>
                                    </p:set>
                                    <p:animEffect filter="wipe(left)" transition="in">
                                      <p:cBhvr>
                                        <p:cTn dur="500" id="48"/>
                                        <p:tgtEl>
                                          <p:spTgt spid="24"/>
                                        </p:tgtEl>
                                      </p:cBhvr>
                                    </p:animEffect>
                                  </p:childTnLst>
                                </p:cTn>
                              </p:par>
                            </p:childTnLst>
                          </p:cTn>
                        </p:par>
                        <p:par>
                          <p:cTn fill="hold" id="49" nodeType="afterGroup">
                            <p:stCondLst>
                              <p:cond delay="4250"/>
                            </p:stCondLst>
                            <p:childTnLst>
                              <p:par>
                                <p:cTn fill="hold" grpId="0" id="50" nodeType="afterEffect" presetClass="entr" presetID="10"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500" id="52"/>
                                        <p:tgtEl>
                                          <p:spTgt spid="14"/>
                                        </p:tgtEl>
                                      </p:cBhvr>
                                    </p:animEffect>
                                  </p:childTnLst>
                                </p:cTn>
                              </p:par>
                            </p:childTnLst>
                          </p:cTn>
                        </p:par>
                        <p:par>
                          <p:cTn fill="hold" id="53" nodeType="afterGroup">
                            <p:stCondLst>
                              <p:cond delay="4750"/>
                            </p:stCondLst>
                            <p:childTnLst>
                              <p:par>
                                <p:cTn fill="hold" grpId="0" id="54" nodeType="afterEffect" presetClass="entr" presetID="41" presetSubtype="0">
                                  <p:stCondLst>
                                    <p:cond delay="0"/>
                                  </p:stCondLst>
                                  <p:iterate type="lt">
                                    <p:tmPct val="10000"/>
                                  </p:iterate>
                                  <p:childTnLst>
                                    <p:set>
                                      <p:cBhvr>
                                        <p:cTn dur="1" fill="hold" id="55">
                                          <p:stCondLst>
                                            <p:cond delay="0"/>
                                          </p:stCondLst>
                                        </p:cTn>
                                        <p:tgtEl>
                                          <p:spTgt spid="29"/>
                                        </p:tgtEl>
                                        <p:attrNameLst>
                                          <p:attrName>style.visibility</p:attrName>
                                        </p:attrNameLst>
                                      </p:cBhvr>
                                      <p:to>
                                        <p:strVal val="visible"/>
                                      </p:to>
                                    </p:set>
                                    <p:anim calcmode="lin" valueType="num">
                                      <p:cBhvr>
                                        <p:cTn dur="500" fill="hold" id="56"/>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7"/>
                                        <p:tgtEl>
                                          <p:spTgt spid="29"/>
                                        </p:tgtEl>
                                        <p:attrNameLst>
                                          <p:attrName>ppt_y</p:attrName>
                                        </p:attrNameLst>
                                      </p:cBhvr>
                                      <p:tavLst>
                                        <p:tav tm="0">
                                          <p:val>
                                            <p:strVal val="#ppt_y"/>
                                          </p:val>
                                        </p:tav>
                                        <p:tav tm="100000">
                                          <p:val>
                                            <p:strVal val="#ppt_y"/>
                                          </p:val>
                                        </p:tav>
                                      </p:tavLst>
                                    </p:anim>
                                    <p:anim calcmode="lin" valueType="num">
                                      <p:cBhvr>
                                        <p:cTn dur="500" fill="hold" id="58"/>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9"/>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0" tmFilter="0,0; .5, 1; 1, 1"/>
                                        <p:tgtEl>
                                          <p:spTgt spid="29"/>
                                        </p:tgtEl>
                                      </p:cBhvr>
                                    </p:animEffect>
                                  </p:childTnLst>
                                </p:cTn>
                              </p:par>
                            </p:childTnLst>
                          </p:cTn>
                        </p:par>
                        <p:par>
                          <p:cTn fill="hold" id="61" nodeType="afterGroup">
                            <p:stCondLst>
                              <p:cond delay="5250"/>
                            </p:stCondLst>
                            <p:childTnLst>
                              <p:par>
                                <p:cTn fill="hold" id="62" nodeType="afterEffect" presetClass="entr" presetID="42" presetSubtype="0">
                                  <p:stCondLst>
                                    <p:cond delay="0"/>
                                  </p:stCondLst>
                                  <p:childTnLst>
                                    <p:set>
                                      <p:cBhvr>
                                        <p:cTn dur="1" fill="hold" id="63">
                                          <p:stCondLst>
                                            <p:cond delay="0"/>
                                          </p:stCondLst>
                                        </p:cTn>
                                        <p:tgtEl>
                                          <p:spTgt spid="37"/>
                                        </p:tgtEl>
                                        <p:attrNameLst>
                                          <p:attrName>style.visibility</p:attrName>
                                        </p:attrNameLst>
                                      </p:cBhvr>
                                      <p:to>
                                        <p:strVal val="visible"/>
                                      </p:to>
                                    </p:set>
                                    <p:animEffect filter="fade" transition="in">
                                      <p:cBhvr>
                                        <p:cTn dur="1000" id="64"/>
                                        <p:tgtEl>
                                          <p:spTgt spid="37"/>
                                        </p:tgtEl>
                                      </p:cBhvr>
                                    </p:animEffect>
                                    <p:anim calcmode="lin" valueType="num">
                                      <p:cBhvr>
                                        <p:cTn dur="1000" fill="hold" id="65"/>
                                        <p:tgtEl>
                                          <p:spTgt spid="37"/>
                                        </p:tgtEl>
                                        <p:attrNameLst>
                                          <p:attrName>ppt_x</p:attrName>
                                        </p:attrNameLst>
                                      </p:cBhvr>
                                      <p:tavLst>
                                        <p:tav tm="0">
                                          <p:val>
                                            <p:strVal val="#ppt_x"/>
                                          </p:val>
                                        </p:tav>
                                        <p:tav tm="100000">
                                          <p:val>
                                            <p:strVal val="#ppt_x"/>
                                          </p:val>
                                        </p:tav>
                                      </p:tavLst>
                                    </p:anim>
                                    <p:anim calcmode="lin" valueType="num">
                                      <p:cBhvr>
                                        <p:cTn dur="1000" fill="hold" id="66"/>
                                        <p:tgtEl>
                                          <p:spTgt spid="37"/>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6250"/>
                            </p:stCondLst>
                            <p:childTnLst>
                              <p:par>
                                <p:cTn fill="hold" id="68" nodeType="afterEffect" presetClass="entr" presetID="22" presetSubtype="8">
                                  <p:stCondLst>
                                    <p:cond delay="0"/>
                                  </p:stCondLst>
                                  <p:childTnLst>
                                    <p:set>
                                      <p:cBhvr>
                                        <p:cTn dur="1" fill="hold" id="69">
                                          <p:stCondLst>
                                            <p:cond delay="0"/>
                                          </p:stCondLst>
                                        </p:cTn>
                                        <p:tgtEl>
                                          <p:spTgt spid="25"/>
                                        </p:tgtEl>
                                        <p:attrNameLst>
                                          <p:attrName>style.visibility</p:attrName>
                                        </p:attrNameLst>
                                      </p:cBhvr>
                                      <p:to>
                                        <p:strVal val="visible"/>
                                      </p:to>
                                    </p:set>
                                    <p:animEffect filter="wipe(left)" transition="in">
                                      <p:cBhvr>
                                        <p:cTn dur="500" id="70"/>
                                        <p:tgtEl>
                                          <p:spTgt spid="25"/>
                                        </p:tgtEl>
                                      </p:cBhvr>
                                    </p:animEffect>
                                  </p:childTnLst>
                                </p:cTn>
                              </p:par>
                            </p:childTnLst>
                          </p:cTn>
                        </p:par>
                        <p:par>
                          <p:cTn fill="hold" id="71" nodeType="afterGroup">
                            <p:stCondLst>
                              <p:cond delay="6750"/>
                            </p:stCondLst>
                            <p:childTnLst>
                              <p:par>
                                <p:cTn fill="hold" grpId="0" id="72" nodeType="afterEffect" presetClass="entr" presetID="10" presetSubtype="0">
                                  <p:stCondLst>
                                    <p:cond delay="0"/>
                                  </p:stCondLst>
                                  <p:childTnLst>
                                    <p:set>
                                      <p:cBhvr>
                                        <p:cTn dur="1" fill="hold" id="73">
                                          <p:stCondLst>
                                            <p:cond delay="0"/>
                                          </p:stCondLst>
                                        </p:cTn>
                                        <p:tgtEl>
                                          <p:spTgt spid="26"/>
                                        </p:tgtEl>
                                        <p:attrNameLst>
                                          <p:attrName>style.visibility</p:attrName>
                                        </p:attrNameLst>
                                      </p:cBhvr>
                                      <p:to>
                                        <p:strVal val="visible"/>
                                      </p:to>
                                    </p:set>
                                    <p:animEffect filter="fade" transition="in">
                                      <p:cBhvr>
                                        <p:cTn dur="500" id="74"/>
                                        <p:tgtEl>
                                          <p:spTgt spid="26"/>
                                        </p:tgtEl>
                                      </p:cBhvr>
                                    </p:animEffect>
                                  </p:childTnLst>
                                </p:cTn>
                              </p:par>
                            </p:childTnLst>
                          </p:cTn>
                        </p:par>
                        <p:par>
                          <p:cTn fill="hold" id="75" nodeType="afterGroup">
                            <p:stCondLst>
                              <p:cond delay="7250"/>
                            </p:stCondLst>
                            <p:childTnLst>
                              <p:par>
                                <p:cTn fill="hold" grpId="0" id="76" nodeType="afterEffect" presetClass="entr" presetID="41" presetSubtype="0">
                                  <p:stCondLst>
                                    <p:cond delay="0"/>
                                  </p:stCondLst>
                                  <p:iterate type="lt">
                                    <p:tmPct val="10000"/>
                                  </p:iterate>
                                  <p:childTnLst>
                                    <p:set>
                                      <p:cBhvr>
                                        <p:cTn dur="1" fill="hold" id="77">
                                          <p:stCondLst>
                                            <p:cond delay="0"/>
                                          </p:stCondLst>
                                        </p:cTn>
                                        <p:tgtEl>
                                          <p:spTgt spid="30"/>
                                        </p:tgtEl>
                                        <p:attrNameLst>
                                          <p:attrName>style.visibility</p:attrName>
                                        </p:attrNameLst>
                                      </p:cBhvr>
                                      <p:to>
                                        <p:strVal val="visible"/>
                                      </p:to>
                                    </p:set>
                                    <p:anim calcmode="lin" valueType="num">
                                      <p:cBhvr>
                                        <p:cTn dur="500" fill="hold" id="78"/>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30"/>
                                        </p:tgtEl>
                                        <p:attrNameLst>
                                          <p:attrName>ppt_y</p:attrName>
                                        </p:attrNameLst>
                                      </p:cBhvr>
                                      <p:tavLst>
                                        <p:tav tm="0">
                                          <p:val>
                                            <p:strVal val="#ppt_y"/>
                                          </p:val>
                                        </p:tav>
                                        <p:tav tm="100000">
                                          <p:val>
                                            <p:strVal val="#ppt_y"/>
                                          </p:val>
                                        </p:tav>
                                      </p:tavLst>
                                    </p:anim>
                                    <p:anim calcmode="lin" valueType="num">
                                      <p:cBhvr>
                                        <p:cTn dur="500" fill="hold" id="80"/>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30"/>
                                        </p:tgtEl>
                                      </p:cBhvr>
                                    </p:animEffect>
                                  </p:childTnLst>
                                </p:cTn>
                              </p:par>
                            </p:childTnLst>
                          </p:cTn>
                        </p:par>
                        <p:par>
                          <p:cTn fill="hold" id="83" nodeType="afterGroup">
                            <p:stCondLst>
                              <p:cond delay="7750"/>
                            </p:stCondLst>
                            <p:childTnLst>
                              <p:par>
                                <p:cTn fill="hold" id="84" nodeType="afterEffect" presetClass="entr" presetID="42" presetSubtype="0">
                                  <p:stCondLst>
                                    <p:cond delay="0"/>
                                  </p:stCondLst>
                                  <p:childTnLst>
                                    <p:set>
                                      <p:cBhvr>
                                        <p:cTn dur="1" fill="hold" id="85">
                                          <p:stCondLst>
                                            <p:cond delay="0"/>
                                          </p:stCondLst>
                                        </p:cTn>
                                        <p:tgtEl>
                                          <p:spTgt spid="31"/>
                                        </p:tgtEl>
                                        <p:attrNameLst>
                                          <p:attrName>style.visibility</p:attrName>
                                        </p:attrNameLst>
                                      </p:cBhvr>
                                      <p:to>
                                        <p:strVal val="visible"/>
                                      </p:to>
                                    </p:set>
                                    <p:animEffect filter="fade" transition="in">
                                      <p:cBhvr>
                                        <p:cTn dur="1000" id="86"/>
                                        <p:tgtEl>
                                          <p:spTgt spid="31"/>
                                        </p:tgtEl>
                                      </p:cBhvr>
                                    </p:animEffect>
                                    <p:anim calcmode="lin" valueType="num">
                                      <p:cBhvr>
                                        <p:cTn dur="1000" fill="hold" id="87"/>
                                        <p:tgtEl>
                                          <p:spTgt spid="31"/>
                                        </p:tgtEl>
                                        <p:attrNameLst>
                                          <p:attrName>ppt_x</p:attrName>
                                        </p:attrNameLst>
                                      </p:cBhvr>
                                      <p:tavLst>
                                        <p:tav tm="0">
                                          <p:val>
                                            <p:strVal val="#ppt_x"/>
                                          </p:val>
                                        </p:tav>
                                        <p:tav tm="100000">
                                          <p:val>
                                            <p:strVal val="#ppt_x"/>
                                          </p:val>
                                        </p:tav>
                                      </p:tavLst>
                                    </p:anim>
                                    <p:anim calcmode="lin" valueType="num">
                                      <p:cBhvr>
                                        <p:cTn dur="1000" fill="hold" id="88"/>
                                        <p:tgtEl>
                                          <p:spTgt spid="31"/>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8750"/>
                            </p:stCondLst>
                            <p:childTnLst>
                              <p:par>
                                <p:cTn fill="hold" id="90" nodeType="afterEffect" presetClass="entr" presetID="22" presetSubtype="8">
                                  <p:stCondLst>
                                    <p:cond delay="0"/>
                                  </p:stCondLst>
                                  <p:childTnLst>
                                    <p:set>
                                      <p:cBhvr>
                                        <p:cTn dur="1" fill="hold" id="91">
                                          <p:stCondLst>
                                            <p:cond delay="0"/>
                                          </p:stCondLst>
                                        </p:cTn>
                                        <p:tgtEl>
                                          <p:spTgt spid="35"/>
                                        </p:tgtEl>
                                        <p:attrNameLst>
                                          <p:attrName>style.visibility</p:attrName>
                                        </p:attrNameLst>
                                      </p:cBhvr>
                                      <p:to>
                                        <p:strVal val="visible"/>
                                      </p:to>
                                    </p:set>
                                    <p:animEffect filter="wipe(left)" transition="in">
                                      <p:cBhvr>
                                        <p:cTn dur="500" id="92"/>
                                        <p:tgtEl>
                                          <p:spTgt spid="35"/>
                                        </p:tgtEl>
                                      </p:cBhvr>
                                    </p:animEffect>
                                  </p:childTnLst>
                                </p:cTn>
                              </p:par>
                            </p:childTnLst>
                          </p:cTn>
                        </p:par>
                        <p:par>
                          <p:cTn fill="hold" id="93" nodeType="afterGroup">
                            <p:stCondLst>
                              <p:cond delay="9250"/>
                            </p:stCondLst>
                            <p:childTnLst>
                              <p:par>
                                <p:cTn fill="hold" grpId="0" id="94" nodeType="afterEffect" presetClass="entr" presetID="10" presetSubtype="0">
                                  <p:stCondLst>
                                    <p:cond delay="0"/>
                                  </p:stCondLst>
                                  <p:childTnLst>
                                    <p:set>
                                      <p:cBhvr>
                                        <p:cTn dur="1" fill="hold" id="95">
                                          <p:stCondLst>
                                            <p:cond delay="0"/>
                                          </p:stCondLst>
                                        </p:cTn>
                                        <p:tgtEl>
                                          <p:spTgt spid="13"/>
                                        </p:tgtEl>
                                        <p:attrNameLst>
                                          <p:attrName>style.visibility</p:attrName>
                                        </p:attrNameLst>
                                      </p:cBhvr>
                                      <p:to>
                                        <p:strVal val="visible"/>
                                      </p:to>
                                    </p:set>
                                    <p:animEffect filter="fade" transition="in">
                                      <p:cBhvr>
                                        <p:cTn dur="500" id="96"/>
                                        <p:tgtEl>
                                          <p:spTgt spid="13"/>
                                        </p:tgtEl>
                                      </p:cBhvr>
                                    </p:animEffect>
                                  </p:childTnLst>
                                </p:cTn>
                              </p:par>
                            </p:childTnLst>
                          </p:cTn>
                        </p:par>
                        <p:par>
                          <p:cTn fill="hold" id="97" nodeType="afterGroup">
                            <p:stCondLst>
                              <p:cond delay="9750"/>
                            </p:stCondLst>
                            <p:childTnLst>
                              <p:par>
                                <p:cTn fill="hold" grpId="0" id="98" nodeType="afterEffect" presetClass="entr" presetID="41" presetSubtype="0">
                                  <p:stCondLst>
                                    <p:cond delay="0"/>
                                  </p:stCondLst>
                                  <p:iterate type="lt">
                                    <p:tmPct val="10000"/>
                                  </p:iterate>
                                  <p:childTnLst>
                                    <p:set>
                                      <p:cBhvr>
                                        <p:cTn dur="1" fill="hold" id="99">
                                          <p:stCondLst>
                                            <p:cond delay="0"/>
                                          </p:stCondLst>
                                        </p:cTn>
                                        <p:tgtEl>
                                          <p:spTgt spid="36"/>
                                        </p:tgtEl>
                                        <p:attrNameLst>
                                          <p:attrName>style.visibility</p:attrName>
                                        </p:attrNameLst>
                                      </p:cBhvr>
                                      <p:to>
                                        <p:strVal val="visible"/>
                                      </p:to>
                                    </p:set>
                                    <p:anim calcmode="lin" valueType="num">
                                      <p:cBhvr>
                                        <p:cTn dur="500" fill="hold" id="100"/>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1"/>
                                        <p:tgtEl>
                                          <p:spTgt spid="36"/>
                                        </p:tgtEl>
                                        <p:attrNameLst>
                                          <p:attrName>ppt_y</p:attrName>
                                        </p:attrNameLst>
                                      </p:cBhvr>
                                      <p:tavLst>
                                        <p:tav tm="0">
                                          <p:val>
                                            <p:strVal val="#ppt_y"/>
                                          </p:val>
                                        </p:tav>
                                        <p:tav tm="100000">
                                          <p:val>
                                            <p:strVal val="#ppt_y"/>
                                          </p:val>
                                        </p:tav>
                                      </p:tavLst>
                                    </p:anim>
                                    <p:anim calcmode="lin" valueType="num">
                                      <p:cBhvr>
                                        <p:cTn dur="500" fill="hold" id="102"/>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3"/>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4" tmFilter="0,0; .5, 1; 1, 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4"/>
      <p:bldP grpId="0" spid="26"/>
      <p:bldP grpId="0" spid="27"/>
      <p:bldP grpId="0" spid="28"/>
      <p:bldP grpId="0" spid="29"/>
      <p:bldP grpId="0" spid="30"/>
      <p:bldP grpId="0" spid="3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3" name="图片 6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1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sp>
        <p:nvSpPr>
          <p:cNvPr id="64" name="圆角矩形 63"/>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Freeform 5"/>
          <p:cNvSpPr/>
          <p:nvPr/>
        </p:nvSpPr>
        <p:spPr bwMode="auto">
          <a:xfrm>
            <a:off x="1777107" y="1968222"/>
            <a:ext cx="3240360" cy="2921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cap="flat" w="9525">
            <a:noFill/>
            <a:prstDash val="solid"/>
            <a:miter lim="800000"/>
          </a:ln>
        </p:spPr>
        <p:txBody>
          <a:bodyPr anchor="t" anchorCtr="0" bIns="45720" compatLnSpc="1" lIns="91440" numCol="1" rIns="91440" tIns="45720" vert="horz" wrap="square"/>
          <a:lstStyle/>
          <a:p>
            <a:endParaRPr altLang="en-US" lang="zh-CN"/>
          </a:p>
        </p:txBody>
      </p:sp>
      <p:sp>
        <p:nvSpPr>
          <p:cNvPr id="67" name="圆角矩形 66"/>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TextBox 68"/>
          <p:cNvSpPr txBox="1"/>
          <p:nvPr/>
        </p:nvSpPr>
        <p:spPr>
          <a:xfrm flipH="1">
            <a:off x="5881563" y="2788464"/>
            <a:ext cx="360040" cy="1097280"/>
          </a:xfrm>
          <a:prstGeom prst="rect">
            <a:avLst/>
          </a:prstGeom>
          <a:noFill/>
        </p:spPr>
        <p:txBody>
          <a:bodyPr rtlCol="0" wrap="square">
            <a:spAutoFit/>
          </a:bodyPr>
          <a:lstStyle/>
          <a:p>
            <a:pPr algn="ctr"/>
            <a:r>
              <a:rPr b="1" lang="en-US" smtClean="0" sz="6600">
                <a:solidFill>
                  <a:schemeClr val="bg1"/>
                </a:solidFill>
                <a:latin charset="0" pitchFamily="34" typeface="Impact MT Std"/>
              </a:rPr>
              <a:t>3</a:t>
            </a:r>
          </a:p>
        </p:txBody>
      </p:sp>
      <p:sp>
        <p:nvSpPr>
          <p:cNvPr id="70" name="文本框 9"/>
          <p:cNvSpPr txBox="1"/>
          <p:nvPr/>
        </p:nvSpPr>
        <p:spPr>
          <a:xfrm>
            <a:off x="6961683" y="2672324"/>
            <a:ext cx="2103040" cy="495300"/>
          </a:xfrm>
          <a:prstGeom prst="rect">
            <a:avLst/>
          </a:prstGeom>
          <a:noFill/>
        </p:spPr>
        <p:txBody>
          <a:bodyPr bIns="34290" lIns="68580" rIns="68580" rtlCol="0" tIns="34290" wrap="square">
            <a:spAutoFit/>
          </a:bodyPr>
          <a:lstStyle/>
          <a:p>
            <a:pPr lvl="1" marL="0"/>
            <a:r>
              <a:rPr altLang="en-US" lang="zh-CN" smtClean="0" sz="2800">
                <a:solidFill>
                  <a:schemeClr val="bg1"/>
                </a:solidFill>
                <a:latin charset="-122" panose="020b0503020204020204" pitchFamily="34" typeface="微软雅黑"/>
                <a:ea charset="-122" panose="020b0503020204020204" pitchFamily="34" typeface="微软雅黑"/>
              </a:rPr>
              <a:t>产品与运营</a:t>
            </a:r>
          </a:p>
        </p:txBody>
      </p:sp>
      <p:grpSp>
        <p:nvGrpSpPr>
          <p:cNvPr id="71" name="组合 70"/>
          <p:cNvGrpSpPr/>
          <p:nvPr/>
        </p:nvGrpSpPr>
        <p:grpSpPr>
          <a:xfrm>
            <a:off x="7037176" y="3248388"/>
            <a:ext cx="1436675" cy="215444"/>
            <a:chOff x="4369395" y="3284984"/>
            <a:chExt cx="1436675" cy="215444"/>
          </a:xfrm>
        </p:grpSpPr>
        <p:sp>
          <p:nvSpPr>
            <p:cNvPr id="72"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产品概述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6" name="组合 75"/>
          <p:cNvGrpSpPr/>
          <p:nvPr/>
        </p:nvGrpSpPr>
        <p:grpSpPr>
          <a:xfrm>
            <a:off x="8477336" y="3248388"/>
            <a:ext cx="1436675" cy="215444"/>
            <a:chOff x="4369395" y="3284984"/>
            <a:chExt cx="1436675" cy="215444"/>
          </a:xfrm>
        </p:grpSpPr>
        <p:sp>
          <p:nvSpPr>
            <p:cNvPr id="77"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产品形式</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2" name="组合 91"/>
          <p:cNvGrpSpPr/>
          <p:nvPr/>
        </p:nvGrpSpPr>
        <p:grpSpPr>
          <a:xfrm>
            <a:off x="9917496" y="3248388"/>
            <a:ext cx="1724707" cy="215444"/>
            <a:chOff x="4369395" y="3284984"/>
            <a:chExt cx="1724707" cy="215444"/>
          </a:xfrm>
        </p:grpSpPr>
        <p:sp>
          <p:nvSpPr>
            <p:cNvPr id="93" name="文本框 9"/>
            <p:cNvSpPr txBox="1"/>
            <p:nvPr/>
          </p:nvSpPr>
          <p:spPr>
            <a:xfrm>
              <a:off x="4581935" y="3284985"/>
              <a:ext cx="1512167"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产品功能</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7" name="组合 96"/>
          <p:cNvGrpSpPr/>
          <p:nvPr/>
        </p:nvGrpSpPr>
        <p:grpSpPr>
          <a:xfrm>
            <a:off x="7033691" y="3537000"/>
            <a:ext cx="1436675" cy="215444"/>
            <a:chOff x="4369395" y="3284984"/>
            <a:chExt cx="1436675" cy="215444"/>
          </a:xfrm>
        </p:grpSpPr>
        <p:sp>
          <p:nvSpPr>
            <p:cNvPr id="9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网络营销方案</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02" name="组合 101"/>
          <p:cNvGrpSpPr/>
          <p:nvPr/>
        </p:nvGrpSpPr>
        <p:grpSpPr>
          <a:xfrm>
            <a:off x="8477336" y="3536420"/>
            <a:ext cx="1436675" cy="215444"/>
            <a:chOff x="4369395" y="3284984"/>
            <a:chExt cx="1436675" cy="215444"/>
          </a:xfrm>
        </p:grpSpPr>
        <p:sp>
          <p:nvSpPr>
            <p:cNvPr id="10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线下推广方案</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07" name="组合 106"/>
          <p:cNvGrpSpPr/>
          <p:nvPr/>
        </p:nvGrpSpPr>
        <p:grpSpPr>
          <a:xfrm>
            <a:off x="9917496" y="3536420"/>
            <a:ext cx="1436675" cy="215444"/>
            <a:chOff x="4369395" y="3284984"/>
            <a:chExt cx="1436675" cy="215444"/>
          </a:xfrm>
        </p:grpSpPr>
        <p:sp>
          <p:nvSpPr>
            <p:cNvPr id="10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执行方式</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12" name="组合 111"/>
          <p:cNvGrpSpPr/>
          <p:nvPr/>
        </p:nvGrpSpPr>
        <p:grpSpPr>
          <a:xfrm>
            <a:off x="7037176" y="3825032"/>
            <a:ext cx="1436675" cy="215444"/>
            <a:chOff x="4369395" y="3284984"/>
            <a:chExt cx="1436675" cy="215444"/>
          </a:xfrm>
        </p:grpSpPr>
        <p:sp>
          <p:nvSpPr>
            <p:cNvPr id="11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利润来源分析</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117" name="矩形 116"/>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标题 4"/>
          <p:cNvSpPr txBox="1"/>
          <p:nvPr/>
        </p:nvSpPr>
        <p:spPr>
          <a:xfrm>
            <a:off x="985019" y="363228"/>
            <a:ext cx="1224136"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第三章</a:t>
            </a:r>
          </a:p>
        </p:txBody>
      </p:sp>
      <p:sp>
        <p:nvSpPr>
          <p:cNvPr id="121" name="KSO_Shape"/>
          <p:cNvSpPr/>
          <p:nvPr/>
        </p:nvSpPr>
        <p:spPr bwMode="auto">
          <a:xfrm>
            <a:off x="199208" y="188640"/>
            <a:ext cx="514299" cy="509157"/>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23" name="KSO_Shape"/>
          <p:cNvSpPr/>
          <p:nvPr/>
        </p:nvSpPr>
        <p:spPr bwMode="auto">
          <a:xfrm>
            <a:off x="2569195" y="2544267"/>
            <a:ext cx="1656184" cy="163962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18"/>
                                        </p:tgtEl>
                                        <p:attrNameLst>
                                          <p:attrName>style.visibility</p:attrName>
                                        </p:attrNameLst>
                                      </p:cBhvr>
                                      <p:to>
                                        <p:strVal val="visible"/>
                                      </p:to>
                                    </p:set>
                                    <p:anim calcmode="lin" valueType="num">
                                      <p:cBhvr additive="base">
                                        <p:cTn dur="500" fill="hold" id="7"/>
                                        <p:tgtEl>
                                          <p:spTgt spid="118"/>
                                        </p:tgtEl>
                                        <p:attrNameLst>
                                          <p:attrName>ppt_x</p:attrName>
                                        </p:attrNameLst>
                                      </p:cBhvr>
                                      <p:tavLst>
                                        <p:tav tm="0">
                                          <p:val>
                                            <p:strVal val="0-#ppt_w/2"/>
                                          </p:val>
                                        </p:tav>
                                        <p:tav tm="100000">
                                          <p:val>
                                            <p:strVal val="#ppt_x"/>
                                          </p:val>
                                        </p:tav>
                                      </p:tavLst>
                                    </p:anim>
                                    <p:anim calcmode="lin" valueType="num">
                                      <p:cBhvr additive="base">
                                        <p:cTn dur="500" fill="hold" id="8"/>
                                        <p:tgtEl>
                                          <p:spTgt spid="11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7"/>
                                        </p:tgtEl>
                                        <p:attrNameLst>
                                          <p:attrName>style.visibility</p:attrName>
                                        </p:attrNameLst>
                                      </p:cBhvr>
                                      <p:to>
                                        <p:strVal val="visible"/>
                                      </p:to>
                                    </p:set>
                                    <p:anim calcmode="lin" valueType="num">
                                      <p:cBhvr additive="base">
                                        <p:cTn dur="250" fill="hold" id="11"/>
                                        <p:tgtEl>
                                          <p:spTgt spid="117"/>
                                        </p:tgtEl>
                                        <p:attrNameLst>
                                          <p:attrName>ppt_x</p:attrName>
                                        </p:attrNameLst>
                                      </p:cBhvr>
                                      <p:tavLst>
                                        <p:tav tm="0">
                                          <p:val>
                                            <p:strVal val="0-#ppt_w/2"/>
                                          </p:val>
                                        </p:tav>
                                        <p:tav tm="100000">
                                          <p:val>
                                            <p:strVal val="#ppt_x"/>
                                          </p:val>
                                        </p:tav>
                                      </p:tavLst>
                                    </p:anim>
                                    <p:anim calcmode="lin" valueType="num">
                                      <p:cBhvr additive="base">
                                        <p:cTn dur="250" fill="hold" id="12"/>
                                        <p:tgtEl>
                                          <p:spTgt spid="117"/>
                                        </p:tgtEl>
                                        <p:attrNameLst>
                                          <p:attrName>ppt_y</p:attrName>
                                        </p:attrNameLst>
                                      </p:cBhvr>
                                      <p:tavLst>
                                        <p:tav tm="0">
                                          <p:val>
                                            <p:strVal val="#ppt_y"/>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121"/>
                                        </p:tgtEl>
                                        <p:attrNameLst>
                                          <p:attrName>style.visibility</p:attrName>
                                        </p:attrNameLst>
                                      </p:cBhvr>
                                      <p:to>
                                        <p:strVal val="visible"/>
                                      </p:to>
                                    </p:set>
                                    <p:animEffect filter="fade" transition="in">
                                      <p:cBhvr>
                                        <p:cTn dur="1000" id="15"/>
                                        <p:tgtEl>
                                          <p:spTgt spid="121"/>
                                        </p:tgtEl>
                                      </p:cBhvr>
                                    </p:animEffect>
                                    <p:anim calcmode="lin" valueType="num">
                                      <p:cBhvr>
                                        <p:cTn dur="1000" fill="hold" id="16"/>
                                        <p:tgtEl>
                                          <p:spTgt spid="121"/>
                                        </p:tgtEl>
                                        <p:attrNameLst>
                                          <p:attrName>ppt_x</p:attrName>
                                        </p:attrNameLst>
                                      </p:cBhvr>
                                      <p:tavLst>
                                        <p:tav tm="0">
                                          <p:val>
                                            <p:strVal val="#ppt_x"/>
                                          </p:val>
                                        </p:tav>
                                        <p:tav tm="100000">
                                          <p:val>
                                            <p:strVal val="#ppt_x"/>
                                          </p:val>
                                        </p:tav>
                                      </p:tavLst>
                                    </p:anim>
                                    <p:anim calcmode="lin" valueType="num">
                                      <p:cBhvr>
                                        <p:cTn dur="1000" fill="hold" id="17"/>
                                        <p:tgtEl>
                                          <p:spTgt spid="121"/>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8">
                                  <p:stCondLst>
                                    <p:cond delay="0"/>
                                  </p:stCondLst>
                                  <p:childTnLst>
                                    <p:set>
                                      <p:cBhvr>
                                        <p:cTn dur="1" fill="hold" id="20">
                                          <p:stCondLst>
                                            <p:cond delay="0"/>
                                          </p:stCondLst>
                                        </p:cTn>
                                        <p:tgtEl>
                                          <p:spTgt spid="64"/>
                                        </p:tgtEl>
                                        <p:attrNameLst>
                                          <p:attrName>style.visibility</p:attrName>
                                        </p:attrNameLst>
                                      </p:cBhvr>
                                      <p:to>
                                        <p:strVal val="visible"/>
                                      </p:to>
                                    </p:set>
                                    <p:anim calcmode="lin" valueType="num">
                                      <p:cBhvr additive="base">
                                        <p:cTn dur="500" fill="hold" id="21"/>
                                        <p:tgtEl>
                                          <p:spTgt spid="64"/>
                                        </p:tgtEl>
                                        <p:attrNameLst>
                                          <p:attrName>ppt_x</p:attrName>
                                        </p:attrNameLst>
                                      </p:cBhvr>
                                      <p:tavLst>
                                        <p:tav tm="0">
                                          <p:val>
                                            <p:strVal val="0-#ppt_w/2"/>
                                          </p:val>
                                        </p:tav>
                                        <p:tav tm="100000">
                                          <p:val>
                                            <p:strVal val="#ppt_x"/>
                                          </p:val>
                                        </p:tav>
                                      </p:tavLst>
                                    </p:anim>
                                    <p:anim calcmode="lin" valueType="num">
                                      <p:cBhvr additive="base">
                                        <p:cTn dur="500" fill="hold" id="22"/>
                                        <p:tgtEl>
                                          <p:spTgt spid="6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65"/>
                                        </p:tgtEl>
                                        <p:attrNameLst>
                                          <p:attrName>style.visibility</p:attrName>
                                        </p:attrNameLst>
                                      </p:cBhvr>
                                      <p:to>
                                        <p:strVal val="visible"/>
                                      </p:to>
                                    </p:set>
                                    <p:anim calcmode="lin" valueType="num">
                                      <p:cBhvr>
                                        <p:cTn dur="750" fill="hold" id="26"/>
                                        <p:tgtEl>
                                          <p:spTgt spid="65"/>
                                        </p:tgtEl>
                                        <p:attrNameLst>
                                          <p:attrName>ppt_w</p:attrName>
                                        </p:attrNameLst>
                                      </p:cBhvr>
                                      <p:tavLst>
                                        <p:tav tm="0">
                                          <p:val>
                                            <p:fltVal val="0"/>
                                          </p:val>
                                        </p:tav>
                                        <p:tav tm="100000">
                                          <p:val>
                                            <p:strVal val="#ppt_w"/>
                                          </p:val>
                                        </p:tav>
                                      </p:tavLst>
                                    </p:anim>
                                    <p:anim calcmode="lin" valueType="num">
                                      <p:cBhvr>
                                        <p:cTn dur="750" fill="hold" id="27"/>
                                        <p:tgtEl>
                                          <p:spTgt spid="65"/>
                                        </p:tgtEl>
                                        <p:attrNameLst>
                                          <p:attrName>ppt_h</p:attrName>
                                        </p:attrNameLst>
                                      </p:cBhvr>
                                      <p:tavLst>
                                        <p:tav tm="0">
                                          <p:val>
                                            <p:fltVal val="0"/>
                                          </p:val>
                                        </p:tav>
                                        <p:tav tm="100000">
                                          <p:val>
                                            <p:strVal val="#ppt_h"/>
                                          </p:val>
                                        </p:tav>
                                      </p:tavLst>
                                    </p:anim>
                                    <p:anim calcmode="lin" valueType="num">
                                      <p:cBhvr>
                                        <p:cTn dur="750" fill="hold" id="28"/>
                                        <p:tgtEl>
                                          <p:spTgt spid="65"/>
                                        </p:tgtEl>
                                        <p:attrNameLst>
                                          <p:attrName>style.rotation</p:attrName>
                                        </p:attrNameLst>
                                      </p:cBhvr>
                                      <p:tavLst>
                                        <p:tav tm="0">
                                          <p:val>
                                            <p:fltVal val="90"/>
                                          </p:val>
                                        </p:tav>
                                        <p:tav tm="100000">
                                          <p:val>
                                            <p:fltVal val="0"/>
                                          </p:val>
                                        </p:tav>
                                      </p:tavLst>
                                    </p:anim>
                                    <p:animEffect filter="fade" transition="in">
                                      <p:cBhvr>
                                        <p:cTn dur="750" id="29"/>
                                        <p:tgtEl>
                                          <p:spTgt spid="65"/>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123"/>
                                        </p:tgtEl>
                                        <p:attrNameLst>
                                          <p:attrName>style.visibility</p:attrName>
                                        </p:attrNameLst>
                                      </p:cBhvr>
                                      <p:to>
                                        <p:strVal val="visible"/>
                                      </p:to>
                                    </p:set>
                                    <p:animEffect filter="fade" transition="in">
                                      <p:cBhvr>
                                        <p:cTn dur="1000" id="32"/>
                                        <p:tgtEl>
                                          <p:spTgt spid="123"/>
                                        </p:tgtEl>
                                      </p:cBhvr>
                                    </p:animEffect>
                                    <p:anim calcmode="lin" valueType="num">
                                      <p:cBhvr>
                                        <p:cTn dur="1000" fill="hold" id="33"/>
                                        <p:tgtEl>
                                          <p:spTgt spid="123"/>
                                        </p:tgtEl>
                                        <p:attrNameLst>
                                          <p:attrName>ppt_x</p:attrName>
                                        </p:attrNameLst>
                                      </p:cBhvr>
                                      <p:tavLst>
                                        <p:tav tm="0">
                                          <p:val>
                                            <p:strVal val="#ppt_x"/>
                                          </p:val>
                                        </p:tav>
                                        <p:tav tm="100000">
                                          <p:val>
                                            <p:strVal val="#ppt_x"/>
                                          </p:val>
                                        </p:tav>
                                      </p:tavLst>
                                    </p:anim>
                                    <p:anim calcmode="lin" valueType="num">
                                      <p:cBhvr>
                                        <p:cTn dur="1000" fill="hold" id="34"/>
                                        <p:tgtEl>
                                          <p:spTgt spid="123"/>
                                        </p:tgtEl>
                                        <p:attrNameLst>
                                          <p:attrName>ppt_y</p:attrName>
                                        </p:attrNameLst>
                                      </p:cBhvr>
                                      <p:tavLst>
                                        <p:tav tm="0">
                                          <p:val>
                                            <p:strVal val="#ppt_y+.1"/>
                                          </p:val>
                                        </p:tav>
                                        <p:tav tm="100000">
                                          <p:val>
                                            <p:strVal val="#ppt_y"/>
                                          </p:val>
                                        </p:tav>
                                      </p:tavLst>
                                    </p:anim>
                                  </p:childTnLst>
                                </p:cTn>
                              </p:par>
                              <p:par>
                                <p:cTn fill="hold" grpId="0" id="35" nodeType="withEffect" presetClass="entr" presetID="2" presetSubtype="8">
                                  <p:stCondLst>
                                    <p:cond delay="500"/>
                                  </p:stCondLst>
                                  <p:childTnLst>
                                    <p:set>
                                      <p:cBhvr>
                                        <p:cTn dur="1" fill="hold" id="36">
                                          <p:stCondLst>
                                            <p:cond delay="0"/>
                                          </p:stCondLst>
                                        </p:cTn>
                                        <p:tgtEl>
                                          <p:spTgt spid="67"/>
                                        </p:tgtEl>
                                        <p:attrNameLst>
                                          <p:attrName>style.visibility</p:attrName>
                                        </p:attrNameLst>
                                      </p:cBhvr>
                                      <p:to>
                                        <p:strVal val="visible"/>
                                      </p:to>
                                    </p:set>
                                    <p:anim calcmode="lin" valueType="num">
                                      <p:cBhvr additive="base">
                                        <p:cTn dur="500" fill="hold" id="37"/>
                                        <p:tgtEl>
                                          <p:spTgt spid="67"/>
                                        </p:tgtEl>
                                        <p:attrNameLst>
                                          <p:attrName>ppt_x</p:attrName>
                                        </p:attrNameLst>
                                      </p:cBhvr>
                                      <p:tavLst>
                                        <p:tav tm="0">
                                          <p:val>
                                            <p:strVal val="0-#ppt_w/2"/>
                                          </p:val>
                                        </p:tav>
                                        <p:tav tm="100000">
                                          <p:val>
                                            <p:strVal val="#ppt_x"/>
                                          </p:val>
                                        </p:tav>
                                      </p:tavLst>
                                    </p:anim>
                                    <p:anim calcmode="lin" valueType="num">
                                      <p:cBhvr additive="base">
                                        <p:cTn dur="500" fill="hold" id="38"/>
                                        <p:tgtEl>
                                          <p:spTgt spid="67"/>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500"/>
                                  </p:stCondLst>
                                  <p:childTnLst>
                                    <p:set>
                                      <p:cBhvr>
                                        <p:cTn dur="1" fill="hold" id="40">
                                          <p:stCondLst>
                                            <p:cond delay="0"/>
                                          </p:stCondLst>
                                        </p:cTn>
                                        <p:tgtEl>
                                          <p:spTgt spid="68"/>
                                        </p:tgtEl>
                                        <p:attrNameLst>
                                          <p:attrName>style.visibility</p:attrName>
                                        </p:attrNameLst>
                                      </p:cBhvr>
                                      <p:to>
                                        <p:strVal val="visible"/>
                                      </p:to>
                                    </p:set>
                                    <p:anim calcmode="lin" valueType="num">
                                      <p:cBhvr additive="base">
                                        <p:cTn dur="500" fill="hold" id="41"/>
                                        <p:tgtEl>
                                          <p:spTgt spid="68"/>
                                        </p:tgtEl>
                                        <p:attrNameLst>
                                          <p:attrName>ppt_x</p:attrName>
                                        </p:attrNameLst>
                                      </p:cBhvr>
                                      <p:tavLst>
                                        <p:tav tm="0">
                                          <p:val>
                                            <p:strVal val="0-#ppt_w/2"/>
                                          </p:val>
                                        </p:tav>
                                        <p:tav tm="100000">
                                          <p:val>
                                            <p:strVal val="#ppt_x"/>
                                          </p:val>
                                        </p:tav>
                                      </p:tavLst>
                                    </p:anim>
                                    <p:anim calcmode="lin" valueType="num">
                                      <p:cBhvr additive="base">
                                        <p:cTn dur="500" fill="hold" id="42"/>
                                        <p:tgtEl>
                                          <p:spTgt spid="68"/>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500"/>
                                  </p:stCondLst>
                                  <p:childTnLst>
                                    <p:set>
                                      <p:cBhvr>
                                        <p:cTn dur="1" fill="hold" id="44">
                                          <p:stCondLst>
                                            <p:cond delay="0"/>
                                          </p:stCondLst>
                                        </p:cTn>
                                        <p:tgtEl>
                                          <p:spTgt spid="69"/>
                                        </p:tgtEl>
                                        <p:attrNameLst>
                                          <p:attrName>style.visibility</p:attrName>
                                        </p:attrNameLst>
                                      </p:cBhvr>
                                      <p:to>
                                        <p:strVal val="visible"/>
                                      </p:to>
                                    </p:set>
                                    <p:anim calcmode="lin" valueType="num">
                                      <p:cBhvr additive="base">
                                        <p:cTn dur="500" fill="hold" id="45"/>
                                        <p:tgtEl>
                                          <p:spTgt spid="69"/>
                                        </p:tgtEl>
                                        <p:attrNameLst>
                                          <p:attrName>ppt_x</p:attrName>
                                        </p:attrNameLst>
                                      </p:cBhvr>
                                      <p:tavLst>
                                        <p:tav tm="0">
                                          <p:val>
                                            <p:strVal val="0-#ppt_w/2"/>
                                          </p:val>
                                        </p:tav>
                                        <p:tav tm="100000">
                                          <p:val>
                                            <p:strVal val="#ppt_x"/>
                                          </p:val>
                                        </p:tav>
                                      </p:tavLst>
                                    </p:anim>
                                    <p:anim calcmode="lin" valueType="num">
                                      <p:cBhvr additive="base">
                                        <p:cTn dur="500" fill="hold" id="46"/>
                                        <p:tgtEl>
                                          <p:spTgt spid="69"/>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500"/>
                                  </p:stCondLst>
                                  <p:childTnLst>
                                    <p:set>
                                      <p:cBhvr>
                                        <p:cTn dur="1" fill="hold" id="48">
                                          <p:stCondLst>
                                            <p:cond delay="0"/>
                                          </p:stCondLst>
                                        </p:cTn>
                                        <p:tgtEl>
                                          <p:spTgt spid="70"/>
                                        </p:tgtEl>
                                        <p:attrNameLst>
                                          <p:attrName>style.visibility</p:attrName>
                                        </p:attrNameLst>
                                      </p:cBhvr>
                                      <p:to>
                                        <p:strVal val="visible"/>
                                      </p:to>
                                    </p:set>
                                    <p:anim calcmode="lin" valueType="num">
                                      <p:cBhvr additive="base">
                                        <p:cTn dur="500" fill="hold" id="49"/>
                                        <p:tgtEl>
                                          <p:spTgt spid="70"/>
                                        </p:tgtEl>
                                        <p:attrNameLst>
                                          <p:attrName>ppt_x</p:attrName>
                                        </p:attrNameLst>
                                      </p:cBhvr>
                                      <p:tavLst>
                                        <p:tav tm="0">
                                          <p:val>
                                            <p:strVal val="0-#ppt_w/2"/>
                                          </p:val>
                                        </p:tav>
                                        <p:tav tm="100000">
                                          <p:val>
                                            <p:strVal val="#ppt_x"/>
                                          </p:val>
                                        </p:tav>
                                      </p:tavLst>
                                    </p:anim>
                                    <p:anim calcmode="lin" valueType="num">
                                      <p:cBhvr additive="base">
                                        <p:cTn dur="500" fill="hold" id="50"/>
                                        <p:tgtEl>
                                          <p:spTgt spid="70"/>
                                        </p:tgtEl>
                                        <p:attrNameLst>
                                          <p:attrName>ppt_y</p:attrName>
                                        </p:attrNameLst>
                                      </p:cBhvr>
                                      <p:tavLst>
                                        <p:tav tm="0">
                                          <p:val>
                                            <p:strVal val="#ppt_y"/>
                                          </p:val>
                                        </p:tav>
                                        <p:tav tm="100000">
                                          <p:val>
                                            <p:strVal val="#ppt_y"/>
                                          </p:val>
                                        </p:tav>
                                      </p:tavLst>
                                    </p:anim>
                                  </p:childTnLst>
                                </p:cTn>
                              </p:par>
                              <p:par>
                                <p:cTn fill="hold" id="51" nodeType="withEffect" presetClass="entr" presetID="53" presetSubtype="0">
                                  <p:stCondLst>
                                    <p:cond delay="500"/>
                                  </p:stCondLst>
                                  <p:childTnLst>
                                    <p:set>
                                      <p:cBhvr>
                                        <p:cTn dur="1" fill="hold" id="52">
                                          <p:stCondLst>
                                            <p:cond delay="0"/>
                                          </p:stCondLst>
                                        </p:cTn>
                                        <p:tgtEl>
                                          <p:spTgt spid="71"/>
                                        </p:tgtEl>
                                        <p:attrNameLst>
                                          <p:attrName>style.visibility</p:attrName>
                                        </p:attrNameLst>
                                      </p:cBhvr>
                                      <p:to>
                                        <p:strVal val="visible"/>
                                      </p:to>
                                    </p:set>
                                    <p:anim calcmode="lin" valueType="num">
                                      <p:cBhvr>
                                        <p:cTn dur="500" fill="hold" id="53"/>
                                        <p:tgtEl>
                                          <p:spTgt spid="71"/>
                                        </p:tgtEl>
                                        <p:attrNameLst>
                                          <p:attrName>ppt_w</p:attrName>
                                        </p:attrNameLst>
                                      </p:cBhvr>
                                      <p:tavLst>
                                        <p:tav tm="0">
                                          <p:val>
                                            <p:fltVal val="0"/>
                                          </p:val>
                                        </p:tav>
                                        <p:tav tm="100000">
                                          <p:val>
                                            <p:strVal val="#ppt_w"/>
                                          </p:val>
                                        </p:tav>
                                      </p:tavLst>
                                    </p:anim>
                                    <p:anim calcmode="lin" valueType="num">
                                      <p:cBhvr>
                                        <p:cTn dur="500" fill="hold" id="54"/>
                                        <p:tgtEl>
                                          <p:spTgt spid="71"/>
                                        </p:tgtEl>
                                        <p:attrNameLst>
                                          <p:attrName>ppt_h</p:attrName>
                                        </p:attrNameLst>
                                      </p:cBhvr>
                                      <p:tavLst>
                                        <p:tav tm="0">
                                          <p:val>
                                            <p:fltVal val="0"/>
                                          </p:val>
                                        </p:tav>
                                        <p:tav tm="100000">
                                          <p:val>
                                            <p:strVal val="#ppt_h"/>
                                          </p:val>
                                        </p:tav>
                                      </p:tavLst>
                                    </p:anim>
                                    <p:animEffect filter="fade" transition="in">
                                      <p:cBhvr>
                                        <p:cTn dur="500" id="55"/>
                                        <p:tgtEl>
                                          <p:spTgt spid="71"/>
                                        </p:tgtEl>
                                      </p:cBhvr>
                                    </p:animEffect>
                                  </p:childTnLst>
                                </p:cTn>
                              </p:par>
                              <p:par>
                                <p:cTn fill="hold" id="56" nodeType="withEffect" presetClass="entr" presetID="53" presetSubtype="0">
                                  <p:stCondLst>
                                    <p:cond delay="500"/>
                                  </p:stCondLst>
                                  <p:childTnLst>
                                    <p:set>
                                      <p:cBhvr>
                                        <p:cTn dur="1" fill="hold" id="57">
                                          <p:stCondLst>
                                            <p:cond delay="0"/>
                                          </p:stCondLst>
                                        </p:cTn>
                                        <p:tgtEl>
                                          <p:spTgt spid="76"/>
                                        </p:tgtEl>
                                        <p:attrNameLst>
                                          <p:attrName>style.visibility</p:attrName>
                                        </p:attrNameLst>
                                      </p:cBhvr>
                                      <p:to>
                                        <p:strVal val="visible"/>
                                      </p:to>
                                    </p:set>
                                    <p:anim calcmode="lin" valueType="num">
                                      <p:cBhvr>
                                        <p:cTn dur="500" fill="hold" id="58"/>
                                        <p:tgtEl>
                                          <p:spTgt spid="76"/>
                                        </p:tgtEl>
                                        <p:attrNameLst>
                                          <p:attrName>ppt_w</p:attrName>
                                        </p:attrNameLst>
                                      </p:cBhvr>
                                      <p:tavLst>
                                        <p:tav tm="0">
                                          <p:val>
                                            <p:fltVal val="0"/>
                                          </p:val>
                                        </p:tav>
                                        <p:tav tm="100000">
                                          <p:val>
                                            <p:strVal val="#ppt_w"/>
                                          </p:val>
                                        </p:tav>
                                      </p:tavLst>
                                    </p:anim>
                                    <p:anim calcmode="lin" valueType="num">
                                      <p:cBhvr>
                                        <p:cTn dur="500" fill="hold" id="59"/>
                                        <p:tgtEl>
                                          <p:spTgt spid="76"/>
                                        </p:tgtEl>
                                        <p:attrNameLst>
                                          <p:attrName>ppt_h</p:attrName>
                                        </p:attrNameLst>
                                      </p:cBhvr>
                                      <p:tavLst>
                                        <p:tav tm="0">
                                          <p:val>
                                            <p:fltVal val="0"/>
                                          </p:val>
                                        </p:tav>
                                        <p:tav tm="100000">
                                          <p:val>
                                            <p:strVal val="#ppt_h"/>
                                          </p:val>
                                        </p:tav>
                                      </p:tavLst>
                                    </p:anim>
                                    <p:animEffect filter="fade" transition="in">
                                      <p:cBhvr>
                                        <p:cTn dur="500" id="60"/>
                                        <p:tgtEl>
                                          <p:spTgt spid="76"/>
                                        </p:tgtEl>
                                      </p:cBhvr>
                                    </p:animEffect>
                                  </p:childTnLst>
                                </p:cTn>
                              </p:par>
                              <p:par>
                                <p:cTn fill="hold" id="61" nodeType="withEffect" presetClass="entr" presetID="53" presetSubtype="0">
                                  <p:stCondLst>
                                    <p:cond delay="500"/>
                                  </p:stCondLst>
                                  <p:childTnLst>
                                    <p:set>
                                      <p:cBhvr>
                                        <p:cTn dur="1" fill="hold" id="62">
                                          <p:stCondLst>
                                            <p:cond delay="0"/>
                                          </p:stCondLst>
                                        </p:cTn>
                                        <p:tgtEl>
                                          <p:spTgt spid="92"/>
                                        </p:tgtEl>
                                        <p:attrNameLst>
                                          <p:attrName>style.visibility</p:attrName>
                                        </p:attrNameLst>
                                      </p:cBhvr>
                                      <p:to>
                                        <p:strVal val="visible"/>
                                      </p:to>
                                    </p:set>
                                    <p:anim calcmode="lin" valueType="num">
                                      <p:cBhvr>
                                        <p:cTn dur="500" fill="hold" id="63"/>
                                        <p:tgtEl>
                                          <p:spTgt spid="92"/>
                                        </p:tgtEl>
                                        <p:attrNameLst>
                                          <p:attrName>ppt_w</p:attrName>
                                        </p:attrNameLst>
                                      </p:cBhvr>
                                      <p:tavLst>
                                        <p:tav tm="0">
                                          <p:val>
                                            <p:fltVal val="0"/>
                                          </p:val>
                                        </p:tav>
                                        <p:tav tm="100000">
                                          <p:val>
                                            <p:strVal val="#ppt_w"/>
                                          </p:val>
                                        </p:tav>
                                      </p:tavLst>
                                    </p:anim>
                                    <p:anim calcmode="lin" valueType="num">
                                      <p:cBhvr>
                                        <p:cTn dur="500" fill="hold" id="64"/>
                                        <p:tgtEl>
                                          <p:spTgt spid="92"/>
                                        </p:tgtEl>
                                        <p:attrNameLst>
                                          <p:attrName>ppt_h</p:attrName>
                                        </p:attrNameLst>
                                      </p:cBhvr>
                                      <p:tavLst>
                                        <p:tav tm="0">
                                          <p:val>
                                            <p:fltVal val="0"/>
                                          </p:val>
                                        </p:tav>
                                        <p:tav tm="100000">
                                          <p:val>
                                            <p:strVal val="#ppt_h"/>
                                          </p:val>
                                        </p:tav>
                                      </p:tavLst>
                                    </p:anim>
                                    <p:animEffect filter="fade" transition="in">
                                      <p:cBhvr>
                                        <p:cTn dur="500" id="65"/>
                                        <p:tgtEl>
                                          <p:spTgt spid="92"/>
                                        </p:tgtEl>
                                      </p:cBhvr>
                                    </p:animEffect>
                                  </p:childTnLst>
                                </p:cTn>
                              </p:par>
                              <p:par>
                                <p:cTn fill="hold" id="66" nodeType="withEffect" presetClass="entr" presetID="53" presetSubtype="0">
                                  <p:stCondLst>
                                    <p:cond delay="500"/>
                                  </p:stCondLst>
                                  <p:childTnLst>
                                    <p:set>
                                      <p:cBhvr>
                                        <p:cTn dur="1" fill="hold" id="67">
                                          <p:stCondLst>
                                            <p:cond delay="0"/>
                                          </p:stCondLst>
                                        </p:cTn>
                                        <p:tgtEl>
                                          <p:spTgt spid="97"/>
                                        </p:tgtEl>
                                        <p:attrNameLst>
                                          <p:attrName>style.visibility</p:attrName>
                                        </p:attrNameLst>
                                      </p:cBhvr>
                                      <p:to>
                                        <p:strVal val="visible"/>
                                      </p:to>
                                    </p:set>
                                    <p:anim calcmode="lin" valueType="num">
                                      <p:cBhvr>
                                        <p:cTn dur="500" fill="hold" id="68"/>
                                        <p:tgtEl>
                                          <p:spTgt spid="97"/>
                                        </p:tgtEl>
                                        <p:attrNameLst>
                                          <p:attrName>ppt_w</p:attrName>
                                        </p:attrNameLst>
                                      </p:cBhvr>
                                      <p:tavLst>
                                        <p:tav tm="0">
                                          <p:val>
                                            <p:fltVal val="0"/>
                                          </p:val>
                                        </p:tav>
                                        <p:tav tm="100000">
                                          <p:val>
                                            <p:strVal val="#ppt_w"/>
                                          </p:val>
                                        </p:tav>
                                      </p:tavLst>
                                    </p:anim>
                                    <p:anim calcmode="lin" valueType="num">
                                      <p:cBhvr>
                                        <p:cTn dur="500" fill="hold" id="69"/>
                                        <p:tgtEl>
                                          <p:spTgt spid="97"/>
                                        </p:tgtEl>
                                        <p:attrNameLst>
                                          <p:attrName>ppt_h</p:attrName>
                                        </p:attrNameLst>
                                      </p:cBhvr>
                                      <p:tavLst>
                                        <p:tav tm="0">
                                          <p:val>
                                            <p:fltVal val="0"/>
                                          </p:val>
                                        </p:tav>
                                        <p:tav tm="100000">
                                          <p:val>
                                            <p:strVal val="#ppt_h"/>
                                          </p:val>
                                        </p:tav>
                                      </p:tavLst>
                                    </p:anim>
                                    <p:animEffect filter="fade" transition="in">
                                      <p:cBhvr>
                                        <p:cTn dur="500" id="70"/>
                                        <p:tgtEl>
                                          <p:spTgt spid="97"/>
                                        </p:tgtEl>
                                      </p:cBhvr>
                                    </p:animEffect>
                                  </p:childTnLst>
                                </p:cTn>
                              </p:par>
                              <p:par>
                                <p:cTn fill="hold" id="71" nodeType="withEffect" presetClass="entr" presetID="53" presetSubtype="0">
                                  <p:stCondLst>
                                    <p:cond delay="500"/>
                                  </p:stCondLst>
                                  <p:childTnLst>
                                    <p:set>
                                      <p:cBhvr>
                                        <p:cTn dur="1" fill="hold" id="72">
                                          <p:stCondLst>
                                            <p:cond delay="0"/>
                                          </p:stCondLst>
                                        </p:cTn>
                                        <p:tgtEl>
                                          <p:spTgt spid="102"/>
                                        </p:tgtEl>
                                        <p:attrNameLst>
                                          <p:attrName>style.visibility</p:attrName>
                                        </p:attrNameLst>
                                      </p:cBhvr>
                                      <p:to>
                                        <p:strVal val="visible"/>
                                      </p:to>
                                    </p:set>
                                    <p:anim calcmode="lin" valueType="num">
                                      <p:cBhvr>
                                        <p:cTn dur="500" fill="hold" id="73"/>
                                        <p:tgtEl>
                                          <p:spTgt spid="102"/>
                                        </p:tgtEl>
                                        <p:attrNameLst>
                                          <p:attrName>ppt_w</p:attrName>
                                        </p:attrNameLst>
                                      </p:cBhvr>
                                      <p:tavLst>
                                        <p:tav tm="0">
                                          <p:val>
                                            <p:fltVal val="0"/>
                                          </p:val>
                                        </p:tav>
                                        <p:tav tm="100000">
                                          <p:val>
                                            <p:strVal val="#ppt_w"/>
                                          </p:val>
                                        </p:tav>
                                      </p:tavLst>
                                    </p:anim>
                                    <p:anim calcmode="lin" valueType="num">
                                      <p:cBhvr>
                                        <p:cTn dur="500" fill="hold" id="74"/>
                                        <p:tgtEl>
                                          <p:spTgt spid="102"/>
                                        </p:tgtEl>
                                        <p:attrNameLst>
                                          <p:attrName>ppt_h</p:attrName>
                                        </p:attrNameLst>
                                      </p:cBhvr>
                                      <p:tavLst>
                                        <p:tav tm="0">
                                          <p:val>
                                            <p:fltVal val="0"/>
                                          </p:val>
                                        </p:tav>
                                        <p:tav tm="100000">
                                          <p:val>
                                            <p:strVal val="#ppt_h"/>
                                          </p:val>
                                        </p:tav>
                                      </p:tavLst>
                                    </p:anim>
                                    <p:animEffect filter="fade" transition="in">
                                      <p:cBhvr>
                                        <p:cTn dur="500" id="75"/>
                                        <p:tgtEl>
                                          <p:spTgt spid="102"/>
                                        </p:tgtEl>
                                      </p:cBhvr>
                                    </p:animEffect>
                                  </p:childTnLst>
                                </p:cTn>
                              </p:par>
                              <p:par>
                                <p:cTn fill="hold" id="76" nodeType="withEffect" presetClass="entr" presetID="53" presetSubtype="0">
                                  <p:stCondLst>
                                    <p:cond delay="500"/>
                                  </p:stCondLst>
                                  <p:childTnLst>
                                    <p:set>
                                      <p:cBhvr>
                                        <p:cTn dur="1" fill="hold" id="77">
                                          <p:stCondLst>
                                            <p:cond delay="0"/>
                                          </p:stCondLst>
                                        </p:cTn>
                                        <p:tgtEl>
                                          <p:spTgt spid="107"/>
                                        </p:tgtEl>
                                        <p:attrNameLst>
                                          <p:attrName>style.visibility</p:attrName>
                                        </p:attrNameLst>
                                      </p:cBhvr>
                                      <p:to>
                                        <p:strVal val="visible"/>
                                      </p:to>
                                    </p:set>
                                    <p:anim calcmode="lin" valueType="num">
                                      <p:cBhvr>
                                        <p:cTn dur="500" fill="hold" id="78"/>
                                        <p:tgtEl>
                                          <p:spTgt spid="107"/>
                                        </p:tgtEl>
                                        <p:attrNameLst>
                                          <p:attrName>ppt_w</p:attrName>
                                        </p:attrNameLst>
                                      </p:cBhvr>
                                      <p:tavLst>
                                        <p:tav tm="0">
                                          <p:val>
                                            <p:fltVal val="0"/>
                                          </p:val>
                                        </p:tav>
                                        <p:tav tm="100000">
                                          <p:val>
                                            <p:strVal val="#ppt_w"/>
                                          </p:val>
                                        </p:tav>
                                      </p:tavLst>
                                    </p:anim>
                                    <p:anim calcmode="lin" valueType="num">
                                      <p:cBhvr>
                                        <p:cTn dur="500" fill="hold" id="79"/>
                                        <p:tgtEl>
                                          <p:spTgt spid="107"/>
                                        </p:tgtEl>
                                        <p:attrNameLst>
                                          <p:attrName>ppt_h</p:attrName>
                                        </p:attrNameLst>
                                      </p:cBhvr>
                                      <p:tavLst>
                                        <p:tav tm="0">
                                          <p:val>
                                            <p:fltVal val="0"/>
                                          </p:val>
                                        </p:tav>
                                        <p:tav tm="100000">
                                          <p:val>
                                            <p:strVal val="#ppt_h"/>
                                          </p:val>
                                        </p:tav>
                                      </p:tavLst>
                                    </p:anim>
                                    <p:animEffect filter="fade" transition="in">
                                      <p:cBhvr>
                                        <p:cTn dur="500" id="80"/>
                                        <p:tgtEl>
                                          <p:spTgt spid="107"/>
                                        </p:tgtEl>
                                      </p:cBhvr>
                                    </p:animEffect>
                                  </p:childTnLst>
                                </p:cTn>
                              </p:par>
                              <p:par>
                                <p:cTn fill="hold" id="81" nodeType="withEffect" presetClass="entr" presetID="53" presetSubtype="0">
                                  <p:stCondLst>
                                    <p:cond delay="500"/>
                                  </p:stCondLst>
                                  <p:childTnLst>
                                    <p:set>
                                      <p:cBhvr>
                                        <p:cTn dur="1" fill="hold" id="82">
                                          <p:stCondLst>
                                            <p:cond delay="0"/>
                                          </p:stCondLst>
                                        </p:cTn>
                                        <p:tgtEl>
                                          <p:spTgt spid="112"/>
                                        </p:tgtEl>
                                        <p:attrNameLst>
                                          <p:attrName>style.visibility</p:attrName>
                                        </p:attrNameLst>
                                      </p:cBhvr>
                                      <p:to>
                                        <p:strVal val="visible"/>
                                      </p:to>
                                    </p:set>
                                    <p:anim calcmode="lin" valueType="num">
                                      <p:cBhvr>
                                        <p:cTn dur="500" fill="hold" id="83"/>
                                        <p:tgtEl>
                                          <p:spTgt spid="112"/>
                                        </p:tgtEl>
                                        <p:attrNameLst>
                                          <p:attrName>ppt_w</p:attrName>
                                        </p:attrNameLst>
                                      </p:cBhvr>
                                      <p:tavLst>
                                        <p:tav tm="0">
                                          <p:val>
                                            <p:fltVal val="0"/>
                                          </p:val>
                                        </p:tav>
                                        <p:tav tm="100000">
                                          <p:val>
                                            <p:strVal val="#ppt_w"/>
                                          </p:val>
                                        </p:tav>
                                      </p:tavLst>
                                    </p:anim>
                                    <p:anim calcmode="lin" valueType="num">
                                      <p:cBhvr>
                                        <p:cTn dur="500" fill="hold" id="84"/>
                                        <p:tgtEl>
                                          <p:spTgt spid="112"/>
                                        </p:tgtEl>
                                        <p:attrNameLst>
                                          <p:attrName>ppt_h</p:attrName>
                                        </p:attrNameLst>
                                      </p:cBhvr>
                                      <p:tavLst>
                                        <p:tav tm="0">
                                          <p:val>
                                            <p:fltVal val="0"/>
                                          </p:val>
                                        </p:tav>
                                        <p:tav tm="100000">
                                          <p:val>
                                            <p:strVal val="#ppt_h"/>
                                          </p:val>
                                        </p:tav>
                                      </p:tavLst>
                                    </p:anim>
                                    <p:animEffect filter="fade" transition="in">
                                      <p:cBhvr>
                                        <p:cTn dur="500" id="85"/>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7"/>
      <p:bldP grpId="0" spid="68"/>
      <p:bldP grpId="0" spid="69"/>
      <p:bldP grpId="0" spid="70"/>
      <p:bldP grpId="0" spid="117"/>
      <p:bldP grpId="0" spid="118"/>
      <p:bldP grpId="0" spid="121"/>
      <p:bldP grpId="0" spid="1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 name="图片 101"/>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1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sp>
        <p:nvSpPr>
          <p:cNvPr id="77" name="圆角矩形 76"/>
          <p:cNvSpPr/>
          <p:nvPr/>
        </p:nvSpPr>
        <p:spPr>
          <a:xfrm>
            <a:off x="-167109" y="1700808"/>
            <a:ext cx="576064"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Freeform 5"/>
          <p:cNvSpPr/>
          <p:nvPr/>
        </p:nvSpPr>
        <p:spPr bwMode="auto">
          <a:xfrm>
            <a:off x="1705099" y="1968222"/>
            <a:ext cx="3240360" cy="2921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cap="flat" w="9525">
            <a:noFill/>
            <a:prstDash val="solid"/>
            <a:miter lim="800000"/>
          </a:ln>
        </p:spPr>
        <p:txBody>
          <a:bodyPr anchor="t" anchorCtr="0" bIns="45720" compatLnSpc="1" lIns="91440" numCol="1" rIns="91440" tIns="45720" vert="horz" wrap="square"/>
          <a:lstStyle/>
          <a:p>
            <a:endParaRPr altLang="en-US" lang="zh-CN"/>
          </a:p>
        </p:txBody>
      </p:sp>
      <p:sp>
        <p:nvSpPr>
          <p:cNvPr id="79" name="TextBox 78"/>
          <p:cNvSpPr txBox="1"/>
          <p:nvPr/>
        </p:nvSpPr>
        <p:spPr>
          <a:xfrm>
            <a:off x="2391771" y="3625279"/>
            <a:ext cx="2418080" cy="579120"/>
          </a:xfrm>
          <a:prstGeom prst="rect">
            <a:avLst/>
          </a:prstGeom>
          <a:noFill/>
        </p:spPr>
        <p:txBody>
          <a:bodyPr rtlCol="0" wrap="none">
            <a:spAutoFit/>
          </a:bodyPr>
          <a:lstStyle/>
          <a:p>
            <a:r>
              <a:rPr altLang="zh-CN" b="1" lang="en-US" smtClean="0" sz="3200">
                <a:solidFill>
                  <a:srgbClr val="0070C0"/>
                </a:solidFill>
                <a:latin charset="0" pitchFamily="34" typeface="Impact MT Std"/>
                <a:ea charset="-122" panose="020b0503020204020204" pitchFamily="34" typeface="微软雅黑"/>
              </a:rPr>
              <a:t>CONTENTS</a:t>
            </a:r>
          </a:p>
        </p:txBody>
      </p:sp>
      <p:sp>
        <p:nvSpPr>
          <p:cNvPr id="80" name="TextBox 79"/>
          <p:cNvSpPr txBox="1"/>
          <p:nvPr/>
        </p:nvSpPr>
        <p:spPr>
          <a:xfrm>
            <a:off x="2362614" y="2708920"/>
            <a:ext cx="1933892" cy="1005840"/>
          </a:xfrm>
          <a:prstGeom prst="rect">
            <a:avLst/>
          </a:prstGeom>
          <a:noFill/>
        </p:spPr>
        <p:txBody>
          <a:bodyPr rtlCol="0" wrap="none">
            <a:spAutoFit/>
          </a:bodyPr>
          <a:lstStyle/>
          <a:p>
            <a:pPr algn="ctr"/>
            <a:r>
              <a:rPr altLang="en-US" b="1" lang="zh-CN" smtClean="0" sz="6000">
                <a:solidFill>
                  <a:srgbClr val="0070C0"/>
                </a:solidFill>
                <a:latin charset="-122" panose="020b0503020204020204" pitchFamily="34" typeface="微软雅黑"/>
                <a:ea charset="-122" panose="020b0503020204020204" pitchFamily="34" typeface="微软雅黑"/>
              </a:rPr>
              <a:t>目 录</a:t>
            </a:r>
          </a:p>
        </p:txBody>
      </p:sp>
      <p:sp>
        <p:nvSpPr>
          <p:cNvPr id="81" name="圆角矩形 80"/>
          <p:cNvSpPr/>
          <p:nvPr/>
        </p:nvSpPr>
        <p:spPr>
          <a:xfrm>
            <a:off x="5449515" y="170080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p:cNvSpPr/>
          <p:nvPr/>
        </p:nvSpPr>
        <p:spPr>
          <a:xfrm>
            <a:off x="6097588" y="170080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TextBox 82"/>
          <p:cNvSpPr txBox="1"/>
          <p:nvPr/>
        </p:nvSpPr>
        <p:spPr>
          <a:xfrm flipH="1">
            <a:off x="5593531" y="1727230"/>
            <a:ext cx="360040" cy="518160"/>
          </a:xfrm>
          <a:prstGeom prst="rect">
            <a:avLst/>
          </a:prstGeom>
          <a:noFill/>
        </p:spPr>
        <p:txBody>
          <a:bodyPr rtlCol="0" wrap="square">
            <a:spAutoFit/>
          </a:bodyPr>
          <a:lstStyle/>
          <a:p>
            <a:pPr algn="ctr"/>
            <a:r>
              <a:rPr b="1" lang="id-ID" smtClean="0" sz="2800">
                <a:solidFill>
                  <a:schemeClr val="bg1"/>
                </a:solidFill>
                <a:latin charset="0" pitchFamily="34" typeface="Impact MT Std"/>
              </a:rPr>
              <a:t>1</a:t>
            </a:r>
          </a:p>
        </p:txBody>
      </p:sp>
      <p:sp>
        <p:nvSpPr>
          <p:cNvPr id="84" name="文本框 9"/>
          <p:cNvSpPr txBox="1"/>
          <p:nvPr/>
        </p:nvSpPr>
        <p:spPr>
          <a:xfrm>
            <a:off x="6514827" y="1769549"/>
            <a:ext cx="2103040" cy="434340"/>
          </a:xfrm>
          <a:prstGeom prst="rect">
            <a:avLst/>
          </a:prstGeom>
          <a:noFill/>
        </p:spPr>
        <p:txBody>
          <a:bodyPr bIns="34290" lIns="68580" rIns="68580" rtlCol="0" tIns="34290" wrap="square">
            <a:spAutoFit/>
          </a:bodyPr>
          <a:lstStyle/>
          <a:p>
            <a:pPr lvl="1" marL="0"/>
            <a:r>
              <a:rPr altLang="en-US" lang="zh-CN" smtClean="0" sz="2400">
                <a:solidFill>
                  <a:schemeClr val="bg1"/>
                </a:solidFill>
                <a:latin charset="-122" panose="020b0503020204020204" pitchFamily="34" typeface="微软雅黑"/>
                <a:ea charset="-122" panose="020b0503020204020204" pitchFamily="34" typeface="微软雅黑"/>
              </a:rPr>
              <a:t>公司与团队</a:t>
            </a:r>
          </a:p>
        </p:txBody>
      </p:sp>
      <p:sp>
        <p:nvSpPr>
          <p:cNvPr id="85" name="圆角矩形 84"/>
          <p:cNvSpPr/>
          <p:nvPr/>
        </p:nvSpPr>
        <p:spPr>
          <a:xfrm>
            <a:off x="5449515" y="242088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6097588" y="242088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TextBox 86"/>
          <p:cNvSpPr txBox="1"/>
          <p:nvPr/>
        </p:nvSpPr>
        <p:spPr>
          <a:xfrm flipH="1">
            <a:off x="5593531" y="2447310"/>
            <a:ext cx="360040" cy="518160"/>
          </a:xfrm>
          <a:prstGeom prst="rect">
            <a:avLst/>
          </a:prstGeom>
          <a:noFill/>
        </p:spPr>
        <p:txBody>
          <a:bodyPr rtlCol="0" wrap="square">
            <a:spAutoFit/>
          </a:bodyPr>
          <a:lstStyle/>
          <a:p>
            <a:pPr algn="ctr"/>
            <a:r>
              <a:rPr b="1" lang="en-US" sz="2800">
                <a:solidFill>
                  <a:schemeClr val="bg1"/>
                </a:solidFill>
                <a:latin charset="0" pitchFamily="34" typeface="Impact MT Std"/>
              </a:rPr>
              <a:t>2</a:t>
            </a:r>
          </a:p>
        </p:txBody>
      </p:sp>
      <p:sp>
        <p:nvSpPr>
          <p:cNvPr id="88" name="文本框 9"/>
          <p:cNvSpPr txBox="1"/>
          <p:nvPr/>
        </p:nvSpPr>
        <p:spPr>
          <a:xfrm>
            <a:off x="6514827" y="2489629"/>
            <a:ext cx="2103040" cy="434340"/>
          </a:xfrm>
          <a:prstGeom prst="rect">
            <a:avLst/>
          </a:prstGeom>
          <a:noFill/>
        </p:spPr>
        <p:txBody>
          <a:bodyPr bIns="34290" lIns="68580" rIns="68580" rtlCol="0" tIns="34290" wrap="square">
            <a:spAutoFit/>
          </a:bodyPr>
          <a:lstStyle/>
          <a:p>
            <a:pPr lvl="1" marL="0"/>
            <a:r>
              <a:rPr altLang="en-US" lang="zh-CN" smtClean="0" sz="2400">
                <a:solidFill>
                  <a:schemeClr val="bg1"/>
                </a:solidFill>
                <a:latin charset="-122" panose="020b0503020204020204" pitchFamily="34" typeface="微软雅黑"/>
                <a:ea charset="-122" panose="020b0503020204020204" pitchFamily="34" typeface="微软雅黑"/>
              </a:rPr>
              <a:t>项目介绍</a:t>
            </a:r>
          </a:p>
        </p:txBody>
      </p:sp>
      <p:sp>
        <p:nvSpPr>
          <p:cNvPr id="89" name="圆角矩形 88"/>
          <p:cNvSpPr/>
          <p:nvPr/>
        </p:nvSpPr>
        <p:spPr>
          <a:xfrm>
            <a:off x="5449515" y="314096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6097588" y="314096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TextBox 90"/>
          <p:cNvSpPr txBox="1"/>
          <p:nvPr/>
        </p:nvSpPr>
        <p:spPr>
          <a:xfrm flipH="1">
            <a:off x="5593531" y="3167390"/>
            <a:ext cx="360040" cy="518160"/>
          </a:xfrm>
          <a:prstGeom prst="rect">
            <a:avLst/>
          </a:prstGeom>
          <a:noFill/>
        </p:spPr>
        <p:txBody>
          <a:bodyPr rtlCol="0" wrap="square">
            <a:spAutoFit/>
          </a:bodyPr>
          <a:lstStyle/>
          <a:p>
            <a:pPr algn="ctr"/>
            <a:r>
              <a:rPr b="1" lang="en-US" sz="2800">
                <a:solidFill>
                  <a:schemeClr val="bg1"/>
                </a:solidFill>
                <a:latin charset="0" pitchFamily="34" typeface="Impact MT Std"/>
              </a:rPr>
              <a:t>3</a:t>
            </a:r>
          </a:p>
        </p:txBody>
      </p:sp>
      <p:sp>
        <p:nvSpPr>
          <p:cNvPr id="92" name="文本框 9"/>
          <p:cNvSpPr txBox="1"/>
          <p:nvPr/>
        </p:nvSpPr>
        <p:spPr>
          <a:xfrm>
            <a:off x="6514827" y="3209709"/>
            <a:ext cx="2103040" cy="434340"/>
          </a:xfrm>
          <a:prstGeom prst="rect">
            <a:avLst/>
          </a:prstGeom>
          <a:noFill/>
        </p:spPr>
        <p:txBody>
          <a:bodyPr bIns="34290" lIns="68580" rIns="68580" rtlCol="0" tIns="34290" wrap="square">
            <a:spAutoFit/>
          </a:bodyPr>
          <a:lstStyle/>
          <a:p>
            <a:pPr lvl="1" marL="0"/>
            <a:r>
              <a:rPr altLang="en-US" lang="zh-CN" smtClean="0" sz="2400">
                <a:solidFill>
                  <a:schemeClr val="bg1"/>
                </a:solidFill>
                <a:latin charset="-122" panose="020b0503020204020204" pitchFamily="34" typeface="微软雅黑"/>
                <a:ea charset="-122" panose="020b0503020204020204" pitchFamily="34" typeface="微软雅黑"/>
              </a:rPr>
              <a:t>产品与运营</a:t>
            </a:r>
          </a:p>
        </p:txBody>
      </p:sp>
      <p:sp>
        <p:nvSpPr>
          <p:cNvPr id="93" name="圆角矩形 92"/>
          <p:cNvSpPr/>
          <p:nvPr/>
        </p:nvSpPr>
        <p:spPr>
          <a:xfrm>
            <a:off x="5449515" y="386104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6097588" y="386104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TextBox 94"/>
          <p:cNvSpPr txBox="1"/>
          <p:nvPr/>
        </p:nvSpPr>
        <p:spPr>
          <a:xfrm flipH="1">
            <a:off x="5593531" y="3887470"/>
            <a:ext cx="360040" cy="518160"/>
          </a:xfrm>
          <a:prstGeom prst="rect">
            <a:avLst/>
          </a:prstGeom>
          <a:noFill/>
        </p:spPr>
        <p:txBody>
          <a:bodyPr rtlCol="0" wrap="square">
            <a:spAutoFit/>
          </a:bodyPr>
          <a:lstStyle/>
          <a:p>
            <a:pPr algn="ctr"/>
            <a:r>
              <a:rPr b="1" lang="en-US" sz="2800">
                <a:solidFill>
                  <a:schemeClr val="bg1"/>
                </a:solidFill>
                <a:latin charset="0" pitchFamily="34" typeface="Impact MT Std"/>
              </a:rPr>
              <a:t>4</a:t>
            </a:r>
          </a:p>
        </p:txBody>
      </p:sp>
      <p:sp>
        <p:nvSpPr>
          <p:cNvPr id="96" name="文本框 9"/>
          <p:cNvSpPr txBox="1"/>
          <p:nvPr/>
        </p:nvSpPr>
        <p:spPr>
          <a:xfrm>
            <a:off x="6514827" y="3929789"/>
            <a:ext cx="2103040" cy="434340"/>
          </a:xfrm>
          <a:prstGeom prst="rect">
            <a:avLst/>
          </a:prstGeom>
          <a:noFill/>
        </p:spPr>
        <p:txBody>
          <a:bodyPr bIns="34290" lIns="68580" rIns="68580" rtlCol="0" tIns="34290" wrap="square">
            <a:spAutoFit/>
          </a:bodyPr>
          <a:lstStyle/>
          <a:p>
            <a:pPr lvl="1" marL="0"/>
            <a:r>
              <a:rPr altLang="en-US" lang="zh-CN" smtClean="0" sz="2400">
                <a:solidFill>
                  <a:schemeClr val="bg1"/>
                </a:solidFill>
                <a:latin charset="-122" panose="020b0503020204020204" pitchFamily="34" typeface="微软雅黑"/>
                <a:ea charset="-122" panose="020b0503020204020204" pitchFamily="34" typeface="微软雅黑"/>
              </a:rPr>
              <a:t>发展前景</a:t>
            </a:r>
          </a:p>
        </p:txBody>
      </p:sp>
      <p:sp>
        <p:nvSpPr>
          <p:cNvPr id="97" name="圆角矩形 96"/>
          <p:cNvSpPr/>
          <p:nvPr/>
        </p:nvSpPr>
        <p:spPr>
          <a:xfrm>
            <a:off x="5449515" y="458112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矩形 97"/>
          <p:cNvSpPr/>
          <p:nvPr/>
        </p:nvSpPr>
        <p:spPr>
          <a:xfrm>
            <a:off x="6097588" y="458112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TextBox 98"/>
          <p:cNvSpPr txBox="1"/>
          <p:nvPr/>
        </p:nvSpPr>
        <p:spPr>
          <a:xfrm flipH="1">
            <a:off x="5593531" y="4607551"/>
            <a:ext cx="360040" cy="518160"/>
          </a:xfrm>
          <a:prstGeom prst="rect">
            <a:avLst/>
          </a:prstGeom>
          <a:noFill/>
        </p:spPr>
        <p:txBody>
          <a:bodyPr rtlCol="0" wrap="square">
            <a:spAutoFit/>
          </a:bodyPr>
          <a:lstStyle/>
          <a:p>
            <a:pPr algn="ctr"/>
            <a:r>
              <a:rPr b="1" lang="en-US" sz="2800">
                <a:solidFill>
                  <a:schemeClr val="bg1"/>
                </a:solidFill>
                <a:latin charset="0" pitchFamily="34" typeface="Impact MT Std"/>
              </a:rPr>
              <a:t>5</a:t>
            </a:r>
          </a:p>
        </p:txBody>
      </p:sp>
      <p:sp>
        <p:nvSpPr>
          <p:cNvPr id="100" name="文本框 9"/>
          <p:cNvSpPr txBox="1"/>
          <p:nvPr/>
        </p:nvSpPr>
        <p:spPr>
          <a:xfrm>
            <a:off x="6514827" y="4649869"/>
            <a:ext cx="2103040" cy="434340"/>
          </a:xfrm>
          <a:prstGeom prst="rect">
            <a:avLst/>
          </a:prstGeom>
          <a:noFill/>
        </p:spPr>
        <p:txBody>
          <a:bodyPr bIns="34290" lIns="68580" rIns="68580" rtlCol="0" tIns="34290" wrap="square">
            <a:spAutoFit/>
          </a:bodyPr>
          <a:lstStyle/>
          <a:p>
            <a:pPr lvl="1" marL="0"/>
            <a:r>
              <a:rPr altLang="en-US" lang="zh-CN" smtClean="0" sz="2400">
                <a:solidFill>
                  <a:schemeClr val="bg1"/>
                </a:solidFill>
                <a:latin charset="-122" panose="020b0503020204020204" pitchFamily="34" typeface="微软雅黑"/>
                <a:ea charset="-122" panose="020b0503020204020204" pitchFamily="34" typeface="微软雅黑"/>
              </a:rPr>
              <a:t>财务与融资</a:t>
            </a:r>
          </a:p>
        </p:txBody>
      </p:sp>
      <p:sp>
        <p:nvSpPr>
          <p:cNvPr id="101" name="圆角矩形 100"/>
          <p:cNvSpPr/>
          <p:nvPr/>
        </p:nvSpPr>
        <p:spPr>
          <a:xfrm>
            <a:off x="11426179" y="1700808"/>
            <a:ext cx="1080120" cy="345638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additive="base">
                                        <p:cTn dur="500" fill="hold" id="7"/>
                                        <p:tgtEl>
                                          <p:spTgt spid="77"/>
                                        </p:tgtEl>
                                        <p:attrNameLst>
                                          <p:attrName>ppt_x</p:attrName>
                                        </p:attrNameLst>
                                      </p:cBhvr>
                                      <p:tavLst>
                                        <p:tav tm="0">
                                          <p:val>
                                            <p:strVal val="0-#ppt_w/2"/>
                                          </p:val>
                                        </p:tav>
                                        <p:tav tm="100000">
                                          <p:val>
                                            <p:strVal val="#ppt_x"/>
                                          </p:val>
                                        </p:tav>
                                      </p:tavLst>
                                    </p:anim>
                                    <p:anim calcmode="lin" valueType="num">
                                      <p:cBhvr additive="base">
                                        <p:cTn dur="500" fill="hold" id="8"/>
                                        <p:tgtEl>
                                          <p:spTgt spid="7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31" presetSubtype="0">
                                  <p:stCondLst>
                                    <p:cond delay="0"/>
                                  </p:stCondLst>
                                  <p:childTnLst>
                                    <p:set>
                                      <p:cBhvr>
                                        <p:cTn dur="1" fill="hold" id="11">
                                          <p:stCondLst>
                                            <p:cond delay="0"/>
                                          </p:stCondLst>
                                        </p:cTn>
                                        <p:tgtEl>
                                          <p:spTgt spid="78"/>
                                        </p:tgtEl>
                                        <p:attrNameLst>
                                          <p:attrName>style.visibility</p:attrName>
                                        </p:attrNameLst>
                                      </p:cBhvr>
                                      <p:to>
                                        <p:strVal val="visible"/>
                                      </p:to>
                                    </p:set>
                                    <p:anim calcmode="lin" valueType="num">
                                      <p:cBhvr>
                                        <p:cTn dur="750" fill="hold" id="12"/>
                                        <p:tgtEl>
                                          <p:spTgt spid="78"/>
                                        </p:tgtEl>
                                        <p:attrNameLst>
                                          <p:attrName>ppt_w</p:attrName>
                                        </p:attrNameLst>
                                      </p:cBhvr>
                                      <p:tavLst>
                                        <p:tav tm="0">
                                          <p:val>
                                            <p:fltVal val="0"/>
                                          </p:val>
                                        </p:tav>
                                        <p:tav tm="100000">
                                          <p:val>
                                            <p:strVal val="#ppt_w"/>
                                          </p:val>
                                        </p:tav>
                                      </p:tavLst>
                                    </p:anim>
                                    <p:anim calcmode="lin" valueType="num">
                                      <p:cBhvr>
                                        <p:cTn dur="750" fill="hold" id="13"/>
                                        <p:tgtEl>
                                          <p:spTgt spid="78"/>
                                        </p:tgtEl>
                                        <p:attrNameLst>
                                          <p:attrName>ppt_h</p:attrName>
                                        </p:attrNameLst>
                                      </p:cBhvr>
                                      <p:tavLst>
                                        <p:tav tm="0">
                                          <p:val>
                                            <p:fltVal val="0"/>
                                          </p:val>
                                        </p:tav>
                                        <p:tav tm="100000">
                                          <p:val>
                                            <p:strVal val="#ppt_h"/>
                                          </p:val>
                                        </p:tav>
                                      </p:tavLst>
                                    </p:anim>
                                    <p:anim calcmode="lin" valueType="num">
                                      <p:cBhvr>
                                        <p:cTn dur="750" fill="hold" id="14"/>
                                        <p:tgtEl>
                                          <p:spTgt spid="78"/>
                                        </p:tgtEl>
                                        <p:attrNameLst>
                                          <p:attrName>style.rotation</p:attrName>
                                        </p:attrNameLst>
                                      </p:cBhvr>
                                      <p:tavLst>
                                        <p:tav tm="0">
                                          <p:val>
                                            <p:fltVal val="90"/>
                                          </p:val>
                                        </p:tav>
                                        <p:tav tm="100000">
                                          <p:val>
                                            <p:fltVal val="0"/>
                                          </p:val>
                                        </p:tav>
                                      </p:tavLst>
                                    </p:anim>
                                    <p:animEffect filter="fade" transition="in">
                                      <p:cBhvr>
                                        <p:cTn dur="750" id="15"/>
                                        <p:tgtEl>
                                          <p:spTgt spid="78"/>
                                        </p:tgtEl>
                                      </p:cBhvr>
                                    </p:animEffect>
                                  </p:childTnLst>
                                </p:cTn>
                              </p:par>
                            </p:childTnLst>
                          </p:cTn>
                        </p:par>
                        <p:par>
                          <p:cTn fill="hold" id="16" nodeType="afterGroup">
                            <p:stCondLst>
                              <p:cond delay="1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80"/>
                                        </p:tgtEl>
                                        <p:attrNameLst>
                                          <p:attrName>style.visibility</p:attrName>
                                        </p:attrNameLst>
                                      </p:cBhvr>
                                      <p:to>
                                        <p:strVal val="visible"/>
                                      </p:to>
                                    </p:set>
                                    <p:anim calcmode="lin" valueType="num">
                                      <p:cBhvr>
                                        <p:cTn dur="500" fill="hold" id="19"/>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80"/>
                                        </p:tgtEl>
                                        <p:attrNameLst>
                                          <p:attrName>ppt_y</p:attrName>
                                        </p:attrNameLst>
                                      </p:cBhvr>
                                      <p:tavLst>
                                        <p:tav tm="0">
                                          <p:val>
                                            <p:strVal val="#ppt_y"/>
                                          </p:val>
                                        </p:tav>
                                        <p:tav tm="100000">
                                          <p:val>
                                            <p:strVal val="#ppt_y"/>
                                          </p:val>
                                        </p:tav>
                                      </p:tavLst>
                                    </p:anim>
                                    <p:anim calcmode="lin" valueType="num">
                                      <p:cBhvr>
                                        <p:cTn dur="500" fill="hold" id="21"/>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8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80"/>
                                        </p:tgtEl>
                                      </p:cBhvr>
                                    </p:animEffect>
                                  </p:childTnLst>
                                </p:cTn>
                              </p:par>
                            </p:childTnLst>
                          </p:cTn>
                        </p:par>
                        <p:par>
                          <p:cTn fill="hold" id="24" nodeType="afterGroup">
                            <p:stCondLst>
                              <p:cond delay="175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79"/>
                                        </p:tgtEl>
                                        <p:attrNameLst>
                                          <p:attrName>style.visibility</p:attrName>
                                        </p:attrNameLst>
                                      </p:cBhvr>
                                      <p:to>
                                        <p:strVal val="visible"/>
                                      </p:to>
                                    </p:set>
                                    <p:anim calcmode="lin" valueType="num">
                                      <p:cBhvr>
                                        <p:cTn dur="500" fill="hold" id="27"/>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79"/>
                                        </p:tgtEl>
                                        <p:attrNameLst>
                                          <p:attrName>ppt_y</p:attrName>
                                        </p:attrNameLst>
                                      </p:cBhvr>
                                      <p:tavLst>
                                        <p:tav tm="0">
                                          <p:val>
                                            <p:strVal val="#ppt_y"/>
                                          </p:val>
                                        </p:tav>
                                        <p:tav tm="100000">
                                          <p:val>
                                            <p:strVal val="#ppt_y"/>
                                          </p:val>
                                        </p:tav>
                                      </p:tavLst>
                                    </p:anim>
                                    <p:anim calcmode="lin" valueType="num">
                                      <p:cBhvr>
                                        <p:cTn dur="500" fill="hold" id="29"/>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7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79"/>
                                        </p:tgtEl>
                                      </p:cBhvr>
                                    </p:animEffect>
                                  </p:childTnLst>
                                </p:cTn>
                              </p:par>
                              <p:par>
                                <p:cTn fill="hold" grpId="0" id="32" nodeType="withEffect" presetClass="entr" presetID="2" presetSubtype="8">
                                  <p:stCondLst>
                                    <p:cond delay="500"/>
                                  </p:stCondLst>
                                  <p:childTnLst>
                                    <p:set>
                                      <p:cBhvr>
                                        <p:cTn dur="1" fill="hold" id="33">
                                          <p:stCondLst>
                                            <p:cond delay="0"/>
                                          </p:stCondLst>
                                        </p:cTn>
                                        <p:tgtEl>
                                          <p:spTgt spid="81"/>
                                        </p:tgtEl>
                                        <p:attrNameLst>
                                          <p:attrName>style.visibility</p:attrName>
                                        </p:attrNameLst>
                                      </p:cBhvr>
                                      <p:to>
                                        <p:strVal val="visible"/>
                                      </p:to>
                                    </p:set>
                                    <p:anim calcmode="lin" valueType="num">
                                      <p:cBhvr additive="base">
                                        <p:cTn dur="500" fill="hold" id="34"/>
                                        <p:tgtEl>
                                          <p:spTgt spid="81"/>
                                        </p:tgtEl>
                                        <p:attrNameLst>
                                          <p:attrName>ppt_x</p:attrName>
                                        </p:attrNameLst>
                                      </p:cBhvr>
                                      <p:tavLst>
                                        <p:tav tm="0">
                                          <p:val>
                                            <p:strVal val="0-#ppt_w/2"/>
                                          </p:val>
                                        </p:tav>
                                        <p:tav tm="100000">
                                          <p:val>
                                            <p:strVal val="#ppt_x"/>
                                          </p:val>
                                        </p:tav>
                                      </p:tavLst>
                                    </p:anim>
                                    <p:anim calcmode="lin" valueType="num">
                                      <p:cBhvr additive="base">
                                        <p:cTn dur="500" fill="hold" id="35"/>
                                        <p:tgtEl>
                                          <p:spTgt spid="81"/>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8">
                                  <p:stCondLst>
                                    <p:cond delay="500"/>
                                  </p:stCondLst>
                                  <p:childTnLst>
                                    <p:set>
                                      <p:cBhvr>
                                        <p:cTn dur="1" fill="hold" id="37">
                                          <p:stCondLst>
                                            <p:cond delay="0"/>
                                          </p:stCondLst>
                                        </p:cTn>
                                        <p:tgtEl>
                                          <p:spTgt spid="82"/>
                                        </p:tgtEl>
                                        <p:attrNameLst>
                                          <p:attrName>style.visibility</p:attrName>
                                        </p:attrNameLst>
                                      </p:cBhvr>
                                      <p:to>
                                        <p:strVal val="visible"/>
                                      </p:to>
                                    </p:set>
                                    <p:anim calcmode="lin" valueType="num">
                                      <p:cBhvr additive="base">
                                        <p:cTn dur="500" fill="hold" id="38"/>
                                        <p:tgtEl>
                                          <p:spTgt spid="82"/>
                                        </p:tgtEl>
                                        <p:attrNameLst>
                                          <p:attrName>ppt_x</p:attrName>
                                        </p:attrNameLst>
                                      </p:cBhvr>
                                      <p:tavLst>
                                        <p:tav tm="0">
                                          <p:val>
                                            <p:strVal val="0-#ppt_w/2"/>
                                          </p:val>
                                        </p:tav>
                                        <p:tav tm="100000">
                                          <p:val>
                                            <p:strVal val="#ppt_x"/>
                                          </p:val>
                                        </p:tav>
                                      </p:tavLst>
                                    </p:anim>
                                    <p:anim calcmode="lin" valueType="num">
                                      <p:cBhvr additive="base">
                                        <p:cTn dur="500" fill="hold" id="39"/>
                                        <p:tgtEl>
                                          <p:spTgt spid="82"/>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8">
                                  <p:stCondLst>
                                    <p:cond delay="500"/>
                                  </p:stCondLst>
                                  <p:childTnLst>
                                    <p:set>
                                      <p:cBhvr>
                                        <p:cTn dur="1" fill="hold" id="41">
                                          <p:stCondLst>
                                            <p:cond delay="0"/>
                                          </p:stCondLst>
                                        </p:cTn>
                                        <p:tgtEl>
                                          <p:spTgt spid="83"/>
                                        </p:tgtEl>
                                        <p:attrNameLst>
                                          <p:attrName>style.visibility</p:attrName>
                                        </p:attrNameLst>
                                      </p:cBhvr>
                                      <p:to>
                                        <p:strVal val="visible"/>
                                      </p:to>
                                    </p:set>
                                    <p:anim calcmode="lin" valueType="num">
                                      <p:cBhvr additive="base">
                                        <p:cTn dur="500" fill="hold" id="42"/>
                                        <p:tgtEl>
                                          <p:spTgt spid="83"/>
                                        </p:tgtEl>
                                        <p:attrNameLst>
                                          <p:attrName>ppt_x</p:attrName>
                                        </p:attrNameLst>
                                      </p:cBhvr>
                                      <p:tavLst>
                                        <p:tav tm="0">
                                          <p:val>
                                            <p:strVal val="0-#ppt_w/2"/>
                                          </p:val>
                                        </p:tav>
                                        <p:tav tm="100000">
                                          <p:val>
                                            <p:strVal val="#ppt_x"/>
                                          </p:val>
                                        </p:tav>
                                      </p:tavLst>
                                    </p:anim>
                                    <p:anim calcmode="lin" valueType="num">
                                      <p:cBhvr additive="base">
                                        <p:cTn dur="500" fill="hold" id="43"/>
                                        <p:tgtEl>
                                          <p:spTgt spid="83"/>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500"/>
                                  </p:stCondLst>
                                  <p:childTnLst>
                                    <p:set>
                                      <p:cBhvr>
                                        <p:cTn dur="1" fill="hold" id="45">
                                          <p:stCondLst>
                                            <p:cond delay="0"/>
                                          </p:stCondLst>
                                        </p:cTn>
                                        <p:tgtEl>
                                          <p:spTgt spid="84"/>
                                        </p:tgtEl>
                                        <p:attrNameLst>
                                          <p:attrName>style.visibility</p:attrName>
                                        </p:attrNameLst>
                                      </p:cBhvr>
                                      <p:to>
                                        <p:strVal val="visible"/>
                                      </p:to>
                                    </p:set>
                                    <p:anim calcmode="lin" valueType="num">
                                      <p:cBhvr additive="base">
                                        <p:cTn dur="500" fill="hold" id="46"/>
                                        <p:tgtEl>
                                          <p:spTgt spid="84"/>
                                        </p:tgtEl>
                                        <p:attrNameLst>
                                          <p:attrName>ppt_x</p:attrName>
                                        </p:attrNameLst>
                                      </p:cBhvr>
                                      <p:tavLst>
                                        <p:tav tm="0">
                                          <p:val>
                                            <p:strVal val="0-#ppt_w/2"/>
                                          </p:val>
                                        </p:tav>
                                        <p:tav tm="100000">
                                          <p:val>
                                            <p:strVal val="#ppt_x"/>
                                          </p:val>
                                        </p:tav>
                                      </p:tavLst>
                                    </p:anim>
                                    <p:anim calcmode="lin" valueType="num">
                                      <p:cBhvr additive="base">
                                        <p:cTn dur="500" fill="hold" id="47"/>
                                        <p:tgtEl>
                                          <p:spTgt spid="84"/>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1000"/>
                                  </p:stCondLst>
                                  <p:childTnLst>
                                    <p:set>
                                      <p:cBhvr>
                                        <p:cTn dur="1" fill="hold" id="49">
                                          <p:stCondLst>
                                            <p:cond delay="0"/>
                                          </p:stCondLst>
                                        </p:cTn>
                                        <p:tgtEl>
                                          <p:spTgt spid="85"/>
                                        </p:tgtEl>
                                        <p:attrNameLst>
                                          <p:attrName>style.visibility</p:attrName>
                                        </p:attrNameLst>
                                      </p:cBhvr>
                                      <p:to>
                                        <p:strVal val="visible"/>
                                      </p:to>
                                    </p:set>
                                    <p:anim calcmode="lin" valueType="num">
                                      <p:cBhvr additive="base">
                                        <p:cTn dur="500" fill="hold" id="50"/>
                                        <p:tgtEl>
                                          <p:spTgt spid="85"/>
                                        </p:tgtEl>
                                        <p:attrNameLst>
                                          <p:attrName>ppt_x</p:attrName>
                                        </p:attrNameLst>
                                      </p:cBhvr>
                                      <p:tavLst>
                                        <p:tav tm="0">
                                          <p:val>
                                            <p:strVal val="1+#ppt_w/2"/>
                                          </p:val>
                                        </p:tav>
                                        <p:tav tm="100000">
                                          <p:val>
                                            <p:strVal val="#ppt_x"/>
                                          </p:val>
                                        </p:tav>
                                      </p:tavLst>
                                    </p:anim>
                                    <p:anim calcmode="lin" valueType="num">
                                      <p:cBhvr additive="base">
                                        <p:cTn dur="500" fill="hold" id="51"/>
                                        <p:tgtEl>
                                          <p:spTgt spid="85"/>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1000"/>
                                  </p:stCondLst>
                                  <p:childTnLst>
                                    <p:set>
                                      <p:cBhvr>
                                        <p:cTn dur="1" fill="hold" id="53">
                                          <p:stCondLst>
                                            <p:cond delay="0"/>
                                          </p:stCondLst>
                                        </p:cTn>
                                        <p:tgtEl>
                                          <p:spTgt spid="86"/>
                                        </p:tgtEl>
                                        <p:attrNameLst>
                                          <p:attrName>style.visibility</p:attrName>
                                        </p:attrNameLst>
                                      </p:cBhvr>
                                      <p:to>
                                        <p:strVal val="visible"/>
                                      </p:to>
                                    </p:set>
                                    <p:anim calcmode="lin" valueType="num">
                                      <p:cBhvr additive="base">
                                        <p:cTn dur="500" fill="hold" id="54"/>
                                        <p:tgtEl>
                                          <p:spTgt spid="86"/>
                                        </p:tgtEl>
                                        <p:attrNameLst>
                                          <p:attrName>ppt_x</p:attrName>
                                        </p:attrNameLst>
                                      </p:cBhvr>
                                      <p:tavLst>
                                        <p:tav tm="0">
                                          <p:val>
                                            <p:strVal val="1+#ppt_w/2"/>
                                          </p:val>
                                        </p:tav>
                                        <p:tav tm="100000">
                                          <p:val>
                                            <p:strVal val="#ppt_x"/>
                                          </p:val>
                                        </p:tav>
                                      </p:tavLst>
                                    </p:anim>
                                    <p:anim calcmode="lin" valueType="num">
                                      <p:cBhvr additive="base">
                                        <p:cTn dur="500" fill="hold" id="55"/>
                                        <p:tgtEl>
                                          <p:spTgt spid="86"/>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1000"/>
                                  </p:stCondLst>
                                  <p:childTnLst>
                                    <p:set>
                                      <p:cBhvr>
                                        <p:cTn dur="1" fill="hold" id="57">
                                          <p:stCondLst>
                                            <p:cond delay="0"/>
                                          </p:stCondLst>
                                        </p:cTn>
                                        <p:tgtEl>
                                          <p:spTgt spid="87"/>
                                        </p:tgtEl>
                                        <p:attrNameLst>
                                          <p:attrName>style.visibility</p:attrName>
                                        </p:attrNameLst>
                                      </p:cBhvr>
                                      <p:to>
                                        <p:strVal val="visible"/>
                                      </p:to>
                                    </p:set>
                                    <p:anim calcmode="lin" valueType="num">
                                      <p:cBhvr additive="base">
                                        <p:cTn dur="500" fill="hold" id="58"/>
                                        <p:tgtEl>
                                          <p:spTgt spid="87"/>
                                        </p:tgtEl>
                                        <p:attrNameLst>
                                          <p:attrName>ppt_x</p:attrName>
                                        </p:attrNameLst>
                                      </p:cBhvr>
                                      <p:tavLst>
                                        <p:tav tm="0">
                                          <p:val>
                                            <p:strVal val="1+#ppt_w/2"/>
                                          </p:val>
                                        </p:tav>
                                        <p:tav tm="100000">
                                          <p:val>
                                            <p:strVal val="#ppt_x"/>
                                          </p:val>
                                        </p:tav>
                                      </p:tavLst>
                                    </p:anim>
                                    <p:anim calcmode="lin" valueType="num">
                                      <p:cBhvr additive="base">
                                        <p:cTn dur="500" fill="hold" id="59"/>
                                        <p:tgtEl>
                                          <p:spTgt spid="87"/>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1000"/>
                                  </p:stCondLst>
                                  <p:childTnLst>
                                    <p:set>
                                      <p:cBhvr>
                                        <p:cTn dur="1" fill="hold" id="61">
                                          <p:stCondLst>
                                            <p:cond delay="0"/>
                                          </p:stCondLst>
                                        </p:cTn>
                                        <p:tgtEl>
                                          <p:spTgt spid="88"/>
                                        </p:tgtEl>
                                        <p:attrNameLst>
                                          <p:attrName>style.visibility</p:attrName>
                                        </p:attrNameLst>
                                      </p:cBhvr>
                                      <p:to>
                                        <p:strVal val="visible"/>
                                      </p:to>
                                    </p:set>
                                    <p:anim calcmode="lin" valueType="num">
                                      <p:cBhvr additive="base">
                                        <p:cTn dur="500" fill="hold" id="62"/>
                                        <p:tgtEl>
                                          <p:spTgt spid="88"/>
                                        </p:tgtEl>
                                        <p:attrNameLst>
                                          <p:attrName>ppt_x</p:attrName>
                                        </p:attrNameLst>
                                      </p:cBhvr>
                                      <p:tavLst>
                                        <p:tav tm="0">
                                          <p:val>
                                            <p:strVal val="1+#ppt_w/2"/>
                                          </p:val>
                                        </p:tav>
                                        <p:tav tm="100000">
                                          <p:val>
                                            <p:strVal val="#ppt_x"/>
                                          </p:val>
                                        </p:tav>
                                      </p:tavLst>
                                    </p:anim>
                                    <p:anim calcmode="lin" valueType="num">
                                      <p:cBhvr additive="base">
                                        <p:cTn dur="500" fill="hold" id="63"/>
                                        <p:tgtEl>
                                          <p:spTgt spid="88"/>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1500"/>
                                  </p:stCondLst>
                                  <p:childTnLst>
                                    <p:set>
                                      <p:cBhvr>
                                        <p:cTn dur="1" fill="hold" id="65">
                                          <p:stCondLst>
                                            <p:cond delay="0"/>
                                          </p:stCondLst>
                                        </p:cTn>
                                        <p:tgtEl>
                                          <p:spTgt spid="89"/>
                                        </p:tgtEl>
                                        <p:attrNameLst>
                                          <p:attrName>style.visibility</p:attrName>
                                        </p:attrNameLst>
                                      </p:cBhvr>
                                      <p:to>
                                        <p:strVal val="visible"/>
                                      </p:to>
                                    </p:set>
                                    <p:anim calcmode="lin" valueType="num">
                                      <p:cBhvr additive="base">
                                        <p:cTn dur="500" fill="hold" id="66"/>
                                        <p:tgtEl>
                                          <p:spTgt spid="89"/>
                                        </p:tgtEl>
                                        <p:attrNameLst>
                                          <p:attrName>ppt_x</p:attrName>
                                        </p:attrNameLst>
                                      </p:cBhvr>
                                      <p:tavLst>
                                        <p:tav tm="0">
                                          <p:val>
                                            <p:strVal val="0-#ppt_w/2"/>
                                          </p:val>
                                        </p:tav>
                                        <p:tav tm="100000">
                                          <p:val>
                                            <p:strVal val="#ppt_x"/>
                                          </p:val>
                                        </p:tav>
                                      </p:tavLst>
                                    </p:anim>
                                    <p:anim calcmode="lin" valueType="num">
                                      <p:cBhvr additive="base">
                                        <p:cTn dur="500" fill="hold" id="67"/>
                                        <p:tgtEl>
                                          <p:spTgt spid="89"/>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1500"/>
                                  </p:stCondLst>
                                  <p:childTnLst>
                                    <p:set>
                                      <p:cBhvr>
                                        <p:cTn dur="1" fill="hold" id="69">
                                          <p:stCondLst>
                                            <p:cond delay="0"/>
                                          </p:stCondLst>
                                        </p:cTn>
                                        <p:tgtEl>
                                          <p:spTgt spid="90"/>
                                        </p:tgtEl>
                                        <p:attrNameLst>
                                          <p:attrName>style.visibility</p:attrName>
                                        </p:attrNameLst>
                                      </p:cBhvr>
                                      <p:to>
                                        <p:strVal val="visible"/>
                                      </p:to>
                                    </p:set>
                                    <p:anim calcmode="lin" valueType="num">
                                      <p:cBhvr additive="base">
                                        <p:cTn dur="500" fill="hold" id="70"/>
                                        <p:tgtEl>
                                          <p:spTgt spid="90"/>
                                        </p:tgtEl>
                                        <p:attrNameLst>
                                          <p:attrName>ppt_x</p:attrName>
                                        </p:attrNameLst>
                                      </p:cBhvr>
                                      <p:tavLst>
                                        <p:tav tm="0">
                                          <p:val>
                                            <p:strVal val="0-#ppt_w/2"/>
                                          </p:val>
                                        </p:tav>
                                        <p:tav tm="100000">
                                          <p:val>
                                            <p:strVal val="#ppt_x"/>
                                          </p:val>
                                        </p:tav>
                                      </p:tavLst>
                                    </p:anim>
                                    <p:anim calcmode="lin" valueType="num">
                                      <p:cBhvr additive="base">
                                        <p:cTn dur="500" fill="hold" id="71"/>
                                        <p:tgtEl>
                                          <p:spTgt spid="90"/>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8">
                                  <p:stCondLst>
                                    <p:cond delay="1500"/>
                                  </p:stCondLst>
                                  <p:childTnLst>
                                    <p:set>
                                      <p:cBhvr>
                                        <p:cTn dur="1" fill="hold" id="73">
                                          <p:stCondLst>
                                            <p:cond delay="0"/>
                                          </p:stCondLst>
                                        </p:cTn>
                                        <p:tgtEl>
                                          <p:spTgt spid="91"/>
                                        </p:tgtEl>
                                        <p:attrNameLst>
                                          <p:attrName>style.visibility</p:attrName>
                                        </p:attrNameLst>
                                      </p:cBhvr>
                                      <p:to>
                                        <p:strVal val="visible"/>
                                      </p:to>
                                    </p:set>
                                    <p:anim calcmode="lin" valueType="num">
                                      <p:cBhvr additive="base">
                                        <p:cTn dur="500" fill="hold" id="74"/>
                                        <p:tgtEl>
                                          <p:spTgt spid="91"/>
                                        </p:tgtEl>
                                        <p:attrNameLst>
                                          <p:attrName>ppt_x</p:attrName>
                                        </p:attrNameLst>
                                      </p:cBhvr>
                                      <p:tavLst>
                                        <p:tav tm="0">
                                          <p:val>
                                            <p:strVal val="0-#ppt_w/2"/>
                                          </p:val>
                                        </p:tav>
                                        <p:tav tm="100000">
                                          <p:val>
                                            <p:strVal val="#ppt_x"/>
                                          </p:val>
                                        </p:tav>
                                      </p:tavLst>
                                    </p:anim>
                                    <p:anim calcmode="lin" valueType="num">
                                      <p:cBhvr additive="base">
                                        <p:cTn dur="500" fill="hold" id="75"/>
                                        <p:tgtEl>
                                          <p:spTgt spid="91"/>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8">
                                  <p:stCondLst>
                                    <p:cond delay="1500"/>
                                  </p:stCondLst>
                                  <p:childTnLst>
                                    <p:set>
                                      <p:cBhvr>
                                        <p:cTn dur="1" fill="hold" id="77">
                                          <p:stCondLst>
                                            <p:cond delay="0"/>
                                          </p:stCondLst>
                                        </p:cTn>
                                        <p:tgtEl>
                                          <p:spTgt spid="92"/>
                                        </p:tgtEl>
                                        <p:attrNameLst>
                                          <p:attrName>style.visibility</p:attrName>
                                        </p:attrNameLst>
                                      </p:cBhvr>
                                      <p:to>
                                        <p:strVal val="visible"/>
                                      </p:to>
                                    </p:set>
                                    <p:anim calcmode="lin" valueType="num">
                                      <p:cBhvr additive="base">
                                        <p:cTn dur="500" fill="hold" id="78"/>
                                        <p:tgtEl>
                                          <p:spTgt spid="92"/>
                                        </p:tgtEl>
                                        <p:attrNameLst>
                                          <p:attrName>ppt_x</p:attrName>
                                        </p:attrNameLst>
                                      </p:cBhvr>
                                      <p:tavLst>
                                        <p:tav tm="0">
                                          <p:val>
                                            <p:strVal val="0-#ppt_w/2"/>
                                          </p:val>
                                        </p:tav>
                                        <p:tav tm="100000">
                                          <p:val>
                                            <p:strVal val="#ppt_x"/>
                                          </p:val>
                                        </p:tav>
                                      </p:tavLst>
                                    </p:anim>
                                    <p:anim calcmode="lin" valueType="num">
                                      <p:cBhvr additive="base">
                                        <p:cTn dur="500" fill="hold" id="79"/>
                                        <p:tgtEl>
                                          <p:spTgt spid="92"/>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2">
                                  <p:stCondLst>
                                    <p:cond delay="2000"/>
                                  </p:stCondLst>
                                  <p:childTnLst>
                                    <p:set>
                                      <p:cBhvr>
                                        <p:cTn dur="1" fill="hold" id="81">
                                          <p:stCondLst>
                                            <p:cond delay="0"/>
                                          </p:stCondLst>
                                        </p:cTn>
                                        <p:tgtEl>
                                          <p:spTgt spid="93"/>
                                        </p:tgtEl>
                                        <p:attrNameLst>
                                          <p:attrName>style.visibility</p:attrName>
                                        </p:attrNameLst>
                                      </p:cBhvr>
                                      <p:to>
                                        <p:strVal val="visible"/>
                                      </p:to>
                                    </p:set>
                                    <p:anim calcmode="lin" valueType="num">
                                      <p:cBhvr additive="base">
                                        <p:cTn dur="500" fill="hold" id="82"/>
                                        <p:tgtEl>
                                          <p:spTgt spid="93"/>
                                        </p:tgtEl>
                                        <p:attrNameLst>
                                          <p:attrName>ppt_x</p:attrName>
                                        </p:attrNameLst>
                                      </p:cBhvr>
                                      <p:tavLst>
                                        <p:tav tm="0">
                                          <p:val>
                                            <p:strVal val="1+#ppt_w/2"/>
                                          </p:val>
                                        </p:tav>
                                        <p:tav tm="100000">
                                          <p:val>
                                            <p:strVal val="#ppt_x"/>
                                          </p:val>
                                        </p:tav>
                                      </p:tavLst>
                                    </p:anim>
                                    <p:anim calcmode="lin" valueType="num">
                                      <p:cBhvr additive="base">
                                        <p:cTn dur="500" fill="hold" id="83"/>
                                        <p:tgtEl>
                                          <p:spTgt spid="93"/>
                                        </p:tgtEl>
                                        <p:attrNameLst>
                                          <p:attrName>ppt_y</p:attrName>
                                        </p:attrNameLst>
                                      </p:cBhvr>
                                      <p:tavLst>
                                        <p:tav tm="0">
                                          <p:val>
                                            <p:strVal val="#ppt_y"/>
                                          </p:val>
                                        </p:tav>
                                        <p:tav tm="100000">
                                          <p:val>
                                            <p:strVal val="#ppt_y"/>
                                          </p:val>
                                        </p:tav>
                                      </p:tavLst>
                                    </p:anim>
                                  </p:childTnLst>
                                </p:cTn>
                              </p:par>
                              <p:par>
                                <p:cTn fill="hold" grpId="0" id="84" nodeType="withEffect" presetClass="entr" presetID="2" presetSubtype="2">
                                  <p:stCondLst>
                                    <p:cond delay="2000"/>
                                  </p:stCondLst>
                                  <p:childTnLst>
                                    <p:set>
                                      <p:cBhvr>
                                        <p:cTn dur="1" fill="hold" id="85">
                                          <p:stCondLst>
                                            <p:cond delay="0"/>
                                          </p:stCondLst>
                                        </p:cTn>
                                        <p:tgtEl>
                                          <p:spTgt spid="94"/>
                                        </p:tgtEl>
                                        <p:attrNameLst>
                                          <p:attrName>style.visibility</p:attrName>
                                        </p:attrNameLst>
                                      </p:cBhvr>
                                      <p:to>
                                        <p:strVal val="visible"/>
                                      </p:to>
                                    </p:set>
                                    <p:anim calcmode="lin" valueType="num">
                                      <p:cBhvr additive="base">
                                        <p:cTn dur="500" fill="hold" id="86"/>
                                        <p:tgtEl>
                                          <p:spTgt spid="94"/>
                                        </p:tgtEl>
                                        <p:attrNameLst>
                                          <p:attrName>ppt_x</p:attrName>
                                        </p:attrNameLst>
                                      </p:cBhvr>
                                      <p:tavLst>
                                        <p:tav tm="0">
                                          <p:val>
                                            <p:strVal val="1+#ppt_w/2"/>
                                          </p:val>
                                        </p:tav>
                                        <p:tav tm="100000">
                                          <p:val>
                                            <p:strVal val="#ppt_x"/>
                                          </p:val>
                                        </p:tav>
                                      </p:tavLst>
                                    </p:anim>
                                    <p:anim calcmode="lin" valueType="num">
                                      <p:cBhvr additive="base">
                                        <p:cTn dur="500" fill="hold" id="87"/>
                                        <p:tgtEl>
                                          <p:spTgt spid="94"/>
                                        </p:tgtEl>
                                        <p:attrNameLst>
                                          <p:attrName>ppt_y</p:attrName>
                                        </p:attrNameLst>
                                      </p:cBhvr>
                                      <p:tavLst>
                                        <p:tav tm="0">
                                          <p:val>
                                            <p:strVal val="#ppt_y"/>
                                          </p:val>
                                        </p:tav>
                                        <p:tav tm="100000">
                                          <p:val>
                                            <p:strVal val="#ppt_y"/>
                                          </p:val>
                                        </p:tav>
                                      </p:tavLst>
                                    </p:anim>
                                  </p:childTnLst>
                                </p:cTn>
                              </p:par>
                              <p:par>
                                <p:cTn fill="hold" grpId="0" id="88" nodeType="withEffect" presetClass="entr" presetID="2" presetSubtype="2">
                                  <p:stCondLst>
                                    <p:cond delay="2000"/>
                                  </p:stCondLst>
                                  <p:childTnLst>
                                    <p:set>
                                      <p:cBhvr>
                                        <p:cTn dur="1" fill="hold" id="89">
                                          <p:stCondLst>
                                            <p:cond delay="0"/>
                                          </p:stCondLst>
                                        </p:cTn>
                                        <p:tgtEl>
                                          <p:spTgt spid="95"/>
                                        </p:tgtEl>
                                        <p:attrNameLst>
                                          <p:attrName>style.visibility</p:attrName>
                                        </p:attrNameLst>
                                      </p:cBhvr>
                                      <p:to>
                                        <p:strVal val="visible"/>
                                      </p:to>
                                    </p:set>
                                    <p:anim calcmode="lin" valueType="num">
                                      <p:cBhvr additive="base">
                                        <p:cTn dur="500" fill="hold" id="90"/>
                                        <p:tgtEl>
                                          <p:spTgt spid="95"/>
                                        </p:tgtEl>
                                        <p:attrNameLst>
                                          <p:attrName>ppt_x</p:attrName>
                                        </p:attrNameLst>
                                      </p:cBhvr>
                                      <p:tavLst>
                                        <p:tav tm="0">
                                          <p:val>
                                            <p:strVal val="1+#ppt_w/2"/>
                                          </p:val>
                                        </p:tav>
                                        <p:tav tm="100000">
                                          <p:val>
                                            <p:strVal val="#ppt_x"/>
                                          </p:val>
                                        </p:tav>
                                      </p:tavLst>
                                    </p:anim>
                                    <p:anim calcmode="lin" valueType="num">
                                      <p:cBhvr additive="base">
                                        <p:cTn dur="500" fill="hold" id="91"/>
                                        <p:tgtEl>
                                          <p:spTgt spid="95"/>
                                        </p:tgtEl>
                                        <p:attrNameLst>
                                          <p:attrName>ppt_y</p:attrName>
                                        </p:attrNameLst>
                                      </p:cBhvr>
                                      <p:tavLst>
                                        <p:tav tm="0">
                                          <p:val>
                                            <p:strVal val="#ppt_y"/>
                                          </p:val>
                                        </p:tav>
                                        <p:tav tm="100000">
                                          <p:val>
                                            <p:strVal val="#ppt_y"/>
                                          </p:val>
                                        </p:tav>
                                      </p:tavLst>
                                    </p:anim>
                                  </p:childTnLst>
                                </p:cTn>
                              </p:par>
                              <p:par>
                                <p:cTn fill="hold" grpId="0" id="92" nodeType="withEffect" presetClass="entr" presetID="2" presetSubtype="2">
                                  <p:stCondLst>
                                    <p:cond delay="2000"/>
                                  </p:stCondLst>
                                  <p:childTnLst>
                                    <p:set>
                                      <p:cBhvr>
                                        <p:cTn dur="1" fill="hold" id="93">
                                          <p:stCondLst>
                                            <p:cond delay="0"/>
                                          </p:stCondLst>
                                        </p:cTn>
                                        <p:tgtEl>
                                          <p:spTgt spid="96"/>
                                        </p:tgtEl>
                                        <p:attrNameLst>
                                          <p:attrName>style.visibility</p:attrName>
                                        </p:attrNameLst>
                                      </p:cBhvr>
                                      <p:to>
                                        <p:strVal val="visible"/>
                                      </p:to>
                                    </p:set>
                                    <p:anim calcmode="lin" valueType="num">
                                      <p:cBhvr additive="base">
                                        <p:cTn dur="500" fill="hold" id="94"/>
                                        <p:tgtEl>
                                          <p:spTgt spid="96"/>
                                        </p:tgtEl>
                                        <p:attrNameLst>
                                          <p:attrName>ppt_x</p:attrName>
                                        </p:attrNameLst>
                                      </p:cBhvr>
                                      <p:tavLst>
                                        <p:tav tm="0">
                                          <p:val>
                                            <p:strVal val="1+#ppt_w/2"/>
                                          </p:val>
                                        </p:tav>
                                        <p:tav tm="100000">
                                          <p:val>
                                            <p:strVal val="#ppt_x"/>
                                          </p:val>
                                        </p:tav>
                                      </p:tavLst>
                                    </p:anim>
                                    <p:anim calcmode="lin" valueType="num">
                                      <p:cBhvr additive="base">
                                        <p:cTn dur="500" fill="hold" id="95"/>
                                        <p:tgtEl>
                                          <p:spTgt spid="96"/>
                                        </p:tgtEl>
                                        <p:attrNameLst>
                                          <p:attrName>ppt_y</p:attrName>
                                        </p:attrNameLst>
                                      </p:cBhvr>
                                      <p:tavLst>
                                        <p:tav tm="0">
                                          <p:val>
                                            <p:strVal val="#ppt_y"/>
                                          </p:val>
                                        </p:tav>
                                        <p:tav tm="100000">
                                          <p:val>
                                            <p:strVal val="#ppt_y"/>
                                          </p:val>
                                        </p:tav>
                                      </p:tavLst>
                                    </p:anim>
                                  </p:childTnLst>
                                </p:cTn>
                              </p:par>
                              <p:par>
                                <p:cTn fill="hold" grpId="0" id="96" nodeType="withEffect" presetClass="entr" presetID="2" presetSubtype="8">
                                  <p:stCondLst>
                                    <p:cond delay="2500"/>
                                  </p:stCondLst>
                                  <p:childTnLst>
                                    <p:set>
                                      <p:cBhvr>
                                        <p:cTn dur="1" fill="hold" id="97">
                                          <p:stCondLst>
                                            <p:cond delay="0"/>
                                          </p:stCondLst>
                                        </p:cTn>
                                        <p:tgtEl>
                                          <p:spTgt spid="97"/>
                                        </p:tgtEl>
                                        <p:attrNameLst>
                                          <p:attrName>style.visibility</p:attrName>
                                        </p:attrNameLst>
                                      </p:cBhvr>
                                      <p:to>
                                        <p:strVal val="visible"/>
                                      </p:to>
                                    </p:set>
                                    <p:anim calcmode="lin" valueType="num">
                                      <p:cBhvr additive="base">
                                        <p:cTn dur="500" fill="hold" id="98"/>
                                        <p:tgtEl>
                                          <p:spTgt spid="97"/>
                                        </p:tgtEl>
                                        <p:attrNameLst>
                                          <p:attrName>ppt_x</p:attrName>
                                        </p:attrNameLst>
                                      </p:cBhvr>
                                      <p:tavLst>
                                        <p:tav tm="0">
                                          <p:val>
                                            <p:strVal val="0-#ppt_w/2"/>
                                          </p:val>
                                        </p:tav>
                                        <p:tav tm="100000">
                                          <p:val>
                                            <p:strVal val="#ppt_x"/>
                                          </p:val>
                                        </p:tav>
                                      </p:tavLst>
                                    </p:anim>
                                    <p:anim calcmode="lin" valueType="num">
                                      <p:cBhvr additive="base">
                                        <p:cTn dur="500" fill="hold" id="99"/>
                                        <p:tgtEl>
                                          <p:spTgt spid="97"/>
                                        </p:tgtEl>
                                        <p:attrNameLst>
                                          <p:attrName>ppt_y</p:attrName>
                                        </p:attrNameLst>
                                      </p:cBhvr>
                                      <p:tavLst>
                                        <p:tav tm="0">
                                          <p:val>
                                            <p:strVal val="#ppt_y"/>
                                          </p:val>
                                        </p:tav>
                                        <p:tav tm="100000">
                                          <p:val>
                                            <p:strVal val="#ppt_y"/>
                                          </p:val>
                                        </p:tav>
                                      </p:tavLst>
                                    </p:anim>
                                  </p:childTnLst>
                                </p:cTn>
                              </p:par>
                              <p:par>
                                <p:cTn fill="hold" grpId="0" id="100" nodeType="withEffect" presetClass="entr" presetID="2" presetSubtype="8">
                                  <p:stCondLst>
                                    <p:cond delay="2500"/>
                                  </p:stCondLst>
                                  <p:childTnLst>
                                    <p:set>
                                      <p:cBhvr>
                                        <p:cTn dur="1" fill="hold" id="101">
                                          <p:stCondLst>
                                            <p:cond delay="0"/>
                                          </p:stCondLst>
                                        </p:cTn>
                                        <p:tgtEl>
                                          <p:spTgt spid="98"/>
                                        </p:tgtEl>
                                        <p:attrNameLst>
                                          <p:attrName>style.visibility</p:attrName>
                                        </p:attrNameLst>
                                      </p:cBhvr>
                                      <p:to>
                                        <p:strVal val="visible"/>
                                      </p:to>
                                    </p:set>
                                    <p:anim calcmode="lin" valueType="num">
                                      <p:cBhvr additive="base">
                                        <p:cTn dur="500" fill="hold" id="102"/>
                                        <p:tgtEl>
                                          <p:spTgt spid="98"/>
                                        </p:tgtEl>
                                        <p:attrNameLst>
                                          <p:attrName>ppt_x</p:attrName>
                                        </p:attrNameLst>
                                      </p:cBhvr>
                                      <p:tavLst>
                                        <p:tav tm="0">
                                          <p:val>
                                            <p:strVal val="0-#ppt_w/2"/>
                                          </p:val>
                                        </p:tav>
                                        <p:tav tm="100000">
                                          <p:val>
                                            <p:strVal val="#ppt_x"/>
                                          </p:val>
                                        </p:tav>
                                      </p:tavLst>
                                    </p:anim>
                                    <p:anim calcmode="lin" valueType="num">
                                      <p:cBhvr additive="base">
                                        <p:cTn dur="500" fill="hold" id="103"/>
                                        <p:tgtEl>
                                          <p:spTgt spid="98"/>
                                        </p:tgtEl>
                                        <p:attrNameLst>
                                          <p:attrName>ppt_y</p:attrName>
                                        </p:attrNameLst>
                                      </p:cBhvr>
                                      <p:tavLst>
                                        <p:tav tm="0">
                                          <p:val>
                                            <p:strVal val="#ppt_y"/>
                                          </p:val>
                                        </p:tav>
                                        <p:tav tm="100000">
                                          <p:val>
                                            <p:strVal val="#ppt_y"/>
                                          </p:val>
                                        </p:tav>
                                      </p:tavLst>
                                    </p:anim>
                                  </p:childTnLst>
                                </p:cTn>
                              </p:par>
                              <p:par>
                                <p:cTn fill="hold" grpId="0" id="104" nodeType="withEffect" presetClass="entr" presetID="2" presetSubtype="8">
                                  <p:stCondLst>
                                    <p:cond delay="2500"/>
                                  </p:stCondLst>
                                  <p:childTnLst>
                                    <p:set>
                                      <p:cBhvr>
                                        <p:cTn dur="1" fill="hold" id="105">
                                          <p:stCondLst>
                                            <p:cond delay="0"/>
                                          </p:stCondLst>
                                        </p:cTn>
                                        <p:tgtEl>
                                          <p:spTgt spid="99"/>
                                        </p:tgtEl>
                                        <p:attrNameLst>
                                          <p:attrName>style.visibility</p:attrName>
                                        </p:attrNameLst>
                                      </p:cBhvr>
                                      <p:to>
                                        <p:strVal val="visible"/>
                                      </p:to>
                                    </p:set>
                                    <p:anim calcmode="lin" valueType="num">
                                      <p:cBhvr additive="base">
                                        <p:cTn dur="500" fill="hold" id="106"/>
                                        <p:tgtEl>
                                          <p:spTgt spid="99"/>
                                        </p:tgtEl>
                                        <p:attrNameLst>
                                          <p:attrName>ppt_x</p:attrName>
                                        </p:attrNameLst>
                                      </p:cBhvr>
                                      <p:tavLst>
                                        <p:tav tm="0">
                                          <p:val>
                                            <p:strVal val="0-#ppt_w/2"/>
                                          </p:val>
                                        </p:tav>
                                        <p:tav tm="100000">
                                          <p:val>
                                            <p:strVal val="#ppt_x"/>
                                          </p:val>
                                        </p:tav>
                                      </p:tavLst>
                                    </p:anim>
                                    <p:anim calcmode="lin" valueType="num">
                                      <p:cBhvr additive="base">
                                        <p:cTn dur="500" fill="hold" id="107"/>
                                        <p:tgtEl>
                                          <p:spTgt spid="99"/>
                                        </p:tgtEl>
                                        <p:attrNameLst>
                                          <p:attrName>ppt_y</p:attrName>
                                        </p:attrNameLst>
                                      </p:cBhvr>
                                      <p:tavLst>
                                        <p:tav tm="0">
                                          <p:val>
                                            <p:strVal val="#ppt_y"/>
                                          </p:val>
                                        </p:tav>
                                        <p:tav tm="100000">
                                          <p:val>
                                            <p:strVal val="#ppt_y"/>
                                          </p:val>
                                        </p:tav>
                                      </p:tavLst>
                                    </p:anim>
                                  </p:childTnLst>
                                </p:cTn>
                              </p:par>
                              <p:par>
                                <p:cTn fill="hold" grpId="0" id="108" nodeType="withEffect" presetClass="entr" presetID="2" presetSubtype="8">
                                  <p:stCondLst>
                                    <p:cond delay="2500"/>
                                  </p:stCondLst>
                                  <p:childTnLst>
                                    <p:set>
                                      <p:cBhvr>
                                        <p:cTn dur="1" fill="hold" id="109">
                                          <p:stCondLst>
                                            <p:cond delay="0"/>
                                          </p:stCondLst>
                                        </p:cTn>
                                        <p:tgtEl>
                                          <p:spTgt spid="100"/>
                                        </p:tgtEl>
                                        <p:attrNameLst>
                                          <p:attrName>style.visibility</p:attrName>
                                        </p:attrNameLst>
                                      </p:cBhvr>
                                      <p:to>
                                        <p:strVal val="visible"/>
                                      </p:to>
                                    </p:set>
                                    <p:anim calcmode="lin" valueType="num">
                                      <p:cBhvr additive="base">
                                        <p:cTn dur="500" fill="hold" id="110"/>
                                        <p:tgtEl>
                                          <p:spTgt spid="100"/>
                                        </p:tgtEl>
                                        <p:attrNameLst>
                                          <p:attrName>ppt_x</p:attrName>
                                        </p:attrNameLst>
                                      </p:cBhvr>
                                      <p:tavLst>
                                        <p:tav tm="0">
                                          <p:val>
                                            <p:strVal val="0-#ppt_w/2"/>
                                          </p:val>
                                        </p:tav>
                                        <p:tav tm="100000">
                                          <p:val>
                                            <p:strVal val="#ppt_x"/>
                                          </p:val>
                                        </p:tav>
                                      </p:tavLst>
                                    </p:anim>
                                    <p:anim calcmode="lin" valueType="num">
                                      <p:cBhvr additive="base">
                                        <p:cTn dur="500" fill="hold" id="111"/>
                                        <p:tgtEl>
                                          <p:spTgt spid="100"/>
                                        </p:tgtEl>
                                        <p:attrNameLst>
                                          <p:attrName>ppt_y</p:attrName>
                                        </p:attrNameLst>
                                      </p:cBhvr>
                                      <p:tavLst>
                                        <p:tav tm="0">
                                          <p:val>
                                            <p:strVal val="#ppt_y"/>
                                          </p:val>
                                        </p:tav>
                                        <p:tav tm="100000">
                                          <p:val>
                                            <p:strVal val="#ppt_y"/>
                                          </p:val>
                                        </p:tav>
                                      </p:tavLst>
                                    </p:anim>
                                  </p:childTnLst>
                                </p:cTn>
                              </p:par>
                            </p:childTnLst>
                          </p:cTn>
                        </p:par>
                        <p:par>
                          <p:cTn fill="hold" id="112" nodeType="afterGroup">
                            <p:stCondLst>
                              <p:cond delay="4750"/>
                            </p:stCondLst>
                            <p:childTnLst>
                              <p:par>
                                <p:cTn fill="hold" grpId="0" id="113" nodeType="afterEffect" presetClass="entr" presetID="2" presetSubtype="2">
                                  <p:stCondLst>
                                    <p:cond delay="0"/>
                                  </p:stCondLst>
                                  <p:childTnLst>
                                    <p:set>
                                      <p:cBhvr>
                                        <p:cTn dur="1" fill="hold" id="114">
                                          <p:stCondLst>
                                            <p:cond delay="0"/>
                                          </p:stCondLst>
                                        </p:cTn>
                                        <p:tgtEl>
                                          <p:spTgt spid="101"/>
                                        </p:tgtEl>
                                        <p:attrNameLst>
                                          <p:attrName>style.visibility</p:attrName>
                                        </p:attrNameLst>
                                      </p:cBhvr>
                                      <p:to>
                                        <p:strVal val="visible"/>
                                      </p:to>
                                    </p:set>
                                    <p:anim calcmode="lin" valueType="num">
                                      <p:cBhvr additive="base">
                                        <p:cTn dur="500" fill="hold" id="115"/>
                                        <p:tgtEl>
                                          <p:spTgt spid="101"/>
                                        </p:tgtEl>
                                        <p:attrNameLst>
                                          <p:attrName>ppt_x</p:attrName>
                                        </p:attrNameLst>
                                      </p:cBhvr>
                                      <p:tavLst>
                                        <p:tav tm="0">
                                          <p:val>
                                            <p:strVal val="1+#ppt_w/2"/>
                                          </p:val>
                                        </p:tav>
                                        <p:tav tm="100000">
                                          <p:val>
                                            <p:strVal val="#ppt_x"/>
                                          </p:val>
                                        </p:tav>
                                      </p:tavLst>
                                    </p:anim>
                                    <p:anim calcmode="lin" valueType="num">
                                      <p:cBhvr additive="base">
                                        <p:cTn dur="500" fill="hold" id="116"/>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2" name="矩形 81"/>
          <p:cNvSpPr/>
          <p:nvPr/>
        </p:nvSpPr>
        <p:spPr>
          <a:xfrm>
            <a:off x="-23093" y="2880320"/>
            <a:ext cx="12203671" cy="3963998"/>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23093" y="2880320"/>
            <a:ext cx="12241360" cy="3963998"/>
          </a:xfrm>
          <a:prstGeom prst="rect">
            <a:avLst/>
          </a:prstGeom>
          <a:solidFill>
            <a:srgbClr val="0070C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产品概述</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20</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pic>
        <p:nvPicPr>
          <p:cNvPr descr="C:\Users\Administrator\Desktop\ppt展示模板-8.png" id="59" name="Picture 2"/>
          <p:cNvPicPr>
            <a:picLocks noChangeArrowheads="1" noChangeAspect="1"/>
          </p:cNvPicPr>
          <p:nvPr/>
        </p:nvPicPr>
        <p:blipFill>
          <a:blip r:embed="rId4">
            <a:extLst>
              <a:ext uri="{28A0092B-C50C-407E-A947-70E740481C1C}">
                <a14:useLocalDpi/>
              </a:ext>
            </a:extLst>
          </a:blip>
          <a:stretch>
            <a:fillRect/>
          </a:stretch>
        </p:blipFill>
        <p:spPr bwMode="auto">
          <a:xfrm>
            <a:off x="3073251" y="908720"/>
            <a:ext cx="6120680" cy="3682533"/>
          </a:xfrm>
          <a:prstGeom prst="rect">
            <a:avLst/>
          </a:prstGeom>
          <a:noFill/>
          <a:extLst>
            <a:ext uri="{909E8E84-426E-40DD-AFC4-6F175D3DCCD1}">
              <a14:hiddenFill>
                <a:solidFill>
                  <a:srgbClr val="FFFFFF"/>
                </a:solidFill>
              </a14:hiddenFill>
            </a:ext>
          </a:extLst>
        </p:spPr>
      </p:pic>
      <p:sp>
        <p:nvSpPr>
          <p:cNvPr id="60" name="矩形 59"/>
          <p:cNvSpPr/>
          <p:nvPr/>
        </p:nvSpPr>
        <p:spPr>
          <a:xfrm>
            <a:off x="3988571" y="1381849"/>
            <a:ext cx="4320480" cy="2376251"/>
          </a:xfrm>
          <a:prstGeom prst="rect">
            <a:avLst/>
          </a:prstGeom>
          <a:blipFill>
            <a:blip r:embed="rId5">
              <a:extLst>
                <a:ext uri="{28A0092B-C50C-407E-A947-70E740481C1C}">
                  <a14:useLocalDpi/>
                </a:ext>
              </a:extLst>
            </a:blip>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Oval 4"/>
          <p:cNvSpPr/>
          <p:nvPr/>
        </p:nvSpPr>
        <p:spPr>
          <a:xfrm>
            <a:off x="1766711" y="2420888"/>
            <a:ext cx="802484" cy="806035"/>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69" name="Group 20"/>
          <p:cNvGrpSpPr/>
          <p:nvPr/>
        </p:nvGrpSpPr>
        <p:grpSpPr>
          <a:xfrm>
            <a:off x="1943261" y="2597818"/>
            <a:ext cx="449384" cy="452174"/>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71"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sp>
        <p:nvSpPr>
          <p:cNvPr id="72" name="矩形 71"/>
          <p:cNvSpPr/>
          <p:nvPr/>
        </p:nvSpPr>
        <p:spPr>
          <a:xfrm>
            <a:off x="1410854" y="3429000"/>
            <a:ext cx="1551767" cy="365752"/>
          </a:xfrm>
          <a:prstGeom prst="rect">
            <a:avLst/>
          </a:prstGeom>
        </p:spPr>
        <p:txBody>
          <a:bodyPr bIns="45716" lIns="91431" rIns="91431" tIns="45716"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73" name="矩形 47"/>
          <p:cNvSpPr>
            <a:spLocks noChangeArrowheads="1"/>
          </p:cNvSpPr>
          <p:nvPr/>
        </p:nvSpPr>
        <p:spPr bwMode="auto">
          <a:xfrm>
            <a:off x="1201043" y="3849384"/>
            <a:ext cx="1971389"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bg1"/>
                </a:solidFill>
                <a:sym charset="-122" panose="020b0503020204020204" pitchFamily="34" typeface="微软雅黑"/>
              </a:rPr>
              <a:t>在此录入上述图表的描述说明，在此录入上述图表的描述说明。</a:t>
            </a:r>
          </a:p>
        </p:txBody>
      </p:sp>
      <p:sp>
        <p:nvSpPr>
          <p:cNvPr id="74" name="Oval 14"/>
          <p:cNvSpPr/>
          <p:nvPr/>
        </p:nvSpPr>
        <p:spPr>
          <a:xfrm>
            <a:off x="9676202" y="2420888"/>
            <a:ext cx="813873" cy="819287"/>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75" name="Group 54"/>
          <p:cNvGrpSpPr/>
          <p:nvPr/>
        </p:nvGrpSpPr>
        <p:grpSpPr>
          <a:xfrm>
            <a:off x="9912913" y="2609238"/>
            <a:ext cx="340451" cy="442587"/>
            <a:chOff x="6421904" y="4798576"/>
            <a:chExt cx="299494" cy="389342"/>
          </a:xfrm>
          <a:solidFill>
            <a:schemeClr val="bg1"/>
          </a:solidFill>
        </p:grpSpPr>
        <p:sp>
          <p:nvSpPr>
            <p:cNvPr id="76"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77"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sp>
        <p:nvSpPr>
          <p:cNvPr id="78" name="矩形 77"/>
          <p:cNvSpPr/>
          <p:nvPr/>
        </p:nvSpPr>
        <p:spPr>
          <a:xfrm>
            <a:off x="9304561" y="3442252"/>
            <a:ext cx="1551767" cy="365752"/>
          </a:xfrm>
          <a:prstGeom prst="rect">
            <a:avLst/>
          </a:prstGeom>
        </p:spPr>
        <p:txBody>
          <a:bodyPr bIns="45716" lIns="91431" rIns="91431" tIns="45716"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添加标题</a:t>
            </a:r>
          </a:p>
        </p:txBody>
      </p:sp>
      <p:sp>
        <p:nvSpPr>
          <p:cNvPr id="79" name="矩形 47"/>
          <p:cNvSpPr>
            <a:spLocks noChangeArrowheads="1"/>
          </p:cNvSpPr>
          <p:nvPr/>
        </p:nvSpPr>
        <p:spPr bwMode="auto">
          <a:xfrm>
            <a:off x="9094749" y="3862636"/>
            <a:ext cx="1971389"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bg1"/>
                </a:solidFill>
                <a:sym charset="-122" panose="020b0503020204020204" pitchFamily="34" typeface="微软雅黑"/>
              </a:rPr>
              <a:t>在此录入上述图表的描述说明，在此录入上述图表的描述说明。</a:t>
            </a:r>
          </a:p>
        </p:txBody>
      </p:sp>
      <p:sp>
        <p:nvSpPr>
          <p:cNvPr id="80" name="标题 11"/>
          <p:cNvSpPr txBox="1"/>
          <p:nvPr/>
        </p:nvSpPr>
        <p:spPr>
          <a:xfrm>
            <a:off x="1849115" y="5323216"/>
            <a:ext cx="8421910" cy="796652"/>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solidFill>
                <a:latin charset="-122" panose="020b0503020204020204" pitchFamily="34" typeface="微软雅黑"/>
                <a:ea charset="-122" panose="020b0503020204020204" pitchFamily="34" typeface="微软雅黑"/>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algn="l"/>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81" name="标题 11"/>
          <p:cNvSpPr txBox="1"/>
          <p:nvPr/>
        </p:nvSpPr>
        <p:spPr>
          <a:xfrm>
            <a:off x="5225107" y="4941168"/>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1800">
                <a:solidFill>
                  <a:schemeClr val="bg1"/>
                </a:solidFill>
                <a:latin charset="-122" panose="020b0503020204020204" pitchFamily="34" typeface="微软雅黑"/>
                <a:ea charset="-122" panose="020b0503020204020204" pitchFamily="34" typeface="微软雅黑"/>
              </a:rPr>
              <a:t>输入文字标题</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1" presetSubtype="1">
                                  <p:stCondLst>
                                    <p:cond delay="0"/>
                                  </p:stCondLst>
                                  <p:childTnLst>
                                    <p:set>
                                      <p:cBhvr>
                                        <p:cTn dur="1" fill="hold" id="19">
                                          <p:stCondLst>
                                            <p:cond delay="0"/>
                                          </p:stCondLst>
                                        </p:cTn>
                                        <p:tgtEl>
                                          <p:spTgt spid="61"/>
                                        </p:tgtEl>
                                        <p:attrNameLst>
                                          <p:attrName>style.visibility</p:attrName>
                                        </p:attrNameLst>
                                      </p:cBhvr>
                                      <p:to>
                                        <p:strVal val="visible"/>
                                      </p:to>
                                    </p:set>
                                    <p:animEffect filter="wheel(1)" transition="in">
                                      <p:cBhvr>
                                        <p:cTn dur="400" id="20"/>
                                        <p:tgtEl>
                                          <p:spTgt spid="61"/>
                                        </p:tgtEl>
                                      </p:cBhvr>
                                    </p:animEffect>
                                  </p:childTnLst>
                                </p:cTn>
                              </p:par>
                            </p:childTnLst>
                          </p:cTn>
                        </p:par>
                        <p:par>
                          <p:cTn fill="hold" id="21" nodeType="afterGroup">
                            <p:stCondLst>
                              <p:cond delay="900"/>
                            </p:stCondLst>
                            <p:childTnLst>
                              <p:par>
                                <p:cTn fill="hold" id="22" nodeType="afterEffect" presetClass="entr" presetID="10" presetSubtype="0">
                                  <p:stCondLst>
                                    <p:cond delay="0"/>
                                  </p:stCondLst>
                                  <p:childTnLst>
                                    <p:set>
                                      <p:cBhvr>
                                        <p:cTn dur="1" fill="hold" id="23">
                                          <p:stCondLst>
                                            <p:cond delay="0"/>
                                          </p:stCondLst>
                                        </p:cTn>
                                        <p:tgtEl>
                                          <p:spTgt spid="69"/>
                                        </p:tgtEl>
                                        <p:attrNameLst>
                                          <p:attrName>style.visibility</p:attrName>
                                        </p:attrNameLst>
                                      </p:cBhvr>
                                      <p:to>
                                        <p:strVal val="visible"/>
                                      </p:to>
                                    </p:set>
                                    <p:animEffect filter="fade" transition="in">
                                      <p:cBhvr>
                                        <p:cTn dur="250" id="24"/>
                                        <p:tgtEl>
                                          <p:spTgt spid="69"/>
                                        </p:tgtEl>
                                      </p:cBhvr>
                                    </p:animEffect>
                                  </p:childTnLst>
                                </p:cTn>
                              </p:par>
                              <p:par>
                                <p:cTn fill="hold" grpId="0" id="25" nodeType="withEffect" presetClass="entr" presetID="14" presetSubtype="10">
                                  <p:stCondLst>
                                    <p:cond delay="250"/>
                                  </p:stCondLst>
                                  <p:childTnLst>
                                    <p:set>
                                      <p:cBhvr>
                                        <p:cTn dur="1" fill="hold" id="26">
                                          <p:stCondLst>
                                            <p:cond delay="0"/>
                                          </p:stCondLst>
                                        </p:cTn>
                                        <p:tgtEl>
                                          <p:spTgt spid="72"/>
                                        </p:tgtEl>
                                        <p:attrNameLst>
                                          <p:attrName>style.visibility</p:attrName>
                                        </p:attrNameLst>
                                      </p:cBhvr>
                                      <p:to>
                                        <p:strVal val="visible"/>
                                      </p:to>
                                    </p:set>
                                    <p:animEffect filter="randombar(horizontal)" transition="in">
                                      <p:cBhvr>
                                        <p:cTn dur="400" id="27"/>
                                        <p:tgtEl>
                                          <p:spTgt spid="72"/>
                                        </p:tgtEl>
                                      </p:cBhvr>
                                    </p:animEffect>
                                  </p:childTnLst>
                                </p:cTn>
                              </p:par>
                              <p:par>
                                <p:cTn fill="hold" grpId="0" id="28" nodeType="withEffect" presetClass="entr" presetID="14" presetSubtype="10">
                                  <p:stCondLst>
                                    <p:cond delay="250"/>
                                  </p:stCondLst>
                                  <p:childTnLst>
                                    <p:set>
                                      <p:cBhvr>
                                        <p:cTn dur="1" fill="hold" id="29">
                                          <p:stCondLst>
                                            <p:cond delay="0"/>
                                          </p:stCondLst>
                                        </p:cTn>
                                        <p:tgtEl>
                                          <p:spTgt spid="73"/>
                                        </p:tgtEl>
                                        <p:attrNameLst>
                                          <p:attrName>style.visibility</p:attrName>
                                        </p:attrNameLst>
                                      </p:cBhvr>
                                      <p:to>
                                        <p:strVal val="visible"/>
                                      </p:to>
                                    </p:set>
                                    <p:animEffect filter="randombar(horizontal)" transition="in">
                                      <p:cBhvr>
                                        <p:cTn dur="400" id="30"/>
                                        <p:tgtEl>
                                          <p:spTgt spid="73"/>
                                        </p:tgtEl>
                                      </p:cBhvr>
                                    </p:animEffect>
                                  </p:childTnLst>
                                </p:cTn>
                              </p:par>
                            </p:childTnLst>
                          </p:cTn>
                        </p:par>
                        <p:par>
                          <p:cTn fill="hold" id="31" nodeType="afterGroup">
                            <p:stCondLst>
                              <p:cond delay="1550"/>
                            </p:stCondLst>
                            <p:childTnLst>
                              <p:par>
                                <p:cTn fill="hold" grpId="0" id="32" nodeType="afterEffect" presetClass="entr" presetID="21" presetSubtype="1">
                                  <p:stCondLst>
                                    <p:cond delay="0"/>
                                  </p:stCondLst>
                                  <p:childTnLst>
                                    <p:set>
                                      <p:cBhvr>
                                        <p:cTn dur="1" fill="hold" id="33">
                                          <p:stCondLst>
                                            <p:cond delay="0"/>
                                          </p:stCondLst>
                                        </p:cTn>
                                        <p:tgtEl>
                                          <p:spTgt spid="74"/>
                                        </p:tgtEl>
                                        <p:attrNameLst>
                                          <p:attrName>style.visibility</p:attrName>
                                        </p:attrNameLst>
                                      </p:cBhvr>
                                      <p:to>
                                        <p:strVal val="visible"/>
                                      </p:to>
                                    </p:set>
                                    <p:animEffect filter="wheel(1)" transition="in">
                                      <p:cBhvr>
                                        <p:cTn dur="400" id="34"/>
                                        <p:tgtEl>
                                          <p:spTgt spid="74"/>
                                        </p:tgtEl>
                                      </p:cBhvr>
                                    </p:animEffect>
                                  </p:childTnLst>
                                </p:cTn>
                              </p:par>
                              <p:par>
                                <p:cTn fill="hold" id="35" nodeType="withEffect" presetClass="entr" presetID="10" presetSubtype="0">
                                  <p:stCondLst>
                                    <p:cond delay="0"/>
                                  </p:stCondLst>
                                  <p:childTnLst>
                                    <p:set>
                                      <p:cBhvr>
                                        <p:cTn dur="1" fill="hold" id="36">
                                          <p:stCondLst>
                                            <p:cond delay="0"/>
                                          </p:stCondLst>
                                        </p:cTn>
                                        <p:tgtEl>
                                          <p:spTgt spid="75"/>
                                        </p:tgtEl>
                                        <p:attrNameLst>
                                          <p:attrName>style.visibility</p:attrName>
                                        </p:attrNameLst>
                                      </p:cBhvr>
                                      <p:to>
                                        <p:strVal val="visible"/>
                                      </p:to>
                                    </p:set>
                                    <p:animEffect filter="fade" transition="in">
                                      <p:cBhvr>
                                        <p:cTn dur="250" id="37"/>
                                        <p:tgtEl>
                                          <p:spTgt spid="75"/>
                                        </p:tgtEl>
                                      </p:cBhvr>
                                    </p:animEffect>
                                  </p:childTnLst>
                                </p:cTn>
                              </p:par>
                              <p:par>
                                <p:cTn fill="hold" grpId="0" id="38" nodeType="withEffect" presetClass="entr" presetID="14" presetSubtype="10">
                                  <p:stCondLst>
                                    <p:cond delay="250"/>
                                  </p:stCondLst>
                                  <p:childTnLst>
                                    <p:set>
                                      <p:cBhvr>
                                        <p:cTn dur="1" fill="hold" id="39">
                                          <p:stCondLst>
                                            <p:cond delay="0"/>
                                          </p:stCondLst>
                                        </p:cTn>
                                        <p:tgtEl>
                                          <p:spTgt spid="78"/>
                                        </p:tgtEl>
                                        <p:attrNameLst>
                                          <p:attrName>style.visibility</p:attrName>
                                        </p:attrNameLst>
                                      </p:cBhvr>
                                      <p:to>
                                        <p:strVal val="visible"/>
                                      </p:to>
                                    </p:set>
                                    <p:animEffect filter="randombar(horizontal)" transition="in">
                                      <p:cBhvr>
                                        <p:cTn dur="400" id="40"/>
                                        <p:tgtEl>
                                          <p:spTgt spid="78"/>
                                        </p:tgtEl>
                                      </p:cBhvr>
                                    </p:animEffect>
                                  </p:childTnLst>
                                </p:cTn>
                              </p:par>
                              <p:par>
                                <p:cTn fill="hold" grpId="0" id="41" nodeType="withEffect" presetClass="entr" presetID="14" presetSubtype="10">
                                  <p:stCondLst>
                                    <p:cond delay="250"/>
                                  </p:stCondLst>
                                  <p:childTnLst>
                                    <p:set>
                                      <p:cBhvr>
                                        <p:cTn dur="1" fill="hold" id="42">
                                          <p:stCondLst>
                                            <p:cond delay="0"/>
                                          </p:stCondLst>
                                        </p:cTn>
                                        <p:tgtEl>
                                          <p:spTgt spid="79"/>
                                        </p:tgtEl>
                                        <p:attrNameLst>
                                          <p:attrName>style.visibility</p:attrName>
                                        </p:attrNameLst>
                                      </p:cBhvr>
                                      <p:to>
                                        <p:strVal val="visible"/>
                                      </p:to>
                                    </p:set>
                                    <p:animEffect filter="randombar(horizontal)" transition="in">
                                      <p:cBhvr>
                                        <p:cTn dur="400" id="43"/>
                                        <p:tgtEl>
                                          <p:spTgt spid="79"/>
                                        </p:tgtEl>
                                      </p:cBhvr>
                                    </p:animEffect>
                                  </p:childTnLst>
                                </p:cTn>
                              </p:par>
                              <p:par>
                                <p:cTn fill="hold" grpId="0" id="44" nodeType="withEffect" presetClass="entr" presetID="53" presetSubtype="0">
                                  <p:stCondLst>
                                    <p:cond delay="500"/>
                                  </p:stCondLst>
                                  <p:childTnLst>
                                    <p:set>
                                      <p:cBhvr>
                                        <p:cTn dur="1" fill="hold" id="45">
                                          <p:stCondLst>
                                            <p:cond delay="0"/>
                                          </p:stCondLst>
                                        </p:cTn>
                                        <p:tgtEl>
                                          <p:spTgt spid="80"/>
                                        </p:tgtEl>
                                        <p:attrNameLst>
                                          <p:attrName>style.visibility</p:attrName>
                                        </p:attrNameLst>
                                      </p:cBhvr>
                                      <p:to>
                                        <p:strVal val="visible"/>
                                      </p:to>
                                    </p:set>
                                    <p:anim calcmode="lin" valueType="num">
                                      <p:cBhvr>
                                        <p:cTn dur="500" fill="hold" id="46"/>
                                        <p:tgtEl>
                                          <p:spTgt spid="80"/>
                                        </p:tgtEl>
                                        <p:attrNameLst>
                                          <p:attrName>ppt_w</p:attrName>
                                        </p:attrNameLst>
                                      </p:cBhvr>
                                      <p:tavLst>
                                        <p:tav tm="0">
                                          <p:val>
                                            <p:fltVal val="0"/>
                                          </p:val>
                                        </p:tav>
                                        <p:tav tm="100000">
                                          <p:val>
                                            <p:strVal val="#ppt_w"/>
                                          </p:val>
                                        </p:tav>
                                      </p:tavLst>
                                    </p:anim>
                                    <p:anim calcmode="lin" valueType="num">
                                      <p:cBhvr>
                                        <p:cTn dur="500" fill="hold" id="47"/>
                                        <p:tgtEl>
                                          <p:spTgt spid="80"/>
                                        </p:tgtEl>
                                        <p:attrNameLst>
                                          <p:attrName>ppt_h</p:attrName>
                                        </p:attrNameLst>
                                      </p:cBhvr>
                                      <p:tavLst>
                                        <p:tav tm="0">
                                          <p:val>
                                            <p:fltVal val="0"/>
                                          </p:val>
                                        </p:tav>
                                        <p:tav tm="100000">
                                          <p:val>
                                            <p:strVal val="#ppt_h"/>
                                          </p:val>
                                        </p:tav>
                                      </p:tavLst>
                                    </p:anim>
                                    <p:animEffect filter="fade" transition="in">
                                      <p:cBhvr>
                                        <p:cTn dur="500" id="48"/>
                                        <p:tgtEl>
                                          <p:spTgt spid="80"/>
                                        </p:tgtEl>
                                      </p:cBhvr>
                                    </p:animEffect>
                                  </p:childTnLst>
                                </p:cTn>
                              </p:par>
                              <p:par>
                                <p:cTn fill="hold" grpId="0" id="49" nodeType="withEffect" presetClass="entr" presetID="53" presetSubtype="0">
                                  <p:stCondLst>
                                    <p:cond delay="500"/>
                                  </p:stCondLst>
                                  <p:childTnLst>
                                    <p:set>
                                      <p:cBhvr>
                                        <p:cTn dur="1" fill="hold" id="50">
                                          <p:stCondLst>
                                            <p:cond delay="0"/>
                                          </p:stCondLst>
                                        </p:cTn>
                                        <p:tgtEl>
                                          <p:spTgt spid="81"/>
                                        </p:tgtEl>
                                        <p:attrNameLst>
                                          <p:attrName>style.visibility</p:attrName>
                                        </p:attrNameLst>
                                      </p:cBhvr>
                                      <p:to>
                                        <p:strVal val="visible"/>
                                      </p:to>
                                    </p:set>
                                    <p:anim calcmode="lin" valueType="num">
                                      <p:cBhvr>
                                        <p:cTn dur="500" fill="hold" id="51"/>
                                        <p:tgtEl>
                                          <p:spTgt spid="81"/>
                                        </p:tgtEl>
                                        <p:attrNameLst>
                                          <p:attrName>ppt_w</p:attrName>
                                        </p:attrNameLst>
                                      </p:cBhvr>
                                      <p:tavLst>
                                        <p:tav tm="0">
                                          <p:val>
                                            <p:fltVal val="0"/>
                                          </p:val>
                                        </p:tav>
                                        <p:tav tm="100000">
                                          <p:val>
                                            <p:strVal val="#ppt_w"/>
                                          </p:val>
                                        </p:tav>
                                      </p:tavLst>
                                    </p:anim>
                                    <p:anim calcmode="lin" valueType="num">
                                      <p:cBhvr>
                                        <p:cTn dur="500" fill="hold" id="52"/>
                                        <p:tgtEl>
                                          <p:spTgt spid="81"/>
                                        </p:tgtEl>
                                        <p:attrNameLst>
                                          <p:attrName>ppt_h</p:attrName>
                                        </p:attrNameLst>
                                      </p:cBhvr>
                                      <p:tavLst>
                                        <p:tav tm="0">
                                          <p:val>
                                            <p:fltVal val="0"/>
                                          </p:val>
                                        </p:tav>
                                        <p:tav tm="100000">
                                          <p:val>
                                            <p:strVal val="#ppt_h"/>
                                          </p:val>
                                        </p:tav>
                                      </p:tavLst>
                                    </p:anim>
                                    <p:animEffect filter="fade" transition="in">
                                      <p:cBhvr>
                                        <p:cTn dur="500" id="53"/>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61"/>
      <p:bldP grpId="0" spid="72"/>
      <p:bldP grpId="0" spid="73"/>
      <p:bldP grpId="0" spid="74"/>
      <p:bldP grpId="0" spid="78"/>
      <p:bldP grpId="0" spid="79"/>
      <p:bldP grpId="0" spid="80"/>
      <p:bldP grpId="0" spid="8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产品形式</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21</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2" name="椭圆 11"/>
          <p:cNvSpPr/>
          <p:nvPr/>
        </p:nvSpPr>
        <p:spPr>
          <a:xfrm>
            <a:off x="2425179" y="1738070"/>
            <a:ext cx="2016224" cy="20162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4981615" y="1738070"/>
            <a:ext cx="2016224" cy="20162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7538051" y="1738070"/>
            <a:ext cx="2016224" cy="20162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2875530" y="2837945"/>
            <a:ext cx="1036867" cy="304800"/>
          </a:xfrm>
          <a:prstGeom prst="rect">
            <a:avLst/>
          </a:prstGeom>
          <a:noFill/>
        </p:spPr>
        <p:txBody>
          <a:bodyPr bIns="0" lIns="0" rIns="0" rtlCol="0" tIns="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线下门店</a:t>
            </a:r>
          </a:p>
        </p:txBody>
      </p:sp>
      <p:sp>
        <p:nvSpPr>
          <p:cNvPr id="17" name="TextBox 16"/>
          <p:cNvSpPr txBox="1"/>
          <p:nvPr/>
        </p:nvSpPr>
        <p:spPr>
          <a:xfrm>
            <a:off x="5324068" y="2837945"/>
            <a:ext cx="1331318" cy="304800"/>
          </a:xfrm>
          <a:prstGeom prst="rect">
            <a:avLst/>
          </a:prstGeom>
          <a:noFill/>
        </p:spPr>
        <p:txBody>
          <a:bodyPr bIns="0" lIns="0" rIns="0" rtlCol="0" tIns="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电脑客户端</a:t>
            </a:r>
          </a:p>
        </p:txBody>
      </p:sp>
      <p:sp>
        <p:nvSpPr>
          <p:cNvPr id="18" name="TextBox 17"/>
          <p:cNvSpPr txBox="1"/>
          <p:nvPr/>
        </p:nvSpPr>
        <p:spPr>
          <a:xfrm>
            <a:off x="7962910" y="2837945"/>
            <a:ext cx="1166506" cy="304800"/>
          </a:xfrm>
          <a:prstGeom prst="rect">
            <a:avLst/>
          </a:prstGeom>
          <a:noFill/>
        </p:spPr>
        <p:txBody>
          <a:bodyPr bIns="0" lIns="0" rIns="0" rtlCol="0" tIns="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手机APP</a:t>
            </a:r>
          </a:p>
        </p:txBody>
      </p:sp>
      <p:sp>
        <p:nvSpPr>
          <p:cNvPr id="19" name="KSO_Shape"/>
          <p:cNvSpPr/>
          <p:nvPr/>
        </p:nvSpPr>
        <p:spPr bwMode="auto">
          <a:xfrm>
            <a:off x="5634207" y="2064669"/>
            <a:ext cx="711040" cy="532094"/>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anchor="ctr" bIns="360000">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0" name="KSO_Shape"/>
          <p:cNvSpPr/>
          <p:nvPr/>
        </p:nvSpPr>
        <p:spPr bwMode="auto">
          <a:xfrm>
            <a:off x="8271042" y="2090084"/>
            <a:ext cx="570670" cy="481264"/>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1" name="KSO_Shape"/>
          <p:cNvSpPr/>
          <p:nvPr/>
        </p:nvSpPr>
        <p:spPr bwMode="auto">
          <a:xfrm>
            <a:off x="3110123" y="2018992"/>
            <a:ext cx="536164" cy="623448"/>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22" name="组合 21"/>
          <p:cNvGrpSpPr/>
          <p:nvPr/>
        </p:nvGrpSpPr>
        <p:grpSpPr>
          <a:xfrm>
            <a:off x="4556306" y="2590979"/>
            <a:ext cx="310406" cy="310406"/>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7112742" y="2590979"/>
            <a:ext cx="310406" cy="310406"/>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TextBox 27"/>
          <p:cNvSpPr txBox="1"/>
          <p:nvPr/>
        </p:nvSpPr>
        <p:spPr>
          <a:xfrm>
            <a:off x="2875530" y="3168358"/>
            <a:ext cx="1036867" cy="152400"/>
          </a:xfrm>
          <a:prstGeom prst="rect">
            <a:avLst/>
          </a:prstGeom>
          <a:noFill/>
        </p:spPr>
        <p:txBody>
          <a:bodyPr bIns="0" lIns="0" rIns="0" rtlCol="0" tIns="0" wrap="square">
            <a:spAutoFit/>
          </a:bodyPr>
          <a:lstStyle/>
          <a:p>
            <a:pPr algn="ctr"/>
            <a:r>
              <a:rPr altLang="en-US" b="1" lang="zh-CN" smtClean="0" sz="1000">
                <a:solidFill>
                  <a:schemeClr val="bg1"/>
                </a:solidFill>
                <a:latin charset="-122" panose="020b0503020204020204" pitchFamily="34" typeface="微软雅黑"/>
                <a:ea charset="-122" panose="020b0503020204020204" pitchFamily="34" typeface="微软雅黑"/>
              </a:rPr>
              <a:t>点击输入说明文字</a:t>
            </a:r>
          </a:p>
        </p:txBody>
      </p:sp>
      <p:sp>
        <p:nvSpPr>
          <p:cNvPr id="29" name="TextBox 28"/>
          <p:cNvSpPr txBox="1"/>
          <p:nvPr/>
        </p:nvSpPr>
        <p:spPr>
          <a:xfrm>
            <a:off x="5406473" y="3168358"/>
            <a:ext cx="1166506" cy="152400"/>
          </a:xfrm>
          <a:prstGeom prst="rect">
            <a:avLst/>
          </a:prstGeom>
          <a:noFill/>
        </p:spPr>
        <p:txBody>
          <a:bodyPr bIns="0" lIns="0" rIns="0" rtlCol="0" tIns="0" wrap="square">
            <a:spAutoFit/>
          </a:bodyPr>
          <a:lstStyle/>
          <a:p>
            <a:pPr algn="ctr"/>
            <a:r>
              <a:rPr altLang="en-US" b="1" lang="zh-CN" sz="1000">
                <a:solidFill>
                  <a:schemeClr val="bg1"/>
                </a:solidFill>
                <a:latin charset="-122" panose="020b0503020204020204" pitchFamily="34" typeface="微软雅黑"/>
                <a:ea charset="-122" panose="020b0503020204020204" pitchFamily="34" typeface="微软雅黑"/>
              </a:rPr>
              <a:t>点击输入说明文字</a:t>
            </a:r>
          </a:p>
        </p:txBody>
      </p:sp>
      <p:sp>
        <p:nvSpPr>
          <p:cNvPr id="30" name="TextBox 29"/>
          <p:cNvSpPr txBox="1"/>
          <p:nvPr/>
        </p:nvSpPr>
        <p:spPr>
          <a:xfrm>
            <a:off x="7962910" y="3168358"/>
            <a:ext cx="1166506" cy="152400"/>
          </a:xfrm>
          <a:prstGeom prst="rect">
            <a:avLst/>
          </a:prstGeom>
          <a:noFill/>
        </p:spPr>
        <p:txBody>
          <a:bodyPr bIns="0" lIns="0" rIns="0" rtlCol="0" tIns="0" wrap="square">
            <a:spAutoFit/>
          </a:bodyPr>
          <a:lstStyle/>
          <a:p>
            <a:pPr algn="ctr"/>
            <a:r>
              <a:rPr altLang="en-US" b="1" lang="zh-CN" sz="1000">
                <a:solidFill>
                  <a:schemeClr val="bg1"/>
                </a:solidFill>
                <a:latin charset="-122" panose="020b0503020204020204" pitchFamily="34" typeface="微软雅黑"/>
                <a:ea charset="-122" panose="020b0503020204020204" pitchFamily="34" typeface="微软雅黑"/>
              </a:rPr>
              <a:t>点击输入说明文字</a:t>
            </a:r>
          </a:p>
        </p:txBody>
      </p:sp>
      <p:sp>
        <p:nvSpPr>
          <p:cNvPr id="31" name="Freeform 12"/>
          <p:cNvSpPr/>
          <p:nvPr/>
        </p:nvSpPr>
        <p:spPr bwMode="auto">
          <a:xfrm>
            <a:off x="1608509" y="4221088"/>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32" name="Freeform 12"/>
          <p:cNvSpPr/>
          <p:nvPr/>
        </p:nvSpPr>
        <p:spPr bwMode="auto">
          <a:xfrm flipH="1" flipV="1">
            <a:off x="10249469" y="5255369"/>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33" name="TextBox 32"/>
          <p:cNvSpPr txBox="1"/>
          <p:nvPr/>
        </p:nvSpPr>
        <p:spPr>
          <a:xfrm>
            <a:off x="1968549" y="4535289"/>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par>
                                <p:cTn fill="hold" grpId="0" id="17" nodeType="withEffect" presetClass="entr" presetID="26"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wipe(down)" transition="in">
                                      <p:cBhvr>
                                        <p:cTn dur="290" id="19">
                                          <p:stCondLst>
                                            <p:cond delay="0"/>
                                          </p:stCondLst>
                                        </p:cTn>
                                        <p:tgtEl>
                                          <p:spTgt spid="16"/>
                                        </p:tgtEl>
                                      </p:cBhvr>
                                    </p:animEffect>
                                    <p:anim calcmode="lin" valueType="num">
                                      <p:cBhvr>
                                        <p:cTn dur="911" id="20"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dur="332" id="21" tmFilter="0.0,0.0; 0.25,0.07; 0.50,0.2; 0.75,0.467; 1.0,1.0">
                                          <p:stCondLst>
                                            <p:cond delay="0"/>
                                          </p:stCondLst>
                                        </p:cTn>
                                        <p:tgtEl>
                                          <p:spTgt spid="16"/>
                                        </p:tgtEl>
                                        <p:attrNameLst>
                                          <p:attrName>ppt_y</p:attrName>
                                        </p:attrNameLst>
                                      </p:cBhvr>
                                      <p:tavLst>
                                        <p:tav fmla="#ppt_y-sin(pi*$)/3" tm="0">
                                          <p:val>
                                            <p:fltVal val="0.5"/>
                                          </p:val>
                                        </p:tav>
                                        <p:tav tm="100000">
                                          <p:val>
                                            <p:fltVal val="1"/>
                                          </p:val>
                                        </p:tav>
                                      </p:tavLst>
                                    </p:anim>
                                    <p:anim calcmode="lin" valueType="num">
                                      <p:cBhvr>
                                        <p:cTn dur="332" id="22" tmFilter="0, 0; 0.125,0.2665; 0.25,0.4; 0.375,0.465; 0.5,0.5;  0.625,0.535; 0.75,0.6; 0.875,0.7335; 1,1">
                                          <p:stCondLst>
                                            <p:cond delay="332"/>
                                          </p:stCondLst>
                                        </p:cTn>
                                        <p:tgtEl>
                                          <p:spTgt spid="16"/>
                                        </p:tgtEl>
                                        <p:attrNameLst>
                                          <p:attrName>ppt_y</p:attrName>
                                        </p:attrNameLst>
                                      </p:cBhvr>
                                      <p:tavLst>
                                        <p:tav fmla="#ppt_y-sin(pi*$)/9" tm="0">
                                          <p:val>
                                            <p:fltVal val="0"/>
                                          </p:val>
                                        </p:tav>
                                        <p:tav tm="100000">
                                          <p:val>
                                            <p:fltVal val="1"/>
                                          </p:val>
                                        </p:tav>
                                      </p:tavLst>
                                    </p:anim>
                                    <p:anim calcmode="lin" valueType="num">
                                      <p:cBhvr>
                                        <p:cTn dur="166" id="23" tmFilter="0, 0; 0.125,0.2665; 0.25,0.4; 0.375,0.465; 0.5,0.5;  0.625,0.535; 0.75,0.6; 0.875,0.7335; 1,1">
                                          <p:stCondLst>
                                            <p:cond delay="662"/>
                                          </p:stCondLst>
                                        </p:cTn>
                                        <p:tgtEl>
                                          <p:spTgt spid="16"/>
                                        </p:tgtEl>
                                        <p:attrNameLst>
                                          <p:attrName>ppt_y</p:attrName>
                                        </p:attrNameLst>
                                      </p:cBhvr>
                                      <p:tavLst>
                                        <p:tav fmla="#ppt_y-sin(pi*$)/27" tm="0">
                                          <p:val>
                                            <p:fltVal val="0"/>
                                          </p:val>
                                        </p:tav>
                                        <p:tav tm="100000">
                                          <p:val>
                                            <p:fltVal val="1"/>
                                          </p:val>
                                        </p:tav>
                                      </p:tavLst>
                                    </p:anim>
                                    <p:anim calcmode="lin" valueType="num">
                                      <p:cBhvr>
                                        <p:cTn dur="82" id="24" tmFilter="0, 0; 0.125,0.2665; 0.25,0.4; 0.375,0.465; 0.5,0.5;  0.625,0.535; 0.75,0.6; 0.875,0.7335; 1,1">
                                          <p:stCondLst>
                                            <p:cond delay="828"/>
                                          </p:stCondLst>
                                        </p:cTn>
                                        <p:tgtEl>
                                          <p:spTgt spid="16"/>
                                        </p:tgtEl>
                                        <p:attrNameLst>
                                          <p:attrName>ppt_y</p:attrName>
                                        </p:attrNameLst>
                                      </p:cBhvr>
                                      <p:tavLst>
                                        <p:tav fmla="#ppt_y-sin(pi*$)/81" tm="0">
                                          <p:val>
                                            <p:fltVal val="0"/>
                                          </p:val>
                                        </p:tav>
                                        <p:tav tm="100000">
                                          <p:val>
                                            <p:fltVal val="1"/>
                                          </p:val>
                                        </p:tav>
                                      </p:tavLst>
                                    </p:anim>
                                    <p:animScale>
                                      <p:cBhvr>
                                        <p:cTn dur="13" id="25">
                                          <p:stCondLst>
                                            <p:cond delay="325"/>
                                          </p:stCondLst>
                                        </p:cTn>
                                        <p:tgtEl>
                                          <p:spTgt spid="16"/>
                                        </p:tgtEl>
                                      </p:cBhvr>
                                      <p:to x="100000" y="60000"/>
                                    </p:animScale>
                                    <p:animScale>
                                      <p:cBhvr>
                                        <p:cTn decel="50000" dur="83" id="26">
                                          <p:stCondLst>
                                            <p:cond delay="338"/>
                                          </p:stCondLst>
                                        </p:cTn>
                                        <p:tgtEl>
                                          <p:spTgt spid="16"/>
                                        </p:tgtEl>
                                      </p:cBhvr>
                                      <p:to x="100000" y="100000"/>
                                    </p:animScale>
                                    <p:animScale>
                                      <p:cBhvr>
                                        <p:cTn dur="13" id="27">
                                          <p:stCondLst>
                                            <p:cond delay="656"/>
                                          </p:stCondLst>
                                        </p:cTn>
                                        <p:tgtEl>
                                          <p:spTgt spid="16"/>
                                        </p:tgtEl>
                                      </p:cBhvr>
                                      <p:to x="100000" y="80000"/>
                                    </p:animScale>
                                    <p:animScale>
                                      <p:cBhvr>
                                        <p:cTn decel="50000" dur="83" id="28">
                                          <p:stCondLst>
                                            <p:cond delay="669"/>
                                          </p:stCondLst>
                                        </p:cTn>
                                        <p:tgtEl>
                                          <p:spTgt spid="16"/>
                                        </p:tgtEl>
                                      </p:cBhvr>
                                      <p:to x="100000" y="100000"/>
                                    </p:animScale>
                                    <p:animScale>
                                      <p:cBhvr>
                                        <p:cTn dur="13" id="29">
                                          <p:stCondLst>
                                            <p:cond delay="821"/>
                                          </p:stCondLst>
                                        </p:cTn>
                                        <p:tgtEl>
                                          <p:spTgt spid="16"/>
                                        </p:tgtEl>
                                      </p:cBhvr>
                                      <p:to x="100000" y="90000"/>
                                    </p:animScale>
                                    <p:animScale>
                                      <p:cBhvr>
                                        <p:cTn decel="50000" dur="83" id="30">
                                          <p:stCondLst>
                                            <p:cond delay="834"/>
                                          </p:stCondLst>
                                        </p:cTn>
                                        <p:tgtEl>
                                          <p:spTgt spid="16"/>
                                        </p:tgtEl>
                                      </p:cBhvr>
                                      <p:to x="100000" y="100000"/>
                                    </p:animScale>
                                    <p:animScale>
                                      <p:cBhvr>
                                        <p:cTn dur="13" id="31">
                                          <p:stCondLst>
                                            <p:cond delay="904"/>
                                          </p:stCondLst>
                                        </p:cTn>
                                        <p:tgtEl>
                                          <p:spTgt spid="16"/>
                                        </p:tgtEl>
                                      </p:cBhvr>
                                      <p:to x="100000" y="95000"/>
                                    </p:animScale>
                                    <p:animScale>
                                      <p:cBhvr>
                                        <p:cTn decel="50000" dur="83" id="32">
                                          <p:stCondLst>
                                            <p:cond delay="917"/>
                                          </p:stCondLst>
                                        </p:cTn>
                                        <p:tgtEl>
                                          <p:spTgt spid="16"/>
                                        </p:tgtEl>
                                      </p:cBhvr>
                                      <p:to x="100000" y="100000"/>
                                    </p:animScale>
                                  </p:childTnLst>
                                </p:cTn>
                              </p:par>
                              <p:par>
                                <p:cTn fill="hold" grpId="0" id="33" nodeType="withEffect" presetClass="entr" presetID="26"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wipe(down)" transition="in">
                                      <p:cBhvr>
                                        <p:cTn dur="290" id="35">
                                          <p:stCondLst>
                                            <p:cond delay="0"/>
                                          </p:stCondLst>
                                        </p:cTn>
                                        <p:tgtEl>
                                          <p:spTgt spid="28"/>
                                        </p:tgtEl>
                                      </p:cBhvr>
                                    </p:animEffect>
                                    <p:anim calcmode="lin" valueType="num">
                                      <p:cBhvr>
                                        <p:cTn dur="911" id="36"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dur="332" id="37" tmFilter="0.0,0.0; 0.25,0.07; 0.50,0.2; 0.75,0.467; 1.0,1.0">
                                          <p:stCondLst>
                                            <p:cond delay="0"/>
                                          </p:stCondLst>
                                        </p:cTn>
                                        <p:tgtEl>
                                          <p:spTgt spid="28"/>
                                        </p:tgtEl>
                                        <p:attrNameLst>
                                          <p:attrName>ppt_y</p:attrName>
                                        </p:attrNameLst>
                                      </p:cBhvr>
                                      <p:tavLst>
                                        <p:tav fmla="#ppt_y-sin(pi*$)/3" tm="0">
                                          <p:val>
                                            <p:fltVal val="0.5"/>
                                          </p:val>
                                        </p:tav>
                                        <p:tav tm="100000">
                                          <p:val>
                                            <p:fltVal val="1"/>
                                          </p:val>
                                        </p:tav>
                                      </p:tavLst>
                                    </p:anim>
                                    <p:anim calcmode="lin" valueType="num">
                                      <p:cBhvr>
                                        <p:cTn dur="332" id="38" tmFilter="0, 0; 0.125,0.2665; 0.25,0.4; 0.375,0.465; 0.5,0.5;  0.625,0.535; 0.75,0.6; 0.875,0.7335; 1,1">
                                          <p:stCondLst>
                                            <p:cond delay="332"/>
                                          </p:stCondLst>
                                        </p:cTn>
                                        <p:tgtEl>
                                          <p:spTgt spid="28"/>
                                        </p:tgtEl>
                                        <p:attrNameLst>
                                          <p:attrName>ppt_y</p:attrName>
                                        </p:attrNameLst>
                                      </p:cBhvr>
                                      <p:tavLst>
                                        <p:tav fmla="#ppt_y-sin(pi*$)/9" tm="0">
                                          <p:val>
                                            <p:fltVal val="0"/>
                                          </p:val>
                                        </p:tav>
                                        <p:tav tm="100000">
                                          <p:val>
                                            <p:fltVal val="1"/>
                                          </p:val>
                                        </p:tav>
                                      </p:tavLst>
                                    </p:anim>
                                    <p:anim calcmode="lin" valueType="num">
                                      <p:cBhvr>
                                        <p:cTn dur="166" id="39" tmFilter="0, 0; 0.125,0.2665; 0.25,0.4; 0.375,0.465; 0.5,0.5;  0.625,0.535; 0.75,0.6; 0.875,0.7335; 1,1">
                                          <p:stCondLst>
                                            <p:cond delay="662"/>
                                          </p:stCondLst>
                                        </p:cTn>
                                        <p:tgtEl>
                                          <p:spTgt spid="28"/>
                                        </p:tgtEl>
                                        <p:attrNameLst>
                                          <p:attrName>ppt_y</p:attrName>
                                        </p:attrNameLst>
                                      </p:cBhvr>
                                      <p:tavLst>
                                        <p:tav fmla="#ppt_y-sin(pi*$)/27" tm="0">
                                          <p:val>
                                            <p:fltVal val="0"/>
                                          </p:val>
                                        </p:tav>
                                        <p:tav tm="100000">
                                          <p:val>
                                            <p:fltVal val="1"/>
                                          </p:val>
                                        </p:tav>
                                      </p:tavLst>
                                    </p:anim>
                                    <p:anim calcmode="lin" valueType="num">
                                      <p:cBhvr>
                                        <p:cTn dur="82" id="40" tmFilter="0, 0; 0.125,0.2665; 0.25,0.4; 0.375,0.465; 0.5,0.5;  0.625,0.535; 0.75,0.6; 0.875,0.7335; 1,1">
                                          <p:stCondLst>
                                            <p:cond delay="828"/>
                                          </p:stCondLst>
                                        </p:cTn>
                                        <p:tgtEl>
                                          <p:spTgt spid="28"/>
                                        </p:tgtEl>
                                        <p:attrNameLst>
                                          <p:attrName>ppt_y</p:attrName>
                                        </p:attrNameLst>
                                      </p:cBhvr>
                                      <p:tavLst>
                                        <p:tav fmla="#ppt_y-sin(pi*$)/81" tm="0">
                                          <p:val>
                                            <p:fltVal val="0"/>
                                          </p:val>
                                        </p:tav>
                                        <p:tav tm="100000">
                                          <p:val>
                                            <p:fltVal val="1"/>
                                          </p:val>
                                        </p:tav>
                                      </p:tavLst>
                                    </p:anim>
                                    <p:animScale>
                                      <p:cBhvr>
                                        <p:cTn dur="13" id="41">
                                          <p:stCondLst>
                                            <p:cond delay="325"/>
                                          </p:stCondLst>
                                        </p:cTn>
                                        <p:tgtEl>
                                          <p:spTgt spid="28"/>
                                        </p:tgtEl>
                                      </p:cBhvr>
                                      <p:to x="100000" y="60000"/>
                                    </p:animScale>
                                    <p:animScale>
                                      <p:cBhvr>
                                        <p:cTn decel="50000" dur="83" id="42">
                                          <p:stCondLst>
                                            <p:cond delay="338"/>
                                          </p:stCondLst>
                                        </p:cTn>
                                        <p:tgtEl>
                                          <p:spTgt spid="28"/>
                                        </p:tgtEl>
                                      </p:cBhvr>
                                      <p:to x="100000" y="100000"/>
                                    </p:animScale>
                                    <p:animScale>
                                      <p:cBhvr>
                                        <p:cTn dur="13" id="43">
                                          <p:stCondLst>
                                            <p:cond delay="656"/>
                                          </p:stCondLst>
                                        </p:cTn>
                                        <p:tgtEl>
                                          <p:spTgt spid="28"/>
                                        </p:tgtEl>
                                      </p:cBhvr>
                                      <p:to x="100000" y="80000"/>
                                    </p:animScale>
                                    <p:animScale>
                                      <p:cBhvr>
                                        <p:cTn decel="50000" dur="83" id="44">
                                          <p:stCondLst>
                                            <p:cond delay="669"/>
                                          </p:stCondLst>
                                        </p:cTn>
                                        <p:tgtEl>
                                          <p:spTgt spid="28"/>
                                        </p:tgtEl>
                                      </p:cBhvr>
                                      <p:to x="100000" y="100000"/>
                                    </p:animScale>
                                    <p:animScale>
                                      <p:cBhvr>
                                        <p:cTn dur="13" id="45">
                                          <p:stCondLst>
                                            <p:cond delay="821"/>
                                          </p:stCondLst>
                                        </p:cTn>
                                        <p:tgtEl>
                                          <p:spTgt spid="28"/>
                                        </p:tgtEl>
                                      </p:cBhvr>
                                      <p:to x="100000" y="90000"/>
                                    </p:animScale>
                                    <p:animScale>
                                      <p:cBhvr>
                                        <p:cTn decel="50000" dur="83" id="46">
                                          <p:stCondLst>
                                            <p:cond delay="834"/>
                                          </p:stCondLst>
                                        </p:cTn>
                                        <p:tgtEl>
                                          <p:spTgt spid="28"/>
                                        </p:tgtEl>
                                      </p:cBhvr>
                                      <p:to x="100000" y="100000"/>
                                    </p:animScale>
                                    <p:animScale>
                                      <p:cBhvr>
                                        <p:cTn dur="13" id="47">
                                          <p:stCondLst>
                                            <p:cond delay="904"/>
                                          </p:stCondLst>
                                        </p:cTn>
                                        <p:tgtEl>
                                          <p:spTgt spid="28"/>
                                        </p:tgtEl>
                                      </p:cBhvr>
                                      <p:to x="100000" y="95000"/>
                                    </p:animScale>
                                    <p:animScale>
                                      <p:cBhvr>
                                        <p:cTn decel="50000" dur="83" id="48">
                                          <p:stCondLst>
                                            <p:cond delay="917"/>
                                          </p:stCondLst>
                                        </p:cTn>
                                        <p:tgtEl>
                                          <p:spTgt spid="28"/>
                                        </p:tgtEl>
                                      </p:cBhvr>
                                      <p:to x="100000" y="100000"/>
                                    </p:animScale>
                                  </p:childTnLst>
                                </p:cTn>
                              </p:par>
                              <p:par>
                                <p:cTn fill="hold" grpId="0" id="49" nodeType="withEffect" presetClass="entr" presetID="26" presetSubtype="0">
                                  <p:stCondLst>
                                    <p:cond delay="0"/>
                                  </p:stCondLst>
                                  <p:childTnLst>
                                    <p:set>
                                      <p:cBhvr>
                                        <p:cTn dur="1" fill="hold" id="50">
                                          <p:stCondLst>
                                            <p:cond delay="0"/>
                                          </p:stCondLst>
                                        </p:cTn>
                                        <p:tgtEl>
                                          <p:spTgt spid="12"/>
                                        </p:tgtEl>
                                        <p:attrNameLst>
                                          <p:attrName>style.visibility</p:attrName>
                                        </p:attrNameLst>
                                      </p:cBhvr>
                                      <p:to>
                                        <p:strVal val="visible"/>
                                      </p:to>
                                    </p:set>
                                    <p:animEffect filter="wipe(down)" transition="in">
                                      <p:cBhvr>
                                        <p:cTn dur="290" id="51">
                                          <p:stCondLst>
                                            <p:cond delay="0"/>
                                          </p:stCondLst>
                                        </p:cTn>
                                        <p:tgtEl>
                                          <p:spTgt spid="12"/>
                                        </p:tgtEl>
                                      </p:cBhvr>
                                    </p:animEffect>
                                    <p:anim calcmode="lin" valueType="num">
                                      <p:cBhvr>
                                        <p:cTn dur="911" id="5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dur="332" id="53" tmFilter="0.0,0.0; 0.25,0.07; 0.50,0.2; 0.75,0.467; 1.0,1.0">
                                          <p:stCondLst>
                                            <p:cond delay="0"/>
                                          </p:stCondLst>
                                        </p:cTn>
                                        <p:tgtEl>
                                          <p:spTgt spid="12"/>
                                        </p:tgtEl>
                                        <p:attrNameLst>
                                          <p:attrName>ppt_y</p:attrName>
                                        </p:attrNameLst>
                                      </p:cBhvr>
                                      <p:tavLst>
                                        <p:tav fmla="#ppt_y-sin(pi*$)/3" tm="0">
                                          <p:val>
                                            <p:fltVal val="0.5"/>
                                          </p:val>
                                        </p:tav>
                                        <p:tav tm="100000">
                                          <p:val>
                                            <p:fltVal val="1"/>
                                          </p:val>
                                        </p:tav>
                                      </p:tavLst>
                                    </p:anim>
                                    <p:anim calcmode="lin" valueType="num">
                                      <p:cBhvr>
                                        <p:cTn dur="332" id="54" tmFilter="0, 0; 0.125,0.2665; 0.25,0.4; 0.375,0.465; 0.5,0.5;  0.625,0.535; 0.75,0.6; 0.875,0.7335; 1,1">
                                          <p:stCondLst>
                                            <p:cond delay="332"/>
                                          </p:stCondLst>
                                        </p:cTn>
                                        <p:tgtEl>
                                          <p:spTgt spid="12"/>
                                        </p:tgtEl>
                                        <p:attrNameLst>
                                          <p:attrName>ppt_y</p:attrName>
                                        </p:attrNameLst>
                                      </p:cBhvr>
                                      <p:tavLst>
                                        <p:tav fmla="#ppt_y-sin(pi*$)/9" tm="0">
                                          <p:val>
                                            <p:fltVal val="0"/>
                                          </p:val>
                                        </p:tav>
                                        <p:tav tm="100000">
                                          <p:val>
                                            <p:fltVal val="1"/>
                                          </p:val>
                                        </p:tav>
                                      </p:tavLst>
                                    </p:anim>
                                    <p:anim calcmode="lin" valueType="num">
                                      <p:cBhvr>
                                        <p:cTn dur="166" id="55" tmFilter="0, 0; 0.125,0.2665; 0.25,0.4; 0.375,0.465; 0.5,0.5;  0.625,0.535; 0.75,0.6; 0.875,0.7335; 1,1">
                                          <p:stCondLst>
                                            <p:cond delay="662"/>
                                          </p:stCondLst>
                                        </p:cTn>
                                        <p:tgtEl>
                                          <p:spTgt spid="12"/>
                                        </p:tgtEl>
                                        <p:attrNameLst>
                                          <p:attrName>ppt_y</p:attrName>
                                        </p:attrNameLst>
                                      </p:cBhvr>
                                      <p:tavLst>
                                        <p:tav fmla="#ppt_y-sin(pi*$)/27" tm="0">
                                          <p:val>
                                            <p:fltVal val="0"/>
                                          </p:val>
                                        </p:tav>
                                        <p:tav tm="100000">
                                          <p:val>
                                            <p:fltVal val="1"/>
                                          </p:val>
                                        </p:tav>
                                      </p:tavLst>
                                    </p:anim>
                                    <p:anim calcmode="lin" valueType="num">
                                      <p:cBhvr>
                                        <p:cTn dur="82" id="56" tmFilter="0, 0; 0.125,0.2665; 0.25,0.4; 0.375,0.465; 0.5,0.5;  0.625,0.535; 0.75,0.6; 0.875,0.7335; 1,1">
                                          <p:stCondLst>
                                            <p:cond delay="828"/>
                                          </p:stCondLst>
                                        </p:cTn>
                                        <p:tgtEl>
                                          <p:spTgt spid="12"/>
                                        </p:tgtEl>
                                        <p:attrNameLst>
                                          <p:attrName>ppt_y</p:attrName>
                                        </p:attrNameLst>
                                      </p:cBhvr>
                                      <p:tavLst>
                                        <p:tav fmla="#ppt_y-sin(pi*$)/81" tm="0">
                                          <p:val>
                                            <p:fltVal val="0"/>
                                          </p:val>
                                        </p:tav>
                                        <p:tav tm="100000">
                                          <p:val>
                                            <p:fltVal val="1"/>
                                          </p:val>
                                        </p:tav>
                                      </p:tavLst>
                                    </p:anim>
                                    <p:animScale>
                                      <p:cBhvr>
                                        <p:cTn dur="13" id="57">
                                          <p:stCondLst>
                                            <p:cond delay="325"/>
                                          </p:stCondLst>
                                        </p:cTn>
                                        <p:tgtEl>
                                          <p:spTgt spid="12"/>
                                        </p:tgtEl>
                                      </p:cBhvr>
                                      <p:to x="100000" y="60000"/>
                                    </p:animScale>
                                    <p:animScale>
                                      <p:cBhvr>
                                        <p:cTn decel="50000" dur="83" id="58">
                                          <p:stCondLst>
                                            <p:cond delay="338"/>
                                          </p:stCondLst>
                                        </p:cTn>
                                        <p:tgtEl>
                                          <p:spTgt spid="12"/>
                                        </p:tgtEl>
                                      </p:cBhvr>
                                      <p:to x="100000" y="100000"/>
                                    </p:animScale>
                                    <p:animScale>
                                      <p:cBhvr>
                                        <p:cTn dur="13" id="59">
                                          <p:stCondLst>
                                            <p:cond delay="656"/>
                                          </p:stCondLst>
                                        </p:cTn>
                                        <p:tgtEl>
                                          <p:spTgt spid="12"/>
                                        </p:tgtEl>
                                      </p:cBhvr>
                                      <p:to x="100000" y="80000"/>
                                    </p:animScale>
                                    <p:animScale>
                                      <p:cBhvr>
                                        <p:cTn decel="50000" dur="83" id="60">
                                          <p:stCondLst>
                                            <p:cond delay="669"/>
                                          </p:stCondLst>
                                        </p:cTn>
                                        <p:tgtEl>
                                          <p:spTgt spid="12"/>
                                        </p:tgtEl>
                                      </p:cBhvr>
                                      <p:to x="100000" y="100000"/>
                                    </p:animScale>
                                    <p:animScale>
                                      <p:cBhvr>
                                        <p:cTn dur="13" id="61">
                                          <p:stCondLst>
                                            <p:cond delay="821"/>
                                          </p:stCondLst>
                                        </p:cTn>
                                        <p:tgtEl>
                                          <p:spTgt spid="12"/>
                                        </p:tgtEl>
                                      </p:cBhvr>
                                      <p:to x="100000" y="90000"/>
                                    </p:animScale>
                                    <p:animScale>
                                      <p:cBhvr>
                                        <p:cTn decel="50000" dur="83" id="62">
                                          <p:stCondLst>
                                            <p:cond delay="834"/>
                                          </p:stCondLst>
                                        </p:cTn>
                                        <p:tgtEl>
                                          <p:spTgt spid="12"/>
                                        </p:tgtEl>
                                      </p:cBhvr>
                                      <p:to x="100000" y="100000"/>
                                    </p:animScale>
                                    <p:animScale>
                                      <p:cBhvr>
                                        <p:cTn dur="13" id="63">
                                          <p:stCondLst>
                                            <p:cond delay="904"/>
                                          </p:stCondLst>
                                        </p:cTn>
                                        <p:tgtEl>
                                          <p:spTgt spid="12"/>
                                        </p:tgtEl>
                                      </p:cBhvr>
                                      <p:to x="100000" y="95000"/>
                                    </p:animScale>
                                    <p:animScale>
                                      <p:cBhvr>
                                        <p:cTn decel="50000" dur="83" id="64">
                                          <p:stCondLst>
                                            <p:cond delay="917"/>
                                          </p:stCondLst>
                                        </p:cTn>
                                        <p:tgtEl>
                                          <p:spTgt spid="12"/>
                                        </p:tgtEl>
                                      </p:cBhvr>
                                      <p:to x="100000" y="100000"/>
                                    </p:animScale>
                                  </p:childTnLst>
                                </p:cTn>
                              </p:par>
                              <p:par>
                                <p:cTn fill="hold" grpId="0" id="65" nodeType="withEffect" presetClass="entr" presetID="26" presetSubtype="0">
                                  <p:stCondLst>
                                    <p:cond delay="0"/>
                                  </p:stCondLst>
                                  <p:childTnLst>
                                    <p:set>
                                      <p:cBhvr>
                                        <p:cTn dur="1" fill="hold" id="66">
                                          <p:stCondLst>
                                            <p:cond delay="0"/>
                                          </p:stCondLst>
                                        </p:cTn>
                                        <p:tgtEl>
                                          <p:spTgt spid="21"/>
                                        </p:tgtEl>
                                        <p:attrNameLst>
                                          <p:attrName>style.visibility</p:attrName>
                                        </p:attrNameLst>
                                      </p:cBhvr>
                                      <p:to>
                                        <p:strVal val="visible"/>
                                      </p:to>
                                    </p:set>
                                    <p:animEffect filter="wipe(down)" transition="in">
                                      <p:cBhvr>
                                        <p:cTn dur="290" id="67">
                                          <p:stCondLst>
                                            <p:cond delay="0"/>
                                          </p:stCondLst>
                                        </p:cTn>
                                        <p:tgtEl>
                                          <p:spTgt spid="21"/>
                                        </p:tgtEl>
                                      </p:cBhvr>
                                    </p:animEffect>
                                    <p:anim calcmode="lin" valueType="num">
                                      <p:cBhvr>
                                        <p:cTn dur="911" id="68"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dur="332" id="69" tmFilter="0.0,0.0; 0.25,0.07; 0.50,0.2; 0.75,0.467; 1.0,1.0">
                                          <p:stCondLst>
                                            <p:cond delay="0"/>
                                          </p:stCondLst>
                                        </p:cTn>
                                        <p:tgtEl>
                                          <p:spTgt spid="21"/>
                                        </p:tgtEl>
                                        <p:attrNameLst>
                                          <p:attrName>ppt_y</p:attrName>
                                        </p:attrNameLst>
                                      </p:cBhvr>
                                      <p:tavLst>
                                        <p:tav fmla="#ppt_y-sin(pi*$)/3" tm="0">
                                          <p:val>
                                            <p:fltVal val="0.5"/>
                                          </p:val>
                                        </p:tav>
                                        <p:tav tm="100000">
                                          <p:val>
                                            <p:fltVal val="1"/>
                                          </p:val>
                                        </p:tav>
                                      </p:tavLst>
                                    </p:anim>
                                    <p:anim calcmode="lin" valueType="num">
                                      <p:cBhvr>
                                        <p:cTn dur="332" id="70" tmFilter="0, 0; 0.125,0.2665; 0.25,0.4; 0.375,0.465; 0.5,0.5;  0.625,0.535; 0.75,0.6; 0.875,0.7335; 1,1">
                                          <p:stCondLst>
                                            <p:cond delay="332"/>
                                          </p:stCondLst>
                                        </p:cTn>
                                        <p:tgtEl>
                                          <p:spTgt spid="21"/>
                                        </p:tgtEl>
                                        <p:attrNameLst>
                                          <p:attrName>ppt_y</p:attrName>
                                        </p:attrNameLst>
                                      </p:cBhvr>
                                      <p:tavLst>
                                        <p:tav fmla="#ppt_y-sin(pi*$)/9" tm="0">
                                          <p:val>
                                            <p:fltVal val="0"/>
                                          </p:val>
                                        </p:tav>
                                        <p:tav tm="100000">
                                          <p:val>
                                            <p:fltVal val="1"/>
                                          </p:val>
                                        </p:tav>
                                      </p:tavLst>
                                    </p:anim>
                                    <p:anim calcmode="lin" valueType="num">
                                      <p:cBhvr>
                                        <p:cTn dur="166" id="71" tmFilter="0, 0; 0.125,0.2665; 0.25,0.4; 0.375,0.465; 0.5,0.5;  0.625,0.535; 0.75,0.6; 0.875,0.7335; 1,1">
                                          <p:stCondLst>
                                            <p:cond delay="662"/>
                                          </p:stCondLst>
                                        </p:cTn>
                                        <p:tgtEl>
                                          <p:spTgt spid="21"/>
                                        </p:tgtEl>
                                        <p:attrNameLst>
                                          <p:attrName>ppt_y</p:attrName>
                                        </p:attrNameLst>
                                      </p:cBhvr>
                                      <p:tavLst>
                                        <p:tav fmla="#ppt_y-sin(pi*$)/27" tm="0">
                                          <p:val>
                                            <p:fltVal val="0"/>
                                          </p:val>
                                        </p:tav>
                                        <p:tav tm="100000">
                                          <p:val>
                                            <p:fltVal val="1"/>
                                          </p:val>
                                        </p:tav>
                                      </p:tavLst>
                                    </p:anim>
                                    <p:anim calcmode="lin" valueType="num">
                                      <p:cBhvr>
                                        <p:cTn dur="82" id="72" tmFilter="0, 0; 0.125,0.2665; 0.25,0.4; 0.375,0.465; 0.5,0.5;  0.625,0.535; 0.75,0.6; 0.875,0.7335; 1,1">
                                          <p:stCondLst>
                                            <p:cond delay="828"/>
                                          </p:stCondLst>
                                        </p:cTn>
                                        <p:tgtEl>
                                          <p:spTgt spid="21"/>
                                        </p:tgtEl>
                                        <p:attrNameLst>
                                          <p:attrName>ppt_y</p:attrName>
                                        </p:attrNameLst>
                                      </p:cBhvr>
                                      <p:tavLst>
                                        <p:tav fmla="#ppt_y-sin(pi*$)/81" tm="0">
                                          <p:val>
                                            <p:fltVal val="0"/>
                                          </p:val>
                                        </p:tav>
                                        <p:tav tm="100000">
                                          <p:val>
                                            <p:fltVal val="1"/>
                                          </p:val>
                                        </p:tav>
                                      </p:tavLst>
                                    </p:anim>
                                    <p:animScale>
                                      <p:cBhvr>
                                        <p:cTn dur="13" id="73">
                                          <p:stCondLst>
                                            <p:cond delay="325"/>
                                          </p:stCondLst>
                                        </p:cTn>
                                        <p:tgtEl>
                                          <p:spTgt spid="21"/>
                                        </p:tgtEl>
                                      </p:cBhvr>
                                      <p:to x="100000" y="60000"/>
                                    </p:animScale>
                                    <p:animScale>
                                      <p:cBhvr>
                                        <p:cTn decel="50000" dur="83" id="74">
                                          <p:stCondLst>
                                            <p:cond delay="338"/>
                                          </p:stCondLst>
                                        </p:cTn>
                                        <p:tgtEl>
                                          <p:spTgt spid="21"/>
                                        </p:tgtEl>
                                      </p:cBhvr>
                                      <p:to x="100000" y="100000"/>
                                    </p:animScale>
                                    <p:animScale>
                                      <p:cBhvr>
                                        <p:cTn dur="13" id="75">
                                          <p:stCondLst>
                                            <p:cond delay="656"/>
                                          </p:stCondLst>
                                        </p:cTn>
                                        <p:tgtEl>
                                          <p:spTgt spid="21"/>
                                        </p:tgtEl>
                                      </p:cBhvr>
                                      <p:to x="100000" y="80000"/>
                                    </p:animScale>
                                    <p:animScale>
                                      <p:cBhvr>
                                        <p:cTn decel="50000" dur="83" id="76">
                                          <p:stCondLst>
                                            <p:cond delay="669"/>
                                          </p:stCondLst>
                                        </p:cTn>
                                        <p:tgtEl>
                                          <p:spTgt spid="21"/>
                                        </p:tgtEl>
                                      </p:cBhvr>
                                      <p:to x="100000" y="100000"/>
                                    </p:animScale>
                                    <p:animScale>
                                      <p:cBhvr>
                                        <p:cTn dur="13" id="77">
                                          <p:stCondLst>
                                            <p:cond delay="821"/>
                                          </p:stCondLst>
                                        </p:cTn>
                                        <p:tgtEl>
                                          <p:spTgt spid="21"/>
                                        </p:tgtEl>
                                      </p:cBhvr>
                                      <p:to x="100000" y="90000"/>
                                    </p:animScale>
                                    <p:animScale>
                                      <p:cBhvr>
                                        <p:cTn decel="50000" dur="83" id="78">
                                          <p:stCondLst>
                                            <p:cond delay="834"/>
                                          </p:stCondLst>
                                        </p:cTn>
                                        <p:tgtEl>
                                          <p:spTgt spid="21"/>
                                        </p:tgtEl>
                                      </p:cBhvr>
                                      <p:to x="100000" y="100000"/>
                                    </p:animScale>
                                    <p:animScale>
                                      <p:cBhvr>
                                        <p:cTn dur="13" id="79">
                                          <p:stCondLst>
                                            <p:cond delay="904"/>
                                          </p:stCondLst>
                                        </p:cTn>
                                        <p:tgtEl>
                                          <p:spTgt spid="21"/>
                                        </p:tgtEl>
                                      </p:cBhvr>
                                      <p:to x="100000" y="95000"/>
                                    </p:animScale>
                                    <p:animScale>
                                      <p:cBhvr>
                                        <p:cTn decel="50000" dur="83" id="80">
                                          <p:stCondLst>
                                            <p:cond delay="917"/>
                                          </p:stCondLst>
                                        </p:cTn>
                                        <p:tgtEl>
                                          <p:spTgt spid="21"/>
                                        </p:tgtEl>
                                      </p:cBhvr>
                                      <p:to x="100000" y="100000"/>
                                    </p:animScale>
                                  </p:childTnLst>
                                </p:cTn>
                              </p:par>
                            </p:childTnLst>
                          </p:cTn>
                        </p:par>
                        <p:par>
                          <p:cTn fill="hold" id="81" nodeType="afterGroup">
                            <p:stCondLst>
                              <p:cond delay="1000"/>
                            </p:stCondLst>
                            <p:childTnLst>
                              <p:par>
                                <p:cTn fill="hold" id="82" nodeType="afterEffect" presetClass="entr" presetID="31" presetSubtype="0">
                                  <p:stCondLst>
                                    <p:cond delay="0"/>
                                  </p:stCondLst>
                                  <p:childTnLst>
                                    <p:set>
                                      <p:cBhvr>
                                        <p:cTn dur="1" fill="hold" id="83">
                                          <p:stCondLst>
                                            <p:cond delay="0"/>
                                          </p:stCondLst>
                                        </p:cTn>
                                        <p:tgtEl>
                                          <p:spTgt spid="22"/>
                                        </p:tgtEl>
                                        <p:attrNameLst>
                                          <p:attrName>style.visibility</p:attrName>
                                        </p:attrNameLst>
                                      </p:cBhvr>
                                      <p:to>
                                        <p:strVal val="visible"/>
                                      </p:to>
                                    </p:set>
                                    <p:anim calcmode="lin" valueType="num">
                                      <p:cBhvr>
                                        <p:cTn dur="700" fill="hold" id="84"/>
                                        <p:tgtEl>
                                          <p:spTgt spid="22"/>
                                        </p:tgtEl>
                                        <p:attrNameLst>
                                          <p:attrName>ppt_w</p:attrName>
                                        </p:attrNameLst>
                                      </p:cBhvr>
                                      <p:tavLst>
                                        <p:tav tm="0">
                                          <p:val>
                                            <p:fltVal val="0"/>
                                          </p:val>
                                        </p:tav>
                                        <p:tav tm="100000">
                                          <p:val>
                                            <p:strVal val="#ppt_w"/>
                                          </p:val>
                                        </p:tav>
                                      </p:tavLst>
                                    </p:anim>
                                    <p:anim calcmode="lin" valueType="num">
                                      <p:cBhvr>
                                        <p:cTn dur="700" fill="hold" id="85"/>
                                        <p:tgtEl>
                                          <p:spTgt spid="22"/>
                                        </p:tgtEl>
                                        <p:attrNameLst>
                                          <p:attrName>ppt_h</p:attrName>
                                        </p:attrNameLst>
                                      </p:cBhvr>
                                      <p:tavLst>
                                        <p:tav tm="0">
                                          <p:val>
                                            <p:fltVal val="0"/>
                                          </p:val>
                                        </p:tav>
                                        <p:tav tm="100000">
                                          <p:val>
                                            <p:strVal val="#ppt_h"/>
                                          </p:val>
                                        </p:tav>
                                      </p:tavLst>
                                    </p:anim>
                                    <p:anim calcmode="lin" valueType="num">
                                      <p:cBhvr>
                                        <p:cTn dur="700" fill="hold" id="86"/>
                                        <p:tgtEl>
                                          <p:spTgt spid="22"/>
                                        </p:tgtEl>
                                        <p:attrNameLst>
                                          <p:attrName>style.rotation</p:attrName>
                                        </p:attrNameLst>
                                      </p:cBhvr>
                                      <p:tavLst>
                                        <p:tav tm="0">
                                          <p:val>
                                            <p:fltVal val="90"/>
                                          </p:val>
                                        </p:tav>
                                        <p:tav tm="100000">
                                          <p:val>
                                            <p:fltVal val="0"/>
                                          </p:val>
                                        </p:tav>
                                      </p:tavLst>
                                    </p:anim>
                                    <p:animEffect filter="fade" transition="in">
                                      <p:cBhvr>
                                        <p:cTn dur="700" id="87"/>
                                        <p:tgtEl>
                                          <p:spTgt spid="22"/>
                                        </p:tgtEl>
                                      </p:cBhvr>
                                    </p:animEffect>
                                  </p:childTnLst>
                                </p:cTn>
                              </p:par>
                            </p:childTnLst>
                          </p:cTn>
                        </p:par>
                        <p:par>
                          <p:cTn fill="hold" id="88" nodeType="afterGroup">
                            <p:stCondLst>
                              <p:cond delay="1700"/>
                            </p:stCondLst>
                            <p:childTnLst>
                              <p:par>
                                <p:cTn fill="hold" grpId="0" id="89" nodeType="afterEffect" presetClass="entr" presetID="26" presetSubtype="0">
                                  <p:stCondLst>
                                    <p:cond delay="0"/>
                                  </p:stCondLst>
                                  <p:childTnLst>
                                    <p:set>
                                      <p:cBhvr>
                                        <p:cTn dur="1" fill="hold" id="90">
                                          <p:stCondLst>
                                            <p:cond delay="0"/>
                                          </p:stCondLst>
                                        </p:cTn>
                                        <p:tgtEl>
                                          <p:spTgt spid="14"/>
                                        </p:tgtEl>
                                        <p:attrNameLst>
                                          <p:attrName>style.visibility</p:attrName>
                                        </p:attrNameLst>
                                      </p:cBhvr>
                                      <p:to>
                                        <p:strVal val="visible"/>
                                      </p:to>
                                    </p:set>
                                    <p:animEffect filter="wipe(down)" transition="in">
                                      <p:cBhvr>
                                        <p:cTn dur="290" id="91">
                                          <p:stCondLst>
                                            <p:cond delay="0"/>
                                          </p:stCondLst>
                                        </p:cTn>
                                        <p:tgtEl>
                                          <p:spTgt spid="14"/>
                                        </p:tgtEl>
                                      </p:cBhvr>
                                    </p:animEffect>
                                    <p:anim calcmode="lin" valueType="num">
                                      <p:cBhvr>
                                        <p:cTn dur="911" id="9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dur="332" id="93" tmFilter="0.0,0.0; 0.25,0.07; 0.50,0.2; 0.75,0.467; 1.0,1.0">
                                          <p:stCondLst>
                                            <p:cond delay="0"/>
                                          </p:stCondLst>
                                        </p:cTn>
                                        <p:tgtEl>
                                          <p:spTgt spid="14"/>
                                        </p:tgtEl>
                                        <p:attrNameLst>
                                          <p:attrName>ppt_y</p:attrName>
                                        </p:attrNameLst>
                                      </p:cBhvr>
                                      <p:tavLst>
                                        <p:tav fmla="#ppt_y-sin(pi*$)/3" tm="0">
                                          <p:val>
                                            <p:fltVal val="0.5"/>
                                          </p:val>
                                        </p:tav>
                                        <p:tav tm="100000">
                                          <p:val>
                                            <p:fltVal val="1"/>
                                          </p:val>
                                        </p:tav>
                                      </p:tavLst>
                                    </p:anim>
                                    <p:anim calcmode="lin" valueType="num">
                                      <p:cBhvr>
                                        <p:cTn dur="332" id="94" tmFilter="0, 0; 0.125,0.2665; 0.25,0.4; 0.375,0.465; 0.5,0.5;  0.625,0.535; 0.75,0.6; 0.875,0.7335; 1,1">
                                          <p:stCondLst>
                                            <p:cond delay="332"/>
                                          </p:stCondLst>
                                        </p:cTn>
                                        <p:tgtEl>
                                          <p:spTgt spid="14"/>
                                        </p:tgtEl>
                                        <p:attrNameLst>
                                          <p:attrName>ppt_y</p:attrName>
                                        </p:attrNameLst>
                                      </p:cBhvr>
                                      <p:tavLst>
                                        <p:tav fmla="#ppt_y-sin(pi*$)/9" tm="0">
                                          <p:val>
                                            <p:fltVal val="0"/>
                                          </p:val>
                                        </p:tav>
                                        <p:tav tm="100000">
                                          <p:val>
                                            <p:fltVal val="1"/>
                                          </p:val>
                                        </p:tav>
                                      </p:tavLst>
                                    </p:anim>
                                    <p:anim calcmode="lin" valueType="num">
                                      <p:cBhvr>
                                        <p:cTn dur="166" id="95" tmFilter="0, 0; 0.125,0.2665; 0.25,0.4; 0.375,0.465; 0.5,0.5;  0.625,0.535; 0.75,0.6; 0.875,0.7335; 1,1">
                                          <p:stCondLst>
                                            <p:cond delay="662"/>
                                          </p:stCondLst>
                                        </p:cTn>
                                        <p:tgtEl>
                                          <p:spTgt spid="14"/>
                                        </p:tgtEl>
                                        <p:attrNameLst>
                                          <p:attrName>ppt_y</p:attrName>
                                        </p:attrNameLst>
                                      </p:cBhvr>
                                      <p:tavLst>
                                        <p:tav fmla="#ppt_y-sin(pi*$)/27" tm="0">
                                          <p:val>
                                            <p:fltVal val="0"/>
                                          </p:val>
                                        </p:tav>
                                        <p:tav tm="100000">
                                          <p:val>
                                            <p:fltVal val="1"/>
                                          </p:val>
                                        </p:tav>
                                      </p:tavLst>
                                    </p:anim>
                                    <p:anim calcmode="lin" valueType="num">
                                      <p:cBhvr>
                                        <p:cTn dur="82" id="96" tmFilter="0, 0; 0.125,0.2665; 0.25,0.4; 0.375,0.465; 0.5,0.5;  0.625,0.535; 0.75,0.6; 0.875,0.7335; 1,1">
                                          <p:stCondLst>
                                            <p:cond delay="828"/>
                                          </p:stCondLst>
                                        </p:cTn>
                                        <p:tgtEl>
                                          <p:spTgt spid="14"/>
                                        </p:tgtEl>
                                        <p:attrNameLst>
                                          <p:attrName>ppt_y</p:attrName>
                                        </p:attrNameLst>
                                      </p:cBhvr>
                                      <p:tavLst>
                                        <p:tav fmla="#ppt_y-sin(pi*$)/81" tm="0">
                                          <p:val>
                                            <p:fltVal val="0"/>
                                          </p:val>
                                        </p:tav>
                                        <p:tav tm="100000">
                                          <p:val>
                                            <p:fltVal val="1"/>
                                          </p:val>
                                        </p:tav>
                                      </p:tavLst>
                                    </p:anim>
                                    <p:animScale>
                                      <p:cBhvr>
                                        <p:cTn dur="13" id="97">
                                          <p:stCondLst>
                                            <p:cond delay="325"/>
                                          </p:stCondLst>
                                        </p:cTn>
                                        <p:tgtEl>
                                          <p:spTgt spid="14"/>
                                        </p:tgtEl>
                                      </p:cBhvr>
                                      <p:to x="100000" y="60000"/>
                                    </p:animScale>
                                    <p:animScale>
                                      <p:cBhvr>
                                        <p:cTn decel="50000" dur="83" id="98">
                                          <p:stCondLst>
                                            <p:cond delay="338"/>
                                          </p:stCondLst>
                                        </p:cTn>
                                        <p:tgtEl>
                                          <p:spTgt spid="14"/>
                                        </p:tgtEl>
                                      </p:cBhvr>
                                      <p:to x="100000" y="100000"/>
                                    </p:animScale>
                                    <p:animScale>
                                      <p:cBhvr>
                                        <p:cTn dur="13" id="99">
                                          <p:stCondLst>
                                            <p:cond delay="656"/>
                                          </p:stCondLst>
                                        </p:cTn>
                                        <p:tgtEl>
                                          <p:spTgt spid="14"/>
                                        </p:tgtEl>
                                      </p:cBhvr>
                                      <p:to x="100000" y="80000"/>
                                    </p:animScale>
                                    <p:animScale>
                                      <p:cBhvr>
                                        <p:cTn decel="50000" dur="83" id="100">
                                          <p:stCondLst>
                                            <p:cond delay="669"/>
                                          </p:stCondLst>
                                        </p:cTn>
                                        <p:tgtEl>
                                          <p:spTgt spid="14"/>
                                        </p:tgtEl>
                                      </p:cBhvr>
                                      <p:to x="100000" y="100000"/>
                                    </p:animScale>
                                    <p:animScale>
                                      <p:cBhvr>
                                        <p:cTn dur="13" id="101">
                                          <p:stCondLst>
                                            <p:cond delay="821"/>
                                          </p:stCondLst>
                                        </p:cTn>
                                        <p:tgtEl>
                                          <p:spTgt spid="14"/>
                                        </p:tgtEl>
                                      </p:cBhvr>
                                      <p:to x="100000" y="90000"/>
                                    </p:animScale>
                                    <p:animScale>
                                      <p:cBhvr>
                                        <p:cTn decel="50000" dur="83" id="102">
                                          <p:stCondLst>
                                            <p:cond delay="834"/>
                                          </p:stCondLst>
                                        </p:cTn>
                                        <p:tgtEl>
                                          <p:spTgt spid="14"/>
                                        </p:tgtEl>
                                      </p:cBhvr>
                                      <p:to x="100000" y="100000"/>
                                    </p:animScale>
                                    <p:animScale>
                                      <p:cBhvr>
                                        <p:cTn dur="13" id="103">
                                          <p:stCondLst>
                                            <p:cond delay="904"/>
                                          </p:stCondLst>
                                        </p:cTn>
                                        <p:tgtEl>
                                          <p:spTgt spid="14"/>
                                        </p:tgtEl>
                                      </p:cBhvr>
                                      <p:to x="100000" y="95000"/>
                                    </p:animScale>
                                    <p:animScale>
                                      <p:cBhvr>
                                        <p:cTn decel="50000" dur="83" id="104">
                                          <p:stCondLst>
                                            <p:cond delay="917"/>
                                          </p:stCondLst>
                                        </p:cTn>
                                        <p:tgtEl>
                                          <p:spTgt spid="14"/>
                                        </p:tgtEl>
                                      </p:cBhvr>
                                      <p:to x="100000" y="100000"/>
                                    </p:animScale>
                                  </p:childTnLst>
                                </p:cTn>
                              </p:par>
                              <p:par>
                                <p:cTn fill="hold" grpId="0" id="105" nodeType="withEffect" presetClass="entr" presetID="26" presetSubtype="0">
                                  <p:stCondLst>
                                    <p:cond delay="0"/>
                                  </p:stCondLst>
                                  <p:childTnLst>
                                    <p:set>
                                      <p:cBhvr>
                                        <p:cTn dur="1" fill="hold" id="106">
                                          <p:stCondLst>
                                            <p:cond delay="0"/>
                                          </p:stCondLst>
                                        </p:cTn>
                                        <p:tgtEl>
                                          <p:spTgt spid="17"/>
                                        </p:tgtEl>
                                        <p:attrNameLst>
                                          <p:attrName>style.visibility</p:attrName>
                                        </p:attrNameLst>
                                      </p:cBhvr>
                                      <p:to>
                                        <p:strVal val="visible"/>
                                      </p:to>
                                    </p:set>
                                    <p:animEffect filter="wipe(down)" transition="in">
                                      <p:cBhvr>
                                        <p:cTn dur="290" id="107">
                                          <p:stCondLst>
                                            <p:cond delay="0"/>
                                          </p:stCondLst>
                                        </p:cTn>
                                        <p:tgtEl>
                                          <p:spTgt spid="17"/>
                                        </p:tgtEl>
                                      </p:cBhvr>
                                    </p:animEffect>
                                    <p:anim calcmode="lin" valueType="num">
                                      <p:cBhvr>
                                        <p:cTn dur="911" id="10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332" id="109"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332" id="110" tmFilter="0, 0; 0.125,0.2665; 0.25,0.4; 0.375,0.465; 0.5,0.5;  0.625,0.535; 0.75,0.6; 0.875,0.7335; 1,1">
                                          <p:stCondLst>
                                            <p:cond delay="332"/>
                                          </p:stCondLst>
                                        </p:cTn>
                                        <p:tgtEl>
                                          <p:spTgt spid="17"/>
                                        </p:tgtEl>
                                        <p:attrNameLst>
                                          <p:attrName>ppt_y</p:attrName>
                                        </p:attrNameLst>
                                      </p:cBhvr>
                                      <p:tavLst>
                                        <p:tav fmla="#ppt_y-sin(pi*$)/9" tm="0">
                                          <p:val>
                                            <p:fltVal val="0"/>
                                          </p:val>
                                        </p:tav>
                                        <p:tav tm="100000">
                                          <p:val>
                                            <p:fltVal val="1"/>
                                          </p:val>
                                        </p:tav>
                                      </p:tavLst>
                                    </p:anim>
                                    <p:anim calcmode="lin" valueType="num">
                                      <p:cBhvr>
                                        <p:cTn dur="166" id="111" tmFilter="0, 0; 0.125,0.2665; 0.25,0.4; 0.375,0.465; 0.5,0.5;  0.625,0.535; 0.75,0.6; 0.875,0.7335; 1,1">
                                          <p:stCondLst>
                                            <p:cond delay="662"/>
                                          </p:stCondLst>
                                        </p:cTn>
                                        <p:tgtEl>
                                          <p:spTgt spid="17"/>
                                        </p:tgtEl>
                                        <p:attrNameLst>
                                          <p:attrName>ppt_y</p:attrName>
                                        </p:attrNameLst>
                                      </p:cBhvr>
                                      <p:tavLst>
                                        <p:tav fmla="#ppt_y-sin(pi*$)/27" tm="0">
                                          <p:val>
                                            <p:fltVal val="0"/>
                                          </p:val>
                                        </p:tav>
                                        <p:tav tm="100000">
                                          <p:val>
                                            <p:fltVal val="1"/>
                                          </p:val>
                                        </p:tav>
                                      </p:tavLst>
                                    </p:anim>
                                    <p:anim calcmode="lin" valueType="num">
                                      <p:cBhvr>
                                        <p:cTn dur="82" id="112" tmFilter="0, 0; 0.125,0.2665; 0.25,0.4; 0.375,0.465; 0.5,0.5;  0.625,0.535; 0.75,0.6; 0.875,0.7335; 1,1">
                                          <p:stCondLst>
                                            <p:cond delay="828"/>
                                          </p:stCondLst>
                                        </p:cTn>
                                        <p:tgtEl>
                                          <p:spTgt spid="17"/>
                                        </p:tgtEl>
                                        <p:attrNameLst>
                                          <p:attrName>ppt_y</p:attrName>
                                        </p:attrNameLst>
                                      </p:cBhvr>
                                      <p:tavLst>
                                        <p:tav fmla="#ppt_y-sin(pi*$)/81" tm="0">
                                          <p:val>
                                            <p:fltVal val="0"/>
                                          </p:val>
                                        </p:tav>
                                        <p:tav tm="100000">
                                          <p:val>
                                            <p:fltVal val="1"/>
                                          </p:val>
                                        </p:tav>
                                      </p:tavLst>
                                    </p:anim>
                                    <p:animScale>
                                      <p:cBhvr>
                                        <p:cTn dur="13" id="113">
                                          <p:stCondLst>
                                            <p:cond delay="325"/>
                                          </p:stCondLst>
                                        </p:cTn>
                                        <p:tgtEl>
                                          <p:spTgt spid="17"/>
                                        </p:tgtEl>
                                      </p:cBhvr>
                                      <p:to x="100000" y="60000"/>
                                    </p:animScale>
                                    <p:animScale>
                                      <p:cBhvr>
                                        <p:cTn decel="50000" dur="83" id="114">
                                          <p:stCondLst>
                                            <p:cond delay="338"/>
                                          </p:stCondLst>
                                        </p:cTn>
                                        <p:tgtEl>
                                          <p:spTgt spid="17"/>
                                        </p:tgtEl>
                                      </p:cBhvr>
                                      <p:to x="100000" y="100000"/>
                                    </p:animScale>
                                    <p:animScale>
                                      <p:cBhvr>
                                        <p:cTn dur="13" id="115">
                                          <p:stCondLst>
                                            <p:cond delay="656"/>
                                          </p:stCondLst>
                                        </p:cTn>
                                        <p:tgtEl>
                                          <p:spTgt spid="17"/>
                                        </p:tgtEl>
                                      </p:cBhvr>
                                      <p:to x="100000" y="80000"/>
                                    </p:animScale>
                                    <p:animScale>
                                      <p:cBhvr>
                                        <p:cTn decel="50000" dur="83" id="116">
                                          <p:stCondLst>
                                            <p:cond delay="669"/>
                                          </p:stCondLst>
                                        </p:cTn>
                                        <p:tgtEl>
                                          <p:spTgt spid="17"/>
                                        </p:tgtEl>
                                      </p:cBhvr>
                                      <p:to x="100000" y="100000"/>
                                    </p:animScale>
                                    <p:animScale>
                                      <p:cBhvr>
                                        <p:cTn dur="13" id="117">
                                          <p:stCondLst>
                                            <p:cond delay="821"/>
                                          </p:stCondLst>
                                        </p:cTn>
                                        <p:tgtEl>
                                          <p:spTgt spid="17"/>
                                        </p:tgtEl>
                                      </p:cBhvr>
                                      <p:to x="100000" y="90000"/>
                                    </p:animScale>
                                    <p:animScale>
                                      <p:cBhvr>
                                        <p:cTn decel="50000" dur="83" id="118">
                                          <p:stCondLst>
                                            <p:cond delay="834"/>
                                          </p:stCondLst>
                                        </p:cTn>
                                        <p:tgtEl>
                                          <p:spTgt spid="17"/>
                                        </p:tgtEl>
                                      </p:cBhvr>
                                      <p:to x="100000" y="100000"/>
                                    </p:animScale>
                                    <p:animScale>
                                      <p:cBhvr>
                                        <p:cTn dur="13" id="119">
                                          <p:stCondLst>
                                            <p:cond delay="904"/>
                                          </p:stCondLst>
                                        </p:cTn>
                                        <p:tgtEl>
                                          <p:spTgt spid="17"/>
                                        </p:tgtEl>
                                      </p:cBhvr>
                                      <p:to x="100000" y="95000"/>
                                    </p:animScale>
                                    <p:animScale>
                                      <p:cBhvr>
                                        <p:cTn decel="50000" dur="83" id="120">
                                          <p:stCondLst>
                                            <p:cond delay="917"/>
                                          </p:stCondLst>
                                        </p:cTn>
                                        <p:tgtEl>
                                          <p:spTgt spid="17"/>
                                        </p:tgtEl>
                                      </p:cBhvr>
                                      <p:to x="100000" y="100000"/>
                                    </p:animScale>
                                  </p:childTnLst>
                                </p:cTn>
                              </p:par>
                              <p:par>
                                <p:cTn fill="hold" grpId="0" id="121" nodeType="withEffect" presetClass="entr" presetID="26" presetSubtype="0">
                                  <p:stCondLst>
                                    <p:cond delay="0"/>
                                  </p:stCondLst>
                                  <p:childTnLst>
                                    <p:set>
                                      <p:cBhvr>
                                        <p:cTn dur="1" fill="hold" id="122">
                                          <p:stCondLst>
                                            <p:cond delay="0"/>
                                          </p:stCondLst>
                                        </p:cTn>
                                        <p:tgtEl>
                                          <p:spTgt spid="29"/>
                                        </p:tgtEl>
                                        <p:attrNameLst>
                                          <p:attrName>style.visibility</p:attrName>
                                        </p:attrNameLst>
                                      </p:cBhvr>
                                      <p:to>
                                        <p:strVal val="visible"/>
                                      </p:to>
                                    </p:set>
                                    <p:animEffect filter="wipe(down)" transition="in">
                                      <p:cBhvr>
                                        <p:cTn dur="290" id="123">
                                          <p:stCondLst>
                                            <p:cond delay="0"/>
                                          </p:stCondLst>
                                        </p:cTn>
                                        <p:tgtEl>
                                          <p:spTgt spid="29"/>
                                        </p:tgtEl>
                                      </p:cBhvr>
                                    </p:animEffect>
                                    <p:anim calcmode="lin" valueType="num">
                                      <p:cBhvr>
                                        <p:cTn dur="911" id="124"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dur="332" id="125" tmFilter="0.0,0.0; 0.25,0.07; 0.50,0.2; 0.75,0.467; 1.0,1.0">
                                          <p:stCondLst>
                                            <p:cond delay="0"/>
                                          </p:stCondLst>
                                        </p:cTn>
                                        <p:tgtEl>
                                          <p:spTgt spid="29"/>
                                        </p:tgtEl>
                                        <p:attrNameLst>
                                          <p:attrName>ppt_y</p:attrName>
                                        </p:attrNameLst>
                                      </p:cBhvr>
                                      <p:tavLst>
                                        <p:tav fmla="#ppt_y-sin(pi*$)/3" tm="0">
                                          <p:val>
                                            <p:fltVal val="0.5"/>
                                          </p:val>
                                        </p:tav>
                                        <p:tav tm="100000">
                                          <p:val>
                                            <p:fltVal val="1"/>
                                          </p:val>
                                        </p:tav>
                                      </p:tavLst>
                                    </p:anim>
                                    <p:anim calcmode="lin" valueType="num">
                                      <p:cBhvr>
                                        <p:cTn dur="332" id="126" tmFilter="0, 0; 0.125,0.2665; 0.25,0.4; 0.375,0.465; 0.5,0.5;  0.625,0.535; 0.75,0.6; 0.875,0.7335; 1,1">
                                          <p:stCondLst>
                                            <p:cond delay="332"/>
                                          </p:stCondLst>
                                        </p:cTn>
                                        <p:tgtEl>
                                          <p:spTgt spid="29"/>
                                        </p:tgtEl>
                                        <p:attrNameLst>
                                          <p:attrName>ppt_y</p:attrName>
                                        </p:attrNameLst>
                                      </p:cBhvr>
                                      <p:tavLst>
                                        <p:tav fmla="#ppt_y-sin(pi*$)/9" tm="0">
                                          <p:val>
                                            <p:fltVal val="0"/>
                                          </p:val>
                                        </p:tav>
                                        <p:tav tm="100000">
                                          <p:val>
                                            <p:fltVal val="1"/>
                                          </p:val>
                                        </p:tav>
                                      </p:tavLst>
                                    </p:anim>
                                    <p:anim calcmode="lin" valueType="num">
                                      <p:cBhvr>
                                        <p:cTn dur="166" id="127" tmFilter="0, 0; 0.125,0.2665; 0.25,0.4; 0.375,0.465; 0.5,0.5;  0.625,0.535; 0.75,0.6; 0.875,0.7335; 1,1">
                                          <p:stCondLst>
                                            <p:cond delay="662"/>
                                          </p:stCondLst>
                                        </p:cTn>
                                        <p:tgtEl>
                                          <p:spTgt spid="29"/>
                                        </p:tgtEl>
                                        <p:attrNameLst>
                                          <p:attrName>ppt_y</p:attrName>
                                        </p:attrNameLst>
                                      </p:cBhvr>
                                      <p:tavLst>
                                        <p:tav fmla="#ppt_y-sin(pi*$)/27" tm="0">
                                          <p:val>
                                            <p:fltVal val="0"/>
                                          </p:val>
                                        </p:tav>
                                        <p:tav tm="100000">
                                          <p:val>
                                            <p:fltVal val="1"/>
                                          </p:val>
                                        </p:tav>
                                      </p:tavLst>
                                    </p:anim>
                                    <p:anim calcmode="lin" valueType="num">
                                      <p:cBhvr>
                                        <p:cTn dur="82" id="128" tmFilter="0, 0; 0.125,0.2665; 0.25,0.4; 0.375,0.465; 0.5,0.5;  0.625,0.535; 0.75,0.6; 0.875,0.7335; 1,1">
                                          <p:stCondLst>
                                            <p:cond delay="828"/>
                                          </p:stCondLst>
                                        </p:cTn>
                                        <p:tgtEl>
                                          <p:spTgt spid="29"/>
                                        </p:tgtEl>
                                        <p:attrNameLst>
                                          <p:attrName>ppt_y</p:attrName>
                                        </p:attrNameLst>
                                      </p:cBhvr>
                                      <p:tavLst>
                                        <p:tav fmla="#ppt_y-sin(pi*$)/81" tm="0">
                                          <p:val>
                                            <p:fltVal val="0"/>
                                          </p:val>
                                        </p:tav>
                                        <p:tav tm="100000">
                                          <p:val>
                                            <p:fltVal val="1"/>
                                          </p:val>
                                        </p:tav>
                                      </p:tavLst>
                                    </p:anim>
                                    <p:animScale>
                                      <p:cBhvr>
                                        <p:cTn dur="13" id="129">
                                          <p:stCondLst>
                                            <p:cond delay="325"/>
                                          </p:stCondLst>
                                        </p:cTn>
                                        <p:tgtEl>
                                          <p:spTgt spid="29"/>
                                        </p:tgtEl>
                                      </p:cBhvr>
                                      <p:to x="100000" y="60000"/>
                                    </p:animScale>
                                    <p:animScale>
                                      <p:cBhvr>
                                        <p:cTn decel="50000" dur="83" id="130">
                                          <p:stCondLst>
                                            <p:cond delay="338"/>
                                          </p:stCondLst>
                                        </p:cTn>
                                        <p:tgtEl>
                                          <p:spTgt spid="29"/>
                                        </p:tgtEl>
                                      </p:cBhvr>
                                      <p:to x="100000" y="100000"/>
                                    </p:animScale>
                                    <p:animScale>
                                      <p:cBhvr>
                                        <p:cTn dur="13" id="131">
                                          <p:stCondLst>
                                            <p:cond delay="656"/>
                                          </p:stCondLst>
                                        </p:cTn>
                                        <p:tgtEl>
                                          <p:spTgt spid="29"/>
                                        </p:tgtEl>
                                      </p:cBhvr>
                                      <p:to x="100000" y="80000"/>
                                    </p:animScale>
                                    <p:animScale>
                                      <p:cBhvr>
                                        <p:cTn decel="50000" dur="83" id="132">
                                          <p:stCondLst>
                                            <p:cond delay="669"/>
                                          </p:stCondLst>
                                        </p:cTn>
                                        <p:tgtEl>
                                          <p:spTgt spid="29"/>
                                        </p:tgtEl>
                                      </p:cBhvr>
                                      <p:to x="100000" y="100000"/>
                                    </p:animScale>
                                    <p:animScale>
                                      <p:cBhvr>
                                        <p:cTn dur="13" id="133">
                                          <p:stCondLst>
                                            <p:cond delay="821"/>
                                          </p:stCondLst>
                                        </p:cTn>
                                        <p:tgtEl>
                                          <p:spTgt spid="29"/>
                                        </p:tgtEl>
                                      </p:cBhvr>
                                      <p:to x="100000" y="90000"/>
                                    </p:animScale>
                                    <p:animScale>
                                      <p:cBhvr>
                                        <p:cTn decel="50000" dur="83" id="134">
                                          <p:stCondLst>
                                            <p:cond delay="834"/>
                                          </p:stCondLst>
                                        </p:cTn>
                                        <p:tgtEl>
                                          <p:spTgt spid="29"/>
                                        </p:tgtEl>
                                      </p:cBhvr>
                                      <p:to x="100000" y="100000"/>
                                    </p:animScale>
                                    <p:animScale>
                                      <p:cBhvr>
                                        <p:cTn dur="13" id="135">
                                          <p:stCondLst>
                                            <p:cond delay="904"/>
                                          </p:stCondLst>
                                        </p:cTn>
                                        <p:tgtEl>
                                          <p:spTgt spid="29"/>
                                        </p:tgtEl>
                                      </p:cBhvr>
                                      <p:to x="100000" y="95000"/>
                                    </p:animScale>
                                    <p:animScale>
                                      <p:cBhvr>
                                        <p:cTn decel="50000" dur="83" id="136">
                                          <p:stCondLst>
                                            <p:cond delay="917"/>
                                          </p:stCondLst>
                                        </p:cTn>
                                        <p:tgtEl>
                                          <p:spTgt spid="29"/>
                                        </p:tgtEl>
                                      </p:cBhvr>
                                      <p:to x="100000" y="100000"/>
                                    </p:animScale>
                                  </p:childTnLst>
                                </p:cTn>
                              </p:par>
                              <p:par>
                                <p:cTn fill="hold" grpId="0" id="137" nodeType="withEffect" presetClass="entr" presetID="26" presetSubtype="0">
                                  <p:stCondLst>
                                    <p:cond delay="0"/>
                                  </p:stCondLst>
                                  <p:childTnLst>
                                    <p:set>
                                      <p:cBhvr>
                                        <p:cTn dur="1" fill="hold" id="138">
                                          <p:stCondLst>
                                            <p:cond delay="0"/>
                                          </p:stCondLst>
                                        </p:cTn>
                                        <p:tgtEl>
                                          <p:spTgt spid="19"/>
                                        </p:tgtEl>
                                        <p:attrNameLst>
                                          <p:attrName>style.visibility</p:attrName>
                                        </p:attrNameLst>
                                      </p:cBhvr>
                                      <p:to>
                                        <p:strVal val="visible"/>
                                      </p:to>
                                    </p:set>
                                    <p:animEffect filter="wipe(down)" transition="in">
                                      <p:cBhvr>
                                        <p:cTn dur="290" id="139">
                                          <p:stCondLst>
                                            <p:cond delay="0"/>
                                          </p:stCondLst>
                                        </p:cTn>
                                        <p:tgtEl>
                                          <p:spTgt spid="19"/>
                                        </p:tgtEl>
                                      </p:cBhvr>
                                    </p:animEffect>
                                    <p:anim calcmode="lin" valueType="num">
                                      <p:cBhvr>
                                        <p:cTn dur="911" id="140"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dur="332" id="141" tmFilter="0.0,0.0; 0.25,0.07; 0.50,0.2; 0.75,0.467; 1.0,1.0">
                                          <p:stCondLst>
                                            <p:cond delay="0"/>
                                          </p:stCondLst>
                                        </p:cTn>
                                        <p:tgtEl>
                                          <p:spTgt spid="19"/>
                                        </p:tgtEl>
                                        <p:attrNameLst>
                                          <p:attrName>ppt_y</p:attrName>
                                        </p:attrNameLst>
                                      </p:cBhvr>
                                      <p:tavLst>
                                        <p:tav fmla="#ppt_y-sin(pi*$)/3" tm="0">
                                          <p:val>
                                            <p:fltVal val="0.5"/>
                                          </p:val>
                                        </p:tav>
                                        <p:tav tm="100000">
                                          <p:val>
                                            <p:fltVal val="1"/>
                                          </p:val>
                                        </p:tav>
                                      </p:tavLst>
                                    </p:anim>
                                    <p:anim calcmode="lin" valueType="num">
                                      <p:cBhvr>
                                        <p:cTn dur="332" id="142" tmFilter="0, 0; 0.125,0.2665; 0.25,0.4; 0.375,0.465; 0.5,0.5;  0.625,0.535; 0.75,0.6; 0.875,0.7335; 1,1">
                                          <p:stCondLst>
                                            <p:cond delay="332"/>
                                          </p:stCondLst>
                                        </p:cTn>
                                        <p:tgtEl>
                                          <p:spTgt spid="19"/>
                                        </p:tgtEl>
                                        <p:attrNameLst>
                                          <p:attrName>ppt_y</p:attrName>
                                        </p:attrNameLst>
                                      </p:cBhvr>
                                      <p:tavLst>
                                        <p:tav fmla="#ppt_y-sin(pi*$)/9" tm="0">
                                          <p:val>
                                            <p:fltVal val="0"/>
                                          </p:val>
                                        </p:tav>
                                        <p:tav tm="100000">
                                          <p:val>
                                            <p:fltVal val="1"/>
                                          </p:val>
                                        </p:tav>
                                      </p:tavLst>
                                    </p:anim>
                                    <p:anim calcmode="lin" valueType="num">
                                      <p:cBhvr>
                                        <p:cTn dur="166" id="143" tmFilter="0, 0; 0.125,0.2665; 0.25,0.4; 0.375,0.465; 0.5,0.5;  0.625,0.535; 0.75,0.6; 0.875,0.7335; 1,1">
                                          <p:stCondLst>
                                            <p:cond delay="662"/>
                                          </p:stCondLst>
                                        </p:cTn>
                                        <p:tgtEl>
                                          <p:spTgt spid="19"/>
                                        </p:tgtEl>
                                        <p:attrNameLst>
                                          <p:attrName>ppt_y</p:attrName>
                                        </p:attrNameLst>
                                      </p:cBhvr>
                                      <p:tavLst>
                                        <p:tav fmla="#ppt_y-sin(pi*$)/27" tm="0">
                                          <p:val>
                                            <p:fltVal val="0"/>
                                          </p:val>
                                        </p:tav>
                                        <p:tav tm="100000">
                                          <p:val>
                                            <p:fltVal val="1"/>
                                          </p:val>
                                        </p:tav>
                                      </p:tavLst>
                                    </p:anim>
                                    <p:anim calcmode="lin" valueType="num">
                                      <p:cBhvr>
                                        <p:cTn dur="82" id="144" tmFilter="0, 0; 0.125,0.2665; 0.25,0.4; 0.375,0.465; 0.5,0.5;  0.625,0.535; 0.75,0.6; 0.875,0.7335; 1,1">
                                          <p:stCondLst>
                                            <p:cond delay="828"/>
                                          </p:stCondLst>
                                        </p:cTn>
                                        <p:tgtEl>
                                          <p:spTgt spid="19"/>
                                        </p:tgtEl>
                                        <p:attrNameLst>
                                          <p:attrName>ppt_y</p:attrName>
                                        </p:attrNameLst>
                                      </p:cBhvr>
                                      <p:tavLst>
                                        <p:tav fmla="#ppt_y-sin(pi*$)/81" tm="0">
                                          <p:val>
                                            <p:fltVal val="0"/>
                                          </p:val>
                                        </p:tav>
                                        <p:tav tm="100000">
                                          <p:val>
                                            <p:fltVal val="1"/>
                                          </p:val>
                                        </p:tav>
                                      </p:tavLst>
                                    </p:anim>
                                    <p:animScale>
                                      <p:cBhvr>
                                        <p:cTn dur="13" id="145">
                                          <p:stCondLst>
                                            <p:cond delay="325"/>
                                          </p:stCondLst>
                                        </p:cTn>
                                        <p:tgtEl>
                                          <p:spTgt spid="19"/>
                                        </p:tgtEl>
                                      </p:cBhvr>
                                      <p:to x="100000" y="60000"/>
                                    </p:animScale>
                                    <p:animScale>
                                      <p:cBhvr>
                                        <p:cTn decel="50000" dur="83" id="146">
                                          <p:stCondLst>
                                            <p:cond delay="338"/>
                                          </p:stCondLst>
                                        </p:cTn>
                                        <p:tgtEl>
                                          <p:spTgt spid="19"/>
                                        </p:tgtEl>
                                      </p:cBhvr>
                                      <p:to x="100000" y="100000"/>
                                    </p:animScale>
                                    <p:animScale>
                                      <p:cBhvr>
                                        <p:cTn dur="13" id="147">
                                          <p:stCondLst>
                                            <p:cond delay="656"/>
                                          </p:stCondLst>
                                        </p:cTn>
                                        <p:tgtEl>
                                          <p:spTgt spid="19"/>
                                        </p:tgtEl>
                                      </p:cBhvr>
                                      <p:to x="100000" y="80000"/>
                                    </p:animScale>
                                    <p:animScale>
                                      <p:cBhvr>
                                        <p:cTn decel="50000" dur="83" id="148">
                                          <p:stCondLst>
                                            <p:cond delay="669"/>
                                          </p:stCondLst>
                                        </p:cTn>
                                        <p:tgtEl>
                                          <p:spTgt spid="19"/>
                                        </p:tgtEl>
                                      </p:cBhvr>
                                      <p:to x="100000" y="100000"/>
                                    </p:animScale>
                                    <p:animScale>
                                      <p:cBhvr>
                                        <p:cTn dur="13" id="149">
                                          <p:stCondLst>
                                            <p:cond delay="821"/>
                                          </p:stCondLst>
                                        </p:cTn>
                                        <p:tgtEl>
                                          <p:spTgt spid="19"/>
                                        </p:tgtEl>
                                      </p:cBhvr>
                                      <p:to x="100000" y="90000"/>
                                    </p:animScale>
                                    <p:animScale>
                                      <p:cBhvr>
                                        <p:cTn decel="50000" dur="83" id="150">
                                          <p:stCondLst>
                                            <p:cond delay="834"/>
                                          </p:stCondLst>
                                        </p:cTn>
                                        <p:tgtEl>
                                          <p:spTgt spid="19"/>
                                        </p:tgtEl>
                                      </p:cBhvr>
                                      <p:to x="100000" y="100000"/>
                                    </p:animScale>
                                    <p:animScale>
                                      <p:cBhvr>
                                        <p:cTn dur="13" id="151">
                                          <p:stCondLst>
                                            <p:cond delay="904"/>
                                          </p:stCondLst>
                                        </p:cTn>
                                        <p:tgtEl>
                                          <p:spTgt spid="19"/>
                                        </p:tgtEl>
                                      </p:cBhvr>
                                      <p:to x="100000" y="95000"/>
                                    </p:animScale>
                                    <p:animScale>
                                      <p:cBhvr>
                                        <p:cTn decel="50000" dur="83" id="152">
                                          <p:stCondLst>
                                            <p:cond delay="917"/>
                                          </p:stCondLst>
                                        </p:cTn>
                                        <p:tgtEl>
                                          <p:spTgt spid="19"/>
                                        </p:tgtEl>
                                      </p:cBhvr>
                                      <p:to x="100000" y="100000"/>
                                    </p:animScale>
                                  </p:childTnLst>
                                </p:cTn>
                              </p:par>
                            </p:childTnLst>
                          </p:cTn>
                        </p:par>
                        <p:par>
                          <p:cTn fill="hold" id="153" nodeType="afterGroup">
                            <p:stCondLst>
                              <p:cond delay="2700"/>
                            </p:stCondLst>
                            <p:childTnLst>
                              <p:par>
                                <p:cTn fill="hold" id="154" nodeType="afterEffect" presetClass="entr" presetID="31" presetSubtype="0">
                                  <p:stCondLst>
                                    <p:cond delay="0"/>
                                  </p:stCondLst>
                                  <p:childTnLst>
                                    <p:set>
                                      <p:cBhvr>
                                        <p:cTn dur="1" fill="hold" id="155">
                                          <p:stCondLst>
                                            <p:cond delay="0"/>
                                          </p:stCondLst>
                                        </p:cTn>
                                        <p:tgtEl>
                                          <p:spTgt spid="25"/>
                                        </p:tgtEl>
                                        <p:attrNameLst>
                                          <p:attrName>style.visibility</p:attrName>
                                        </p:attrNameLst>
                                      </p:cBhvr>
                                      <p:to>
                                        <p:strVal val="visible"/>
                                      </p:to>
                                    </p:set>
                                    <p:anim calcmode="lin" valueType="num">
                                      <p:cBhvr>
                                        <p:cTn dur="700" fill="hold" id="156"/>
                                        <p:tgtEl>
                                          <p:spTgt spid="25"/>
                                        </p:tgtEl>
                                        <p:attrNameLst>
                                          <p:attrName>ppt_w</p:attrName>
                                        </p:attrNameLst>
                                      </p:cBhvr>
                                      <p:tavLst>
                                        <p:tav tm="0">
                                          <p:val>
                                            <p:fltVal val="0"/>
                                          </p:val>
                                        </p:tav>
                                        <p:tav tm="100000">
                                          <p:val>
                                            <p:strVal val="#ppt_w"/>
                                          </p:val>
                                        </p:tav>
                                      </p:tavLst>
                                    </p:anim>
                                    <p:anim calcmode="lin" valueType="num">
                                      <p:cBhvr>
                                        <p:cTn dur="700" fill="hold" id="157"/>
                                        <p:tgtEl>
                                          <p:spTgt spid="25"/>
                                        </p:tgtEl>
                                        <p:attrNameLst>
                                          <p:attrName>ppt_h</p:attrName>
                                        </p:attrNameLst>
                                      </p:cBhvr>
                                      <p:tavLst>
                                        <p:tav tm="0">
                                          <p:val>
                                            <p:fltVal val="0"/>
                                          </p:val>
                                        </p:tav>
                                        <p:tav tm="100000">
                                          <p:val>
                                            <p:strVal val="#ppt_h"/>
                                          </p:val>
                                        </p:tav>
                                      </p:tavLst>
                                    </p:anim>
                                    <p:anim calcmode="lin" valueType="num">
                                      <p:cBhvr>
                                        <p:cTn dur="700" fill="hold" id="158"/>
                                        <p:tgtEl>
                                          <p:spTgt spid="25"/>
                                        </p:tgtEl>
                                        <p:attrNameLst>
                                          <p:attrName>style.rotation</p:attrName>
                                        </p:attrNameLst>
                                      </p:cBhvr>
                                      <p:tavLst>
                                        <p:tav tm="0">
                                          <p:val>
                                            <p:fltVal val="90"/>
                                          </p:val>
                                        </p:tav>
                                        <p:tav tm="100000">
                                          <p:val>
                                            <p:fltVal val="0"/>
                                          </p:val>
                                        </p:tav>
                                      </p:tavLst>
                                    </p:anim>
                                    <p:animEffect filter="fade" transition="in">
                                      <p:cBhvr>
                                        <p:cTn dur="700" id="159"/>
                                        <p:tgtEl>
                                          <p:spTgt spid="25"/>
                                        </p:tgtEl>
                                      </p:cBhvr>
                                    </p:animEffect>
                                  </p:childTnLst>
                                </p:cTn>
                              </p:par>
                            </p:childTnLst>
                          </p:cTn>
                        </p:par>
                        <p:par>
                          <p:cTn fill="hold" id="160" nodeType="afterGroup">
                            <p:stCondLst>
                              <p:cond delay="3400"/>
                            </p:stCondLst>
                            <p:childTnLst>
                              <p:par>
                                <p:cTn fill="hold" grpId="0" id="161" nodeType="afterEffect" presetClass="entr" presetID="26" presetSubtype="0">
                                  <p:stCondLst>
                                    <p:cond delay="0"/>
                                  </p:stCondLst>
                                  <p:childTnLst>
                                    <p:set>
                                      <p:cBhvr>
                                        <p:cTn dur="1" fill="hold" id="162">
                                          <p:stCondLst>
                                            <p:cond delay="0"/>
                                          </p:stCondLst>
                                        </p:cTn>
                                        <p:tgtEl>
                                          <p:spTgt spid="15"/>
                                        </p:tgtEl>
                                        <p:attrNameLst>
                                          <p:attrName>style.visibility</p:attrName>
                                        </p:attrNameLst>
                                      </p:cBhvr>
                                      <p:to>
                                        <p:strVal val="visible"/>
                                      </p:to>
                                    </p:set>
                                    <p:animEffect filter="wipe(down)" transition="in">
                                      <p:cBhvr>
                                        <p:cTn dur="290" id="163">
                                          <p:stCondLst>
                                            <p:cond delay="0"/>
                                          </p:stCondLst>
                                        </p:cTn>
                                        <p:tgtEl>
                                          <p:spTgt spid="15"/>
                                        </p:tgtEl>
                                      </p:cBhvr>
                                    </p:animEffect>
                                    <p:anim calcmode="lin" valueType="num">
                                      <p:cBhvr>
                                        <p:cTn dur="911" id="16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dur="332" id="165" tmFilter="0.0,0.0; 0.25,0.07; 0.50,0.2; 0.75,0.467; 1.0,1.0">
                                          <p:stCondLst>
                                            <p:cond delay="0"/>
                                          </p:stCondLst>
                                        </p:cTn>
                                        <p:tgtEl>
                                          <p:spTgt spid="15"/>
                                        </p:tgtEl>
                                        <p:attrNameLst>
                                          <p:attrName>ppt_y</p:attrName>
                                        </p:attrNameLst>
                                      </p:cBhvr>
                                      <p:tavLst>
                                        <p:tav fmla="#ppt_y-sin(pi*$)/3" tm="0">
                                          <p:val>
                                            <p:fltVal val="0.5"/>
                                          </p:val>
                                        </p:tav>
                                        <p:tav tm="100000">
                                          <p:val>
                                            <p:fltVal val="1"/>
                                          </p:val>
                                        </p:tav>
                                      </p:tavLst>
                                    </p:anim>
                                    <p:anim calcmode="lin" valueType="num">
                                      <p:cBhvr>
                                        <p:cTn dur="332" id="166" tmFilter="0, 0; 0.125,0.2665; 0.25,0.4; 0.375,0.465; 0.5,0.5;  0.625,0.535; 0.75,0.6; 0.875,0.7335; 1,1">
                                          <p:stCondLst>
                                            <p:cond delay="332"/>
                                          </p:stCondLst>
                                        </p:cTn>
                                        <p:tgtEl>
                                          <p:spTgt spid="15"/>
                                        </p:tgtEl>
                                        <p:attrNameLst>
                                          <p:attrName>ppt_y</p:attrName>
                                        </p:attrNameLst>
                                      </p:cBhvr>
                                      <p:tavLst>
                                        <p:tav fmla="#ppt_y-sin(pi*$)/9" tm="0">
                                          <p:val>
                                            <p:fltVal val="0"/>
                                          </p:val>
                                        </p:tav>
                                        <p:tav tm="100000">
                                          <p:val>
                                            <p:fltVal val="1"/>
                                          </p:val>
                                        </p:tav>
                                      </p:tavLst>
                                    </p:anim>
                                    <p:anim calcmode="lin" valueType="num">
                                      <p:cBhvr>
                                        <p:cTn dur="166" id="167" tmFilter="0, 0; 0.125,0.2665; 0.25,0.4; 0.375,0.465; 0.5,0.5;  0.625,0.535; 0.75,0.6; 0.875,0.7335; 1,1">
                                          <p:stCondLst>
                                            <p:cond delay="662"/>
                                          </p:stCondLst>
                                        </p:cTn>
                                        <p:tgtEl>
                                          <p:spTgt spid="15"/>
                                        </p:tgtEl>
                                        <p:attrNameLst>
                                          <p:attrName>ppt_y</p:attrName>
                                        </p:attrNameLst>
                                      </p:cBhvr>
                                      <p:tavLst>
                                        <p:tav fmla="#ppt_y-sin(pi*$)/27" tm="0">
                                          <p:val>
                                            <p:fltVal val="0"/>
                                          </p:val>
                                        </p:tav>
                                        <p:tav tm="100000">
                                          <p:val>
                                            <p:fltVal val="1"/>
                                          </p:val>
                                        </p:tav>
                                      </p:tavLst>
                                    </p:anim>
                                    <p:anim calcmode="lin" valueType="num">
                                      <p:cBhvr>
                                        <p:cTn dur="82" id="168" tmFilter="0, 0; 0.125,0.2665; 0.25,0.4; 0.375,0.465; 0.5,0.5;  0.625,0.535; 0.75,0.6; 0.875,0.7335; 1,1">
                                          <p:stCondLst>
                                            <p:cond delay="828"/>
                                          </p:stCondLst>
                                        </p:cTn>
                                        <p:tgtEl>
                                          <p:spTgt spid="15"/>
                                        </p:tgtEl>
                                        <p:attrNameLst>
                                          <p:attrName>ppt_y</p:attrName>
                                        </p:attrNameLst>
                                      </p:cBhvr>
                                      <p:tavLst>
                                        <p:tav fmla="#ppt_y-sin(pi*$)/81" tm="0">
                                          <p:val>
                                            <p:fltVal val="0"/>
                                          </p:val>
                                        </p:tav>
                                        <p:tav tm="100000">
                                          <p:val>
                                            <p:fltVal val="1"/>
                                          </p:val>
                                        </p:tav>
                                      </p:tavLst>
                                    </p:anim>
                                    <p:animScale>
                                      <p:cBhvr>
                                        <p:cTn dur="13" id="169">
                                          <p:stCondLst>
                                            <p:cond delay="325"/>
                                          </p:stCondLst>
                                        </p:cTn>
                                        <p:tgtEl>
                                          <p:spTgt spid="15"/>
                                        </p:tgtEl>
                                      </p:cBhvr>
                                      <p:to x="100000" y="60000"/>
                                    </p:animScale>
                                    <p:animScale>
                                      <p:cBhvr>
                                        <p:cTn decel="50000" dur="83" id="170">
                                          <p:stCondLst>
                                            <p:cond delay="338"/>
                                          </p:stCondLst>
                                        </p:cTn>
                                        <p:tgtEl>
                                          <p:spTgt spid="15"/>
                                        </p:tgtEl>
                                      </p:cBhvr>
                                      <p:to x="100000" y="100000"/>
                                    </p:animScale>
                                    <p:animScale>
                                      <p:cBhvr>
                                        <p:cTn dur="13" id="171">
                                          <p:stCondLst>
                                            <p:cond delay="656"/>
                                          </p:stCondLst>
                                        </p:cTn>
                                        <p:tgtEl>
                                          <p:spTgt spid="15"/>
                                        </p:tgtEl>
                                      </p:cBhvr>
                                      <p:to x="100000" y="80000"/>
                                    </p:animScale>
                                    <p:animScale>
                                      <p:cBhvr>
                                        <p:cTn decel="50000" dur="83" id="172">
                                          <p:stCondLst>
                                            <p:cond delay="669"/>
                                          </p:stCondLst>
                                        </p:cTn>
                                        <p:tgtEl>
                                          <p:spTgt spid="15"/>
                                        </p:tgtEl>
                                      </p:cBhvr>
                                      <p:to x="100000" y="100000"/>
                                    </p:animScale>
                                    <p:animScale>
                                      <p:cBhvr>
                                        <p:cTn dur="13" id="173">
                                          <p:stCondLst>
                                            <p:cond delay="821"/>
                                          </p:stCondLst>
                                        </p:cTn>
                                        <p:tgtEl>
                                          <p:spTgt spid="15"/>
                                        </p:tgtEl>
                                      </p:cBhvr>
                                      <p:to x="100000" y="90000"/>
                                    </p:animScale>
                                    <p:animScale>
                                      <p:cBhvr>
                                        <p:cTn decel="50000" dur="83" id="174">
                                          <p:stCondLst>
                                            <p:cond delay="834"/>
                                          </p:stCondLst>
                                        </p:cTn>
                                        <p:tgtEl>
                                          <p:spTgt spid="15"/>
                                        </p:tgtEl>
                                      </p:cBhvr>
                                      <p:to x="100000" y="100000"/>
                                    </p:animScale>
                                    <p:animScale>
                                      <p:cBhvr>
                                        <p:cTn dur="13" id="175">
                                          <p:stCondLst>
                                            <p:cond delay="904"/>
                                          </p:stCondLst>
                                        </p:cTn>
                                        <p:tgtEl>
                                          <p:spTgt spid="15"/>
                                        </p:tgtEl>
                                      </p:cBhvr>
                                      <p:to x="100000" y="95000"/>
                                    </p:animScale>
                                    <p:animScale>
                                      <p:cBhvr>
                                        <p:cTn decel="50000" dur="83" id="176">
                                          <p:stCondLst>
                                            <p:cond delay="917"/>
                                          </p:stCondLst>
                                        </p:cTn>
                                        <p:tgtEl>
                                          <p:spTgt spid="15"/>
                                        </p:tgtEl>
                                      </p:cBhvr>
                                      <p:to x="100000" y="100000"/>
                                    </p:animScale>
                                  </p:childTnLst>
                                </p:cTn>
                              </p:par>
                              <p:par>
                                <p:cTn fill="hold" grpId="0" id="177" nodeType="withEffect" presetClass="entr" presetID="26" presetSubtype="0">
                                  <p:stCondLst>
                                    <p:cond delay="0"/>
                                  </p:stCondLst>
                                  <p:childTnLst>
                                    <p:set>
                                      <p:cBhvr>
                                        <p:cTn dur="1" fill="hold" id="178">
                                          <p:stCondLst>
                                            <p:cond delay="0"/>
                                          </p:stCondLst>
                                        </p:cTn>
                                        <p:tgtEl>
                                          <p:spTgt spid="18"/>
                                        </p:tgtEl>
                                        <p:attrNameLst>
                                          <p:attrName>style.visibility</p:attrName>
                                        </p:attrNameLst>
                                      </p:cBhvr>
                                      <p:to>
                                        <p:strVal val="visible"/>
                                      </p:to>
                                    </p:set>
                                    <p:animEffect filter="wipe(down)" transition="in">
                                      <p:cBhvr>
                                        <p:cTn dur="290" id="179">
                                          <p:stCondLst>
                                            <p:cond delay="0"/>
                                          </p:stCondLst>
                                        </p:cTn>
                                        <p:tgtEl>
                                          <p:spTgt spid="18"/>
                                        </p:tgtEl>
                                      </p:cBhvr>
                                    </p:animEffect>
                                    <p:anim calcmode="lin" valueType="num">
                                      <p:cBhvr>
                                        <p:cTn dur="911" id="180"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dur="332" id="181" tmFilter="0.0,0.0; 0.25,0.07; 0.50,0.2; 0.75,0.467; 1.0,1.0">
                                          <p:stCondLst>
                                            <p:cond delay="0"/>
                                          </p:stCondLst>
                                        </p:cTn>
                                        <p:tgtEl>
                                          <p:spTgt spid="18"/>
                                        </p:tgtEl>
                                        <p:attrNameLst>
                                          <p:attrName>ppt_y</p:attrName>
                                        </p:attrNameLst>
                                      </p:cBhvr>
                                      <p:tavLst>
                                        <p:tav fmla="#ppt_y-sin(pi*$)/3" tm="0">
                                          <p:val>
                                            <p:fltVal val="0.5"/>
                                          </p:val>
                                        </p:tav>
                                        <p:tav tm="100000">
                                          <p:val>
                                            <p:fltVal val="1"/>
                                          </p:val>
                                        </p:tav>
                                      </p:tavLst>
                                    </p:anim>
                                    <p:anim calcmode="lin" valueType="num">
                                      <p:cBhvr>
                                        <p:cTn dur="332" id="182" tmFilter="0, 0; 0.125,0.2665; 0.25,0.4; 0.375,0.465; 0.5,0.5;  0.625,0.535; 0.75,0.6; 0.875,0.7335; 1,1">
                                          <p:stCondLst>
                                            <p:cond delay="332"/>
                                          </p:stCondLst>
                                        </p:cTn>
                                        <p:tgtEl>
                                          <p:spTgt spid="18"/>
                                        </p:tgtEl>
                                        <p:attrNameLst>
                                          <p:attrName>ppt_y</p:attrName>
                                        </p:attrNameLst>
                                      </p:cBhvr>
                                      <p:tavLst>
                                        <p:tav fmla="#ppt_y-sin(pi*$)/9" tm="0">
                                          <p:val>
                                            <p:fltVal val="0"/>
                                          </p:val>
                                        </p:tav>
                                        <p:tav tm="100000">
                                          <p:val>
                                            <p:fltVal val="1"/>
                                          </p:val>
                                        </p:tav>
                                      </p:tavLst>
                                    </p:anim>
                                    <p:anim calcmode="lin" valueType="num">
                                      <p:cBhvr>
                                        <p:cTn dur="166" id="183" tmFilter="0, 0; 0.125,0.2665; 0.25,0.4; 0.375,0.465; 0.5,0.5;  0.625,0.535; 0.75,0.6; 0.875,0.7335; 1,1">
                                          <p:stCondLst>
                                            <p:cond delay="662"/>
                                          </p:stCondLst>
                                        </p:cTn>
                                        <p:tgtEl>
                                          <p:spTgt spid="18"/>
                                        </p:tgtEl>
                                        <p:attrNameLst>
                                          <p:attrName>ppt_y</p:attrName>
                                        </p:attrNameLst>
                                      </p:cBhvr>
                                      <p:tavLst>
                                        <p:tav fmla="#ppt_y-sin(pi*$)/27" tm="0">
                                          <p:val>
                                            <p:fltVal val="0"/>
                                          </p:val>
                                        </p:tav>
                                        <p:tav tm="100000">
                                          <p:val>
                                            <p:fltVal val="1"/>
                                          </p:val>
                                        </p:tav>
                                      </p:tavLst>
                                    </p:anim>
                                    <p:anim calcmode="lin" valueType="num">
                                      <p:cBhvr>
                                        <p:cTn dur="82" id="184" tmFilter="0, 0; 0.125,0.2665; 0.25,0.4; 0.375,0.465; 0.5,0.5;  0.625,0.535; 0.75,0.6; 0.875,0.7335; 1,1">
                                          <p:stCondLst>
                                            <p:cond delay="828"/>
                                          </p:stCondLst>
                                        </p:cTn>
                                        <p:tgtEl>
                                          <p:spTgt spid="18"/>
                                        </p:tgtEl>
                                        <p:attrNameLst>
                                          <p:attrName>ppt_y</p:attrName>
                                        </p:attrNameLst>
                                      </p:cBhvr>
                                      <p:tavLst>
                                        <p:tav fmla="#ppt_y-sin(pi*$)/81" tm="0">
                                          <p:val>
                                            <p:fltVal val="0"/>
                                          </p:val>
                                        </p:tav>
                                        <p:tav tm="100000">
                                          <p:val>
                                            <p:fltVal val="1"/>
                                          </p:val>
                                        </p:tav>
                                      </p:tavLst>
                                    </p:anim>
                                    <p:animScale>
                                      <p:cBhvr>
                                        <p:cTn dur="13" id="185">
                                          <p:stCondLst>
                                            <p:cond delay="325"/>
                                          </p:stCondLst>
                                        </p:cTn>
                                        <p:tgtEl>
                                          <p:spTgt spid="18"/>
                                        </p:tgtEl>
                                      </p:cBhvr>
                                      <p:to x="100000" y="60000"/>
                                    </p:animScale>
                                    <p:animScale>
                                      <p:cBhvr>
                                        <p:cTn decel="50000" dur="83" id="186">
                                          <p:stCondLst>
                                            <p:cond delay="338"/>
                                          </p:stCondLst>
                                        </p:cTn>
                                        <p:tgtEl>
                                          <p:spTgt spid="18"/>
                                        </p:tgtEl>
                                      </p:cBhvr>
                                      <p:to x="100000" y="100000"/>
                                    </p:animScale>
                                    <p:animScale>
                                      <p:cBhvr>
                                        <p:cTn dur="13" id="187">
                                          <p:stCondLst>
                                            <p:cond delay="656"/>
                                          </p:stCondLst>
                                        </p:cTn>
                                        <p:tgtEl>
                                          <p:spTgt spid="18"/>
                                        </p:tgtEl>
                                      </p:cBhvr>
                                      <p:to x="100000" y="80000"/>
                                    </p:animScale>
                                    <p:animScale>
                                      <p:cBhvr>
                                        <p:cTn decel="50000" dur="83" id="188">
                                          <p:stCondLst>
                                            <p:cond delay="669"/>
                                          </p:stCondLst>
                                        </p:cTn>
                                        <p:tgtEl>
                                          <p:spTgt spid="18"/>
                                        </p:tgtEl>
                                      </p:cBhvr>
                                      <p:to x="100000" y="100000"/>
                                    </p:animScale>
                                    <p:animScale>
                                      <p:cBhvr>
                                        <p:cTn dur="13" id="189">
                                          <p:stCondLst>
                                            <p:cond delay="821"/>
                                          </p:stCondLst>
                                        </p:cTn>
                                        <p:tgtEl>
                                          <p:spTgt spid="18"/>
                                        </p:tgtEl>
                                      </p:cBhvr>
                                      <p:to x="100000" y="90000"/>
                                    </p:animScale>
                                    <p:animScale>
                                      <p:cBhvr>
                                        <p:cTn decel="50000" dur="83" id="190">
                                          <p:stCondLst>
                                            <p:cond delay="834"/>
                                          </p:stCondLst>
                                        </p:cTn>
                                        <p:tgtEl>
                                          <p:spTgt spid="18"/>
                                        </p:tgtEl>
                                      </p:cBhvr>
                                      <p:to x="100000" y="100000"/>
                                    </p:animScale>
                                    <p:animScale>
                                      <p:cBhvr>
                                        <p:cTn dur="13" id="191">
                                          <p:stCondLst>
                                            <p:cond delay="904"/>
                                          </p:stCondLst>
                                        </p:cTn>
                                        <p:tgtEl>
                                          <p:spTgt spid="18"/>
                                        </p:tgtEl>
                                      </p:cBhvr>
                                      <p:to x="100000" y="95000"/>
                                    </p:animScale>
                                    <p:animScale>
                                      <p:cBhvr>
                                        <p:cTn decel="50000" dur="83" id="192">
                                          <p:stCondLst>
                                            <p:cond delay="917"/>
                                          </p:stCondLst>
                                        </p:cTn>
                                        <p:tgtEl>
                                          <p:spTgt spid="18"/>
                                        </p:tgtEl>
                                      </p:cBhvr>
                                      <p:to x="100000" y="100000"/>
                                    </p:animScale>
                                  </p:childTnLst>
                                </p:cTn>
                              </p:par>
                              <p:par>
                                <p:cTn fill="hold" grpId="0" id="193" nodeType="withEffect" presetClass="entr" presetID="26" presetSubtype="0">
                                  <p:stCondLst>
                                    <p:cond delay="0"/>
                                  </p:stCondLst>
                                  <p:childTnLst>
                                    <p:set>
                                      <p:cBhvr>
                                        <p:cTn dur="1" fill="hold" id="194">
                                          <p:stCondLst>
                                            <p:cond delay="0"/>
                                          </p:stCondLst>
                                        </p:cTn>
                                        <p:tgtEl>
                                          <p:spTgt spid="30"/>
                                        </p:tgtEl>
                                        <p:attrNameLst>
                                          <p:attrName>style.visibility</p:attrName>
                                        </p:attrNameLst>
                                      </p:cBhvr>
                                      <p:to>
                                        <p:strVal val="visible"/>
                                      </p:to>
                                    </p:set>
                                    <p:animEffect filter="wipe(down)" transition="in">
                                      <p:cBhvr>
                                        <p:cTn dur="290" id="195">
                                          <p:stCondLst>
                                            <p:cond delay="0"/>
                                          </p:stCondLst>
                                        </p:cTn>
                                        <p:tgtEl>
                                          <p:spTgt spid="30"/>
                                        </p:tgtEl>
                                      </p:cBhvr>
                                    </p:animEffect>
                                    <p:anim calcmode="lin" valueType="num">
                                      <p:cBhvr>
                                        <p:cTn dur="911" id="19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dur="332" id="197" tmFilter="0.0,0.0; 0.25,0.07; 0.50,0.2; 0.75,0.467; 1.0,1.0">
                                          <p:stCondLst>
                                            <p:cond delay="0"/>
                                          </p:stCondLst>
                                        </p:cTn>
                                        <p:tgtEl>
                                          <p:spTgt spid="30"/>
                                        </p:tgtEl>
                                        <p:attrNameLst>
                                          <p:attrName>ppt_y</p:attrName>
                                        </p:attrNameLst>
                                      </p:cBhvr>
                                      <p:tavLst>
                                        <p:tav fmla="#ppt_y-sin(pi*$)/3" tm="0">
                                          <p:val>
                                            <p:fltVal val="0.5"/>
                                          </p:val>
                                        </p:tav>
                                        <p:tav tm="100000">
                                          <p:val>
                                            <p:fltVal val="1"/>
                                          </p:val>
                                        </p:tav>
                                      </p:tavLst>
                                    </p:anim>
                                    <p:anim calcmode="lin" valueType="num">
                                      <p:cBhvr>
                                        <p:cTn dur="332" id="198" tmFilter="0, 0; 0.125,0.2665; 0.25,0.4; 0.375,0.465; 0.5,0.5;  0.625,0.535; 0.75,0.6; 0.875,0.7335; 1,1">
                                          <p:stCondLst>
                                            <p:cond delay="332"/>
                                          </p:stCondLst>
                                        </p:cTn>
                                        <p:tgtEl>
                                          <p:spTgt spid="30"/>
                                        </p:tgtEl>
                                        <p:attrNameLst>
                                          <p:attrName>ppt_y</p:attrName>
                                        </p:attrNameLst>
                                      </p:cBhvr>
                                      <p:tavLst>
                                        <p:tav fmla="#ppt_y-sin(pi*$)/9" tm="0">
                                          <p:val>
                                            <p:fltVal val="0"/>
                                          </p:val>
                                        </p:tav>
                                        <p:tav tm="100000">
                                          <p:val>
                                            <p:fltVal val="1"/>
                                          </p:val>
                                        </p:tav>
                                      </p:tavLst>
                                    </p:anim>
                                    <p:anim calcmode="lin" valueType="num">
                                      <p:cBhvr>
                                        <p:cTn dur="166" id="199" tmFilter="0, 0; 0.125,0.2665; 0.25,0.4; 0.375,0.465; 0.5,0.5;  0.625,0.535; 0.75,0.6; 0.875,0.7335; 1,1">
                                          <p:stCondLst>
                                            <p:cond delay="662"/>
                                          </p:stCondLst>
                                        </p:cTn>
                                        <p:tgtEl>
                                          <p:spTgt spid="30"/>
                                        </p:tgtEl>
                                        <p:attrNameLst>
                                          <p:attrName>ppt_y</p:attrName>
                                        </p:attrNameLst>
                                      </p:cBhvr>
                                      <p:tavLst>
                                        <p:tav fmla="#ppt_y-sin(pi*$)/27" tm="0">
                                          <p:val>
                                            <p:fltVal val="0"/>
                                          </p:val>
                                        </p:tav>
                                        <p:tav tm="100000">
                                          <p:val>
                                            <p:fltVal val="1"/>
                                          </p:val>
                                        </p:tav>
                                      </p:tavLst>
                                    </p:anim>
                                    <p:anim calcmode="lin" valueType="num">
                                      <p:cBhvr>
                                        <p:cTn dur="82" id="200" tmFilter="0, 0; 0.125,0.2665; 0.25,0.4; 0.375,0.465; 0.5,0.5;  0.625,0.535; 0.75,0.6; 0.875,0.7335; 1,1">
                                          <p:stCondLst>
                                            <p:cond delay="828"/>
                                          </p:stCondLst>
                                        </p:cTn>
                                        <p:tgtEl>
                                          <p:spTgt spid="30"/>
                                        </p:tgtEl>
                                        <p:attrNameLst>
                                          <p:attrName>ppt_y</p:attrName>
                                        </p:attrNameLst>
                                      </p:cBhvr>
                                      <p:tavLst>
                                        <p:tav fmla="#ppt_y-sin(pi*$)/81" tm="0">
                                          <p:val>
                                            <p:fltVal val="0"/>
                                          </p:val>
                                        </p:tav>
                                        <p:tav tm="100000">
                                          <p:val>
                                            <p:fltVal val="1"/>
                                          </p:val>
                                        </p:tav>
                                      </p:tavLst>
                                    </p:anim>
                                    <p:animScale>
                                      <p:cBhvr>
                                        <p:cTn dur="13" id="201">
                                          <p:stCondLst>
                                            <p:cond delay="325"/>
                                          </p:stCondLst>
                                        </p:cTn>
                                        <p:tgtEl>
                                          <p:spTgt spid="30"/>
                                        </p:tgtEl>
                                      </p:cBhvr>
                                      <p:to x="100000" y="60000"/>
                                    </p:animScale>
                                    <p:animScale>
                                      <p:cBhvr>
                                        <p:cTn decel="50000" dur="83" id="202">
                                          <p:stCondLst>
                                            <p:cond delay="338"/>
                                          </p:stCondLst>
                                        </p:cTn>
                                        <p:tgtEl>
                                          <p:spTgt spid="30"/>
                                        </p:tgtEl>
                                      </p:cBhvr>
                                      <p:to x="100000" y="100000"/>
                                    </p:animScale>
                                    <p:animScale>
                                      <p:cBhvr>
                                        <p:cTn dur="13" id="203">
                                          <p:stCondLst>
                                            <p:cond delay="656"/>
                                          </p:stCondLst>
                                        </p:cTn>
                                        <p:tgtEl>
                                          <p:spTgt spid="30"/>
                                        </p:tgtEl>
                                      </p:cBhvr>
                                      <p:to x="100000" y="80000"/>
                                    </p:animScale>
                                    <p:animScale>
                                      <p:cBhvr>
                                        <p:cTn decel="50000" dur="83" id="204">
                                          <p:stCondLst>
                                            <p:cond delay="669"/>
                                          </p:stCondLst>
                                        </p:cTn>
                                        <p:tgtEl>
                                          <p:spTgt spid="30"/>
                                        </p:tgtEl>
                                      </p:cBhvr>
                                      <p:to x="100000" y="100000"/>
                                    </p:animScale>
                                    <p:animScale>
                                      <p:cBhvr>
                                        <p:cTn dur="13" id="205">
                                          <p:stCondLst>
                                            <p:cond delay="821"/>
                                          </p:stCondLst>
                                        </p:cTn>
                                        <p:tgtEl>
                                          <p:spTgt spid="30"/>
                                        </p:tgtEl>
                                      </p:cBhvr>
                                      <p:to x="100000" y="90000"/>
                                    </p:animScale>
                                    <p:animScale>
                                      <p:cBhvr>
                                        <p:cTn decel="50000" dur="83" id="206">
                                          <p:stCondLst>
                                            <p:cond delay="834"/>
                                          </p:stCondLst>
                                        </p:cTn>
                                        <p:tgtEl>
                                          <p:spTgt spid="30"/>
                                        </p:tgtEl>
                                      </p:cBhvr>
                                      <p:to x="100000" y="100000"/>
                                    </p:animScale>
                                    <p:animScale>
                                      <p:cBhvr>
                                        <p:cTn dur="13" id="207">
                                          <p:stCondLst>
                                            <p:cond delay="904"/>
                                          </p:stCondLst>
                                        </p:cTn>
                                        <p:tgtEl>
                                          <p:spTgt spid="30"/>
                                        </p:tgtEl>
                                      </p:cBhvr>
                                      <p:to x="100000" y="95000"/>
                                    </p:animScale>
                                    <p:animScale>
                                      <p:cBhvr>
                                        <p:cTn decel="50000" dur="83" id="208">
                                          <p:stCondLst>
                                            <p:cond delay="917"/>
                                          </p:stCondLst>
                                        </p:cTn>
                                        <p:tgtEl>
                                          <p:spTgt spid="30"/>
                                        </p:tgtEl>
                                      </p:cBhvr>
                                      <p:to x="100000" y="100000"/>
                                    </p:animScale>
                                  </p:childTnLst>
                                </p:cTn>
                              </p:par>
                              <p:par>
                                <p:cTn fill="hold" grpId="0" id="209" nodeType="withEffect" presetClass="entr" presetID="26" presetSubtype="0">
                                  <p:stCondLst>
                                    <p:cond delay="0"/>
                                  </p:stCondLst>
                                  <p:childTnLst>
                                    <p:set>
                                      <p:cBhvr>
                                        <p:cTn dur="1" fill="hold" id="210">
                                          <p:stCondLst>
                                            <p:cond delay="0"/>
                                          </p:stCondLst>
                                        </p:cTn>
                                        <p:tgtEl>
                                          <p:spTgt spid="20"/>
                                        </p:tgtEl>
                                        <p:attrNameLst>
                                          <p:attrName>style.visibility</p:attrName>
                                        </p:attrNameLst>
                                      </p:cBhvr>
                                      <p:to>
                                        <p:strVal val="visible"/>
                                      </p:to>
                                    </p:set>
                                    <p:animEffect filter="wipe(down)" transition="in">
                                      <p:cBhvr>
                                        <p:cTn dur="290" id="211">
                                          <p:stCondLst>
                                            <p:cond delay="0"/>
                                          </p:stCondLst>
                                        </p:cTn>
                                        <p:tgtEl>
                                          <p:spTgt spid="20"/>
                                        </p:tgtEl>
                                      </p:cBhvr>
                                    </p:animEffect>
                                    <p:anim calcmode="lin" valueType="num">
                                      <p:cBhvr>
                                        <p:cTn dur="911" id="21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dur="332" id="213" tmFilter="0.0,0.0; 0.25,0.07; 0.50,0.2; 0.75,0.467; 1.0,1.0">
                                          <p:stCondLst>
                                            <p:cond delay="0"/>
                                          </p:stCondLst>
                                        </p:cTn>
                                        <p:tgtEl>
                                          <p:spTgt spid="20"/>
                                        </p:tgtEl>
                                        <p:attrNameLst>
                                          <p:attrName>ppt_y</p:attrName>
                                        </p:attrNameLst>
                                      </p:cBhvr>
                                      <p:tavLst>
                                        <p:tav fmla="#ppt_y-sin(pi*$)/3" tm="0">
                                          <p:val>
                                            <p:fltVal val="0.5"/>
                                          </p:val>
                                        </p:tav>
                                        <p:tav tm="100000">
                                          <p:val>
                                            <p:fltVal val="1"/>
                                          </p:val>
                                        </p:tav>
                                      </p:tavLst>
                                    </p:anim>
                                    <p:anim calcmode="lin" valueType="num">
                                      <p:cBhvr>
                                        <p:cTn dur="332" id="214" tmFilter="0, 0; 0.125,0.2665; 0.25,0.4; 0.375,0.465; 0.5,0.5;  0.625,0.535; 0.75,0.6; 0.875,0.7335; 1,1">
                                          <p:stCondLst>
                                            <p:cond delay="332"/>
                                          </p:stCondLst>
                                        </p:cTn>
                                        <p:tgtEl>
                                          <p:spTgt spid="20"/>
                                        </p:tgtEl>
                                        <p:attrNameLst>
                                          <p:attrName>ppt_y</p:attrName>
                                        </p:attrNameLst>
                                      </p:cBhvr>
                                      <p:tavLst>
                                        <p:tav fmla="#ppt_y-sin(pi*$)/9" tm="0">
                                          <p:val>
                                            <p:fltVal val="0"/>
                                          </p:val>
                                        </p:tav>
                                        <p:tav tm="100000">
                                          <p:val>
                                            <p:fltVal val="1"/>
                                          </p:val>
                                        </p:tav>
                                      </p:tavLst>
                                    </p:anim>
                                    <p:anim calcmode="lin" valueType="num">
                                      <p:cBhvr>
                                        <p:cTn dur="166" id="215" tmFilter="0, 0; 0.125,0.2665; 0.25,0.4; 0.375,0.465; 0.5,0.5;  0.625,0.535; 0.75,0.6; 0.875,0.7335; 1,1">
                                          <p:stCondLst>
                                            <p:cond delay="662"/>
                                          </p:stCondLst>
                                        </p:cTn>
                                        <p:tgtEl>
                                          <p:spTgt spid="20"/>
                                        </p:tgtEl>
                                        <p:attrNameLst>
                                          <p:attrName>ppt_y</p:attrName>
                                        </p:attrNameLst>
                                      </p:cBhvr>
                                      <p:tavLst>
                                        <p:tav fmla="#ppt_y-sin(pi*$)/27" tm="0">
                                          <p:val>
                                            <p:fltVal val="0"/>
                                          </p:val>
                                        </p:tav>
                                        <p:tav tm="100000">
                                          <p:val>
                                            <p:fltVal val="1"/>
                                          </p:val>
                                        </p:tav>
                                      </p:tavLst>
                                    </p:anim>
                                    <p:anim calcmode="lin" valueType="num">
                                      <p:cBhvr>
                                        <p:cTn dur="82" id="216" tmFilter="0, 0; 0.125,0.2665; 0.25,0.4; 0.375,0.465; 0.5,0.5;  0.625,0.535; 0.75,0.6; 0.875,0.7335; 1,1">
                                          <p:stCondLst>
                                            <p:cond delay="828"/>
                                          </p:stCondLst>
                                        </p:cTn>
                                        <p:tgtEl>
                                          <p:spTgt spid="20"/>
                                        </p:tgtEl>
                                        <p:attrNameLst>
                                          <p:attrName>ppt_y</p:attrName>
                                        </p:attrNameLst>
                                      </p:cBhvr>
                                      <p:tavLst>
                                        <p:tav fmla="#ppt_y-sin(pi*$)/81" tm="0">
                                          <p:val>
                                            <p:fltVal val="0"/>
                                          </p:val>
                                        </p:tav>
                                        <p:tav tm="100000">
                                          <p:val>
                                            <p:fltVal val="1"/>
                                          </p:val>
                                        </p:tav>
                                      </p:tavLst>
                                    </p:anim>
                                    <p:animScale>
                                      <p:cBhvr>
                                        <p:cTn dur="13" id="217">
                                          <p:stCondLst>
                                            <p:cond delay="325"/>
                                          </p:stCondLst>
                                        </p:cTn>
                                        <p:tgtEl>
                                          <p:spTgt spid="20"/>
                                        </p:tgtEl>
                                      </p:cBhvr>
                                      <p:to x="100000" y="60000"/>
                                    </p:animScale>
                                    <p:animScale>
                                      <p:cBhvr>
                                        <p:cTn decel="50000" dur="83" id="218">
                                          <p:stCondLst>
                                            <p:cond delay="338"/>
                                          </p:stCondLst>
                                        </p:cTn>
                                        <p:tgtEl>
                                          <p:spTgt spid="20"/>
                                        </p:tgtEl>
                                      </p:cBhvr>
                                      <p:to x="100000" y="100000"/>
                                    </p:animScale>
                                    <p:animScale>
                                      <p:cBhvr>
                                        <p:cTn dur="13" id="219">
                                          <p:stCondLst>
                                            <p:cond delay="656"/>
                                          </p:stCondLst>
                                        </p:cTn>
                                        <p:tgtEl>
                                          <p:spTgt spid="20"/>
                                        </p:tgtEl>
                                      </p:cBhvr>
                                      <p:to x="100000" y="80000"/>
                                    </p:animScale>
                                    <p:animScale>
                                      <p:cBhvr>
                                        <p:cTn decel="50000" dur="83" id="220">
                                          <p:stCondLst>
                                            <p:cond delay="669"/>
                                          </p:stCondLst>
                                        </p:cTn>
                                        <p:tgtEl>
                                          <p:spTgt spid="20"/>
                                        </p:tgtEl>
                                      </p:cBhvr>
                                      <p:to x="100000" y="100000"/>
                                    </p:animScale>
                                    <p:animScale>
                                      <p:cBhvr>
                                        <p:cTn dur="13" id="221">
                                          <p:stCondLst>
                                            <p:cond delay="821"/>
                                          </p:stCondLst>
                                        </p:cTn>
                                        <p:tgtEl>
                                          <p:spTgt spid="20"/>
                                        </p:tgtEl>
                                      </p:cBhvr>
                                      <p:to x="100000" y="90000"/>
                                    </p:animScale>
                                    <p:animScale>
                                      <p:cBhvr>
                                        <p:cTn decel="50000" dur="83" id="222">
                                          <p:stCondLst>
                                            <p:cond delay="834"/>
                                          </p:stCondLst>
                                        </p:cTn>
                                        <p:tgtEl>
                                          <p:spTgt spid="20"/>
                                        </p:tgtEl>
                                      </p:cBhvr>
                                      <p:to x="100000" y="100000"/>
                                    </p:animScale>
                                    <p:animScale>
                                      <p:cBhvr>
                                        <p:cTn dur="13" id="223">
                                          <p:stCondLst>
                                            <p:cond delay="904"/>
                                          </p:stCondLst>
                                        </p:cTn>
                                        <p:tgtEl>
                                          <p:spTgt spid="20"/>
                                        </p:tgtEl>
                                      </p:cBhvr>
                                      <p:to x="100000" y="95000"/>
                                    </p:animScale>
                                    <p:animScale>
                                      <p:cBhvr>
                                        <p:cTn decel="50000" dur="83" id="224">
                                          <p:stCondLst>
                                            <p:cond delay="917"/>
                                          </p:stCondLst>
                                        </p:cTn>
                                        <p:tgtEl>
                                          <p:spTgt spid="20"/>
                                        </p:tgtEl>
                                      </p:cBhvr>
                                      <p:to x="100000" y="100000"/>
                                    </p:animScale>
                                  </p:childTnLst>
                                </p:cTn>
                              </p:par>
                            </p:childTnLst>
                          </p:cTn>
                        </p:par>
                        <p:par>
                          <p:cTn fill="hold" id="225" nodeType="afterGroup">
                            <p:stCondLst>
                              <p:cond delay="4400"/>
                            </p:stCondLst>
                            <p:childTnLst>
                              <p:par>
                                <p:cTn fill="hold" grpId="0" id="226" nodeType="afterEffect" presetClass="entr" presetID="1" presetSubtype="0">
                                  <p:stCondLst>
                                    <p:cond delay="0"/>
                                  </p:stCondLst>
                                  <p:childTnLst>
                                    <p:set>
                                      <p:cBhvr>
                                        <p:cTn dur="1" fill="hold" id="227">
                                          <p:stCondLst>
                                            <p:cond delay="0"/>
                                          </p:stCondLst>
                                        </p:cTn>
                                        <p:tgtEl>
                                          <p:spTgt spid="31"/>
                                        </p:tgtEl>
                                        <p:attrNameLst>
                                          <p:attrName>style.visibility</p:attrName>
                                        </p:attrNameLst>
                                      </p:cBhvr>
                                      <p:to>
                                        <p:strVal val="visible"/>
                                      </p:to>
                                    </p:set>
                                  </p:childTnLst>
                                </p:cTn>
                              </p:par>
                              <p:par>
                                <p:cTn accel="50000" decel="50000" fill="hold" grpId="1" id="228" nodeType="withEffect" presetClass="path" presetID="35" presetSubtype="0">
                                  <p:stCondLst>
                                    <p:cond delay="0"/>
                                  </p:stCondLst>
                                  <p:childTnLst>
                                    <p:animMotion origin="layout" path="M -3.56836E-06 -3.7037E-07 L 0.36686 0.15278" pathEditMode="relative" ptsTypes="AA" rAng="0">
                                      <p:cBhvr>
                                        <p:cTn dur="500" fill="hold" id="229" spd="-99900"/>
                                        <p:tgtEl>
                                          <p:spTgt spid="31"/>
                                        </p:tgtEl>
                                        <p:attrNameLst>
                                          <p:attrName>ppt_x</p:attrName>
                                          <p:attrName>ppt_y</p:attrName>
                                        </p:attrNameLst>
                                      </p:cBhvr>
                                      <p:rCtr x="18343" y="7639"/>
                                    </p:animMotion>
                                  </p:childTnLst>
                                </p:cTn>
                              </p:par>
                              <p:par>
                                <p:cTn fill="hold" grpId="0" id="230" nodeType="withEffect" presetClass="entr" presetID="1" presetSubtype="0">
                                  <p:stCondLst>
                                    <p:cond delay="0"/>
                                  </p:stCondLst>
                                  <p:childTnLst>
                                    <p:set>
                                      <p:cBhvr>
                                        <p:cTn dur="1" fill="hold" id="231">
                                          <p:stCondLst>
                                            <p:cond delay="0"/>
                                          </p:stCondLst>
                                        </p:cTn>
                                        <p:tgtEl>
                                          <p:spTgt spid="32"/>
                                        </p:tgtEl>
                                        <p:attrNameLst>
                                          <p:attrName>style.visibility</p:attrName>
                                        </p:attrNameLst>
                                      </p:cBhvr>
                                      <p:to>
                                        <p:strVal val="visible"/>
                                      </p:to>
                                    </p:set>
                                  </p:childTnLst>
                                </p:cTn>
                              </p:par>
                              <p:par>
                                <p:cTn accel="50000" decel="50000" fill="hold" grpId="1" id="232" nodeType="withEffect" presetClass="path" presetID="35" presetSubtype="0">
                                  <p:stCondLst>
                                    <p:cond delay="0"/>
                                  </p:stCondLst>
                                  <p:childTnLst>
                                    <p:animMotion origin="layout" path="M 7.85742E-07 -3.33333E-06 L -0.39495 -0.11018" pathEditMode="relative" ptsTypes="AA" rAng="0">
                                      <p:cBhvr>
                                        <p:cTn dur="500" fill="hold" id="233" spd="-99900"/>
                                        <p:tgtEl>
                                          <p:spTgt spid="32"/>
                                        </p:tgtEl>
                                        <p:attrNameLst>
                                          <p:attrName>ppt_x</p:attrName>
                                          <p:attrName>ppt_y</p:attrName>
                                        </p:attrNameLst>
                                      </p:cBhvr>
                                      <p:rCtr x="-19748" y="-5509"/>
                                    </p:animMotion>
                                  </p:childTnLst>
                                </p:cTn>
                              </p:par>
                            </p:childTnLst>
                          </p:cTn>
                        </p:par>
                        <p:par>
                          <p:cTn fill="hold" id="234" nodeType="afterGroup">
                            <p:stCondLst>
                              <p:cond delay="4900"/>
                            </p:stCondLst>
                            <p:childTnLst>
                              <p:par>
                                <p:cTn fill="hold" grpId="0" id="235" nodeType="afterEffect" presetClass="entr" presetID="18" presetSubtype="3">
                                  <p:stCondLst>
                                    <p:cond delay="0"/>
                                  </p:stCondLst>
                                  <p:childTnLst>
                                    <p:set>
                                      <p:cBhvr>
                                        <p:cTn dur="1" fill="hold" id="236">
                                          <p:stCondLst>
                                            <p:cond delay="0"/>
                                          </p:stCondLst>
                                        </p:cTn>
                                        <p:tgtEl>
                                          <p:spTgt spid="33"/>
                                        </p:tgtEl>
                                        <p:attrNameLst>
                                          <p:attrName>style.visibility</p:attrName>
                                        </p:attrNameLst>
                                      </p:cBhvr>
                                      <p:to>
                                        <p:strVal val="visible"/>
                                      </p:to>
                                    </p:set>
                                    <p:animEffect filter="strips(upRight)" transition="in">
                                      <p:cBhvr>
                                        <p:cTn dur="500" id="23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12"/>
      <p:bldP grpId="0" spid="14"/>
      <p:bldP grpId="0" spid="15"/>
      <p:bldP grpId="0" spid="16"/>
      <p:bldP grpId="0" spid="17"/>
      <p:bldP grpId="0" spid="18"/>
      <p:bldP grpId="0" spid="19"/>
      <p:bldP grpId="0" spid="20"/>
      <p:bldP grpId="0" spid="21"/>
      <p:bldP grpId="0" spid="28"/>
      <p:bldP grpId="0" spid="29"/>
      <p:bldP grpId="0" spid="30"/>
      <p:bldP grpId="0" spid="31"/>
      <p:bldP grpId="1" spid="31"/>
      <p:bldP grpId="0" spid="32"/>
      <p:bldP grpId="1" spid="32"/>
      <p:bldP grpId="0" spid="3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产品功能</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22</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53" name="Freeform 471"/>
          <p:cNvSpPr>
            <a:spLocks noEditPoints="1"/>
          </p:cNvSpPr>
          <p:nvPr/>
        </p:nvSpPr>
        <p:spPr bwMode="auto">
          <a:xfrm>
            <a:off x="6655400" y="3847162"/>
            <a:ext cx="967236" cy="738967"/>
          </a:xfrm>
          <a:custGeom>
            <a:gdLst>
              <a:gd fmla="*/ 103 w 106" name="T0"/>
              <a:gd fmla="*/ 44 h 81" name="T1"/>
              <a:gd fmla="*/ 85 w 106" name="T2"/>
              <a:gd fmla="*/ 26 h 81" name="T3"/>
              <a:gd fmla="*/ 66 w 106" name="T4"/>
              <a:gd fmla="*/ 7 h 81" name="T5"/>
              <a:gd fmla="*/ 47 w 106" name="T6"/>
              <a:gd fmla="*/ 26 h 81" name="T7"/>
              <a:gd fmla="*/ 29 w 106" name="T8"/>
              <a:gd fmla="*/ 44 h 81" name="T9"/>
              <a:gd fmla="*/ 4 w 106" name="T10"/>
              <a:gd fmla="*/ 44 h 81" name="T11"/>
              <a:gd fmla="*/ 4 w 106" name="T12"/>
              <a:gd fmla="*/ 81 h 81" name="T13"/>
              <a:gd fmla="*/ 66 w 106" name="T14"/>
              <a:gd fmla="*/ 81 h 81" name="T15"/>
              <a:gd fmla="*/ 66 w 106" name="T16"/>
              <a:gd fmla="*/ 53 h 81" name="T17"/>
              <a:gd fmla="*/ 84 w 106" name="T18"/>
              <a:gd fmla="*/ 53 h 81" name="T19"/>
              <a:gd fmla="*/ 84 w 106" name="T20"/>
              <a:gd fmla="*/ 81 h 81" name="T21"/>
              <a:gd fmla="*/ 103 w 106" name="T22"/>
              <a:gd fmla="*/ 81 h 81" name="T23"/>
              <a:gd fmla="*/ 103 w 106" name="T24"/>
              <a:gd fmla="*/ 44 h 81" name="T25"/>
              <a:gd fmla="*/ 25 w 106" name="T26"/>
              <a:gd fmla="*/ 66 h 81" name="T27"/>
              <a:gd fmla="*/ 11 w 106" name="T28"/>
              <a:gd fmla="*/ 66 h 81" name="T29"/>
              <a:gd fmla="*/ 11 w 106" name="T30"/>
              <a:gd fmla="*/ 52 h 81" name="T31"/>
              <a:gd fmla="*/ 25 w 106" name="T32"/>
              <a:gd fmla="*/ 52 h 81" name="T33"/>
              <a:gd fmla="*/ 25 w 106" name="T34"/>
              <a:gd fmla="*/ 66 h 81" name="T35"/>
              <a:gd fmla="*/ 47 w 106" name="T36"/>
              <a:gd fmla="*/ 66 h 81" name="T37"/>
              <a:gd fmla="*/ 33 w 106" name="T38"/>
              <a:gd fmla="*/ 66 h 81" name="T39"/>
              <a:gd fmla="*/ 33 w 106" name="T40"/>
              <a:gd fmla="*/ 52 h 81" name="T41"/>
              <a:gd fmla="*/ 47 w 106" name="T42"/>
              <a:gd fmla="*/ 52 h 81" name="T43"/>
              <a:gd fmla="*/ 47 w 106" name="T44"/>
              <a:gd fmla="*/ 66 h 81" name="T45"/>
              <a:gd fmla="*/ 63 w 106" name="T46"/>
              <a:gd fmla="*/ 38 h 81" name="T47"/>
              <a:gd fmla="*/ 56 w 106" name="T48"/>
              <a:gd fmla="*/ 31 h 81" name="T49"/>
              <a:gd fmla="*/ 63 w 106" name="T50"/>
              <a:gd fmla="*/ 25 h 81" name="T51"/>
              <a:gd fmla="*/ 70 w 106" name="T52"/>
              <a:gd fmla="*/ 31 h 81" name="T53"/>
              <a:gd fmla="*/ 63 w 106" name="T54"/>
              <a:gd fmla="*/ 38 h 81" name="T55"/>
              <a:gd fmla="*/ 106 w 106" name="T56"/>
              <a:gd fmla="*/ 40 h 81" name="T57"/>
              <a:gd fmla="*/ 104 w 106" name="T58"/>
              <a:gd fmla="*/ 42 h 81" name="T59"/>
              <a:gd fmla="*/ 66 w 106" name="T60"/>
              <a:gd fmla="*/ 3 h 81" name="T61"/>
              <a:gd fmla="*/ 28 w 106" name="T62"/>
              <a:gd fmla="*/ 41 h 81" name="T63"/>
              <a:gd fmla="*/ 28 w 106" name="T64"/>
              <a:gd fmla="*/ 42 h 81" name="T65"/>
              <a:gd fmla="*/ 0 w 106" name="T66"/>
              <a:gd fmla="*/ 42 h 81" name="T67"/>
              <a:gd fmla="*/ 21 w 106" name="T68"/>
              <a:gd fmla="*/ 20 h 81" name="T69"/>
              <a:gd fmla="*/ 47 w 106" name="T70"/>
              <a:gd fmla="*/ 20 h 81" name="T71"/>
              <a:gd fmla="*/ 66 w 106" name="T72"/>
              <a:gd fmla="*/ 0 h 81" name="T73"/>
              <a:gd fmla="*/ 87 w 106" name="T74"/>
              <a:gd fmla="*/ 21 h 81" name="T75"/>
              <a:gd fmla="*/ 87 w 106" name="T76"/>
              <a:gd fmla="*/ 9 h 81" name="T77"/>
              <a:gd fmla="*/ 95 w 106" name="T78"/>
              <a:gd fmla="*/ 9 h 81" name="T79"/>
              <a:gd fmla="*/ 95 w 106" name="T80"/>
              <a:gd fmla="*/ 30 h 81" name="T81"/>
              <a:gd fmla="*/ 106 w 106" name="T82"/>
              <a:gd fmla="*/ 40 h 8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1" w="105">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070C0"/>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4" name="Freeform 476"/>
          <p:cNvSpPr>
            <a:spLocks noEditPoints="1"/>
          </p:cNvSpPr>
          <p:nvPr/>
        </p:nvSpPr>
        <p:spPr bwMode="auto">
          <a:xfrm>
            <a:off x="1611478" y="1542906"/>
            <a:ext cx="1041341" cy="754547"/>
          </a:xfrm>
          <a:custGeom>
            <a:gdLst>
              <a:gd fmla="*/ 125 w 125" name="T0"/>
              <a:gd fmla="*/ 71 h 73" name="T1"/>
              <a:gd fmla="*/ 124 w 125" name="T2"/>
              <a:gd fmla="*/ 73 h 73" name="T3"/>
              <a:gd fmla="*/ 2 w 125" name="T4"/>
              <a:gd fmla="*/ 73 h 73" name="T5"/>
              <a:gd fmla="*/ 0 w 125" name="T6"/>
              <a:gd fmla="*/ 71 h 73" name="T7"/>
              <a:gd fmla="*/ 0 w 125" name="T8"/>
              <a:gd fmla="*/ 68 h 73" name="T9"/>
              <a:gd fmla="*/ 2 w 125" name="T10"/>
              <a:gd fmla="*/ 66 h 73" name="T11"/>
              <a:gd fmla="*/ 124 w 125" name="T12"/>
              <a:gd fmla="*/ 66 h 73" name="T13"/>
              <a:gd fmla="*/ 125 w 125" name="T14"/>
              <a:gd fmla="*/ 68 h 73" name="T15"/>
              <a:gd fmla="*/ 125 w 125" name="T16"/>
              <a:gd fmla="*/ 71 h 73" name="T17"/>
              <a:gd fmla="*/ 118 w 125" name="T18"/>
              <a:gd fmla="*/ 5 h 73" name="T19"/>
              <a:gd fmla="*/ 118 w 125" name="T20"/>
              <a:gd fmla="*/ 58 h 73" name="T21"/>
              <a:gd fmla="*/ 113 w 125" name="T22"/>
              <a:gd fmla="*/ 63 h 73" name="T23"/>
              <a:gd fmla="*/ 12 w 125" name="T24"/>
              <a:gd fmla="*/ 63 h 73" name="T25"/>
              <a:gd fmla="*/ 7 w 125" name="T26"/>
              <a:gd fmla="*/ 58 h 73" name="T27"/>
              <a:gd fmla="*/ 7 w 125" name="T28"/>
              <a:gd fmla="*/ 5 h 73" name="T29"/>
              <a:gd fmla="*/ 12 w 125" name="T30"/>
              <a:gd fmla="*/ 0 h 73" name="T31"/>
              <a:gd fmla="*/ 113 w 125" name="T32"/>
              <a:gd fmla="*/ 0 h 73" name="T33"/>
              <a:gd fmla="*/ 118 w 125" name="T34"/>
              <a:gd fmla="*/ 5 h 73" name="T35"/>
              <a:gd fmla="*/ 113 w 125" name="T36"/>
              <a:gd fmla="*/ 6 h 73" name="T37"/>
              <a:gd fmla="*/ 12 w 125" name="T38"/>
              <a:gd fmla="*/ 6 h 73" name="T39"/>
              <a:gd fmla="*/ 12 w 125" name="T40"/>
              <a:gd fmla="*/ 59 h 73" name="T41"/>
              <a:gd fmla="*/ 113 w 125" name="T42"/>
              <a:gd fmla="*/ 59 h 73" name="T43"/>
              <a:gd fmla="*/ 113 w 125" name="T44"/>
              <a:gd fmla="*/ 6 h 7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3" w="125">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070C0"/>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5" name="Oval 493"/>
          <p:cNvSpPr>
            <a:spLocks noChangeArrowheads="1"/>
          </p:cNvSpPr>
          <p:nvPr/>
        </p:nvSpPr>
        <p:spPr bwMode="auto">
          <a:xfrm>
            <a:off x="1611478" y="3923447"/>
            <a:ext cx="730404" cy="662682"/>
          </a:xfrm>
          <a:custGeom>
            <a:rect b="b" l="l" r="r" t="t"/>
            <a:pathLst>
              <a:path h="217487" w="239712">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0B0F0"/>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6" name="Freeform 497"/>
          <p:cNvSpPr>
            <a:spLocks noEditPoints="1"/>
          </p:cNvSpPr>
          <p:nvPr/>
        </p:nvSpPr>
        <p:spPr bwMode="auto">
          <a:xfrm>
            <a:off x="6655401" y="1542906"/>
            <a:ext cx="563836" cy="777833"/>
          </a:xfrm>
          <a:custGeom>
            <a:gdLst>
              <a:gd fmla="*/ 125 w 128" name="T0"/>
              <a:gd fmla="*/ 83 h 177" name="T1"/>
              <a:gd fmla="*/ 64 w 128" name="T2"/>
              <a:gd fmla="*/ 177 h 177" name="T3"/>
              <a:gd fmla="*/ 0 w 128" name="T4"/>
              <a:gd fmla="*/ 71 h 177" name="T5"/>
              <a:gd fmla="*/ 0 w 128" name="T6"/>
              <a:gd fmla="*/ 70 h 177" name="T7"/>
              <a:gd fmla="*/ 0 w 128" name="T8"/>
              <a:gd fmla="*/ 64 h 177" name="T9"/>
              <a:gd fmla="*/ 64 w 128" name="T10"/>
              <a:gd fmla="*/ 0 h 177" name="T11"/>
              <a:gd fmla="*/ 128 w 128" name="T12"/>
              <a:gd fmla="*/ 64 h 177" name="T13"/>
              <a:gd fmla="*/ 127 w 128" name="T14"/>
              <a:gd fmla="*/ 68 h 177" name="T15"/>
              <a:gd fmla="*/ 125 w 128" name="T16"/>
              <a:gd fmla="*/ 83 h 177" name="T17"/>
              <a:gd fmla="*/ 64 w 128" name="T18"/>
              <a:gd fmla="*/ 20 h 177" name="T19"/>
              <a:gd fmla="*/ 22 w 128" name="T20"/>
              <a:gd fmla="*/ 62 h 177" name="T21"/>
              <a:gd fmla="*/ 64 w 128" name="T22"/>
              <a:gd fmla="*/ 104 h 177" name="T23"/>
              <a:gd fmla="*/ 106 w 128" name="T24"/>
              <a:gd fmla="*/ 62 h 177" name="T25"/>
              <a:gd fmla="*/ 64 w 128" name="T26"/>
              <a:gd fmla="*/ 20 h 177" name="T27"/>
              <a:gd fmla="*/ 64 w 128" name="T28"/>
              <a:gd fmla="*/ 40 h 177" name="T29"/>
              <a:gd fmla="*/ 44 w 128" name="T30"/>
              <a:gd fmla="*/ 60 h 177" name="T31"/>
              <a:gd fmla="*/ 64 w 128" name="T32"/>
              <a:gd fmla="*/ 80 h 177" name="T33"/>
              <a:gd fmla="*/ 84 w 128" name="T34"/>
              <a:gd fmla="*/ 60 h 177" name="T35"/>
              <a:gd fmla="*/ 64 w 128" name="T36"/>
              <a:gd fmla="*/ 40 h 1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7" w="128">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0B0F0"/>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cxnSp>
        <p:nvCxnSpPr>
          <p:cNvPr id="57" name="直接连接符 56"/>
          <p:cNvCxnSpPr/>
          <p:nvPr/>
        </p:nvCxnSpPr>
        <p:spPr>
          <a:xfrm>
            <a:off x="1611478"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55400"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11478"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655400"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498"/>
          <p:cNvSpPr txBox="1"/>
          <p:nvPr/>
        </p:nvSpPr>
        <p:spPr>
          <a:xfrm>
            <a:off x="4239829" y="1960608"/>
            <a:ext cx="1554480" cy="365760"/>
          </a:xfrm>
          <a:prstGeom prst="rect">
            <a:avLst/>
          </a:prstGeom>
          <a:noFill/>
        </p:spPr>
        <p:txBody>
          <a:bodyPr anchor="ctr" rtlCol="0" wrap="none">
            <a:spAutoFit/>
          </a:bodyPr>
          <a:lstStyle/>
          <a:p>
            <a:pPr algn="r" lvl="0"/>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69" name="TextBox 499"/>
          <p:cNvSpPr txBox="1"/>
          <p:nvPr/>
        </p:nvSpPr>
        <p:spPr>
          <a:xfrm>
            <a:off x="9254547" y="1960608"/>
            <a:ext cx="1554480" cy="365760"/>
          </a:xfrm>
          <a:prstGeom prst="rect">
            <a:avLst/>
          </a:prstGeom>
          <a:noFill/>
        </p:spPr>
        <p:txBody>
          <a:bodyPr anchor="ctr" rtlCol="0" wrap="none">
            <a:spAutoFit/>
          </a:bodyPr>
          <a:lstStyle/>
          <a:p>
            <a:pPr algn="r" lvl="0"/>
            <a:r>
              <a:rPr altLang="en-US" b="1" lang="zh-CN">
                <a:solidFill>
                  <a:schemeClr val="tx1">
                    <a:lumMod val="65000"/>
                    <a:lumOff val="35000"/>
                  </a:schemeClr>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70" name="TextBox 500"/>
          <p:cNvSpPr txBox="1"/>
          <p:nvPr/>
        </p:nvSpPr>
        <p:spPr>
          <a:xfrm>
            <a:off x="4239829" y="4285590"/>
            <a:ext cx="1554480" cy="365760"/>
          </a:xfrm>
          <a:prstGeom prst="rect">
            <a:avLst/>
          </a:prstGeom>
          <a:noFill/>
        </p:spPr>
        <p:txBody>
          <a:bodyPr anchor="ctr" rtlCol="0" wrap="none">
            <a:spAutoFit/>
          </a:bodyPr>
          <a:lstStyle/>
          <a:p>
            <a:pPr algn="r" lvl="0"/>
            <a:r>
              <a:rPr altLang="en-US" b="1" lang="zh-CN">
                <a:solidFill>
                  <a:schemeClr val="tx1">
                    <a:lumMod val="65000"/>
                    <a:lumOff val="35000"/>
                  </a:schemeClr>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71" name="TextBox 501"/>
          <p:cNvSpPr txBox="1"/>
          <p:nvPr/>
        </p:nvSpPr>
        <p:spPr>
          <a:xfrm>
            <a:off x="9254547" y="4285590"/>
            <a:ext cx="1554480" cy="365760"/>
          </a:xfrm>
          <a:prstGeom prst="rect">
            <a:avLst/>
          </a:prstGeom>
          <a:noFill/>
        </p:spPr>
        <p:txBody>
          <a:bodyPr anchor="ctr" rtlCol="0" wrap="none">
            <a:spAutoFit/>
          </a:bodyPr>
          <a:lstStyle/>
          <a:p>
            <a:pPr algn="r" lvl="0"/>
            <a:r>
              <a:rPr altLang="en-US" b="1" lang="zh-CN">
                <a:solidFill>
                  <a:schemeClr val="tx1">
                    <a:lumMod val="65000"/>
                    <a:lumOff val="35000"/>
                  </a:schemeClr>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72" name="TextBox 503"/>
          <p:cNvSpPr txBox="1"/>
          <p:nvPr/>
        </p:nvSpPr>
        <p:spPr>
          <a:xfrm>
            <a:off x="1486254" y="2479734"/>
            <a:ext cx="4296169" cy="923544"/>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您的内容打在这里，或者通过复制您的文本后，在此框中选择粘贴，并选择只保留文字，在此录入上述图表的描述说明。</a:t>
            </a:r>
          </a:p>
        </p:txBody>
      </p:sp>
      <p:sp>
        <p:nvSpPr>
          <p:cNvPr id="73" name="TextBox 504"/>
          <p:cNvSpPr txBox="1"/>
          <p:nvPr/>
        </p:nvSpPr>
        <p:spPr>
          <a:xfrm>
            <a:off x="6553802" y="2479734"/>
            <a:ext cx="4296169" cy="923544"/>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65000"/>
                    <a:lumOff val="35000"/>
                  </a:schemeClr>
                </a:solidFill>
              </a:rPr>
              <a:t>您的内容打在这里，或者通过复制您的文本后，在此框中选择粘贴，并选择只保留文字，在此录入上述图表的描述说明。</a:t>
            </a:r>
          </a:p>
        </p:txBody>
      </p:sp>
      <p:sp>
        <p:nvSpPr>
          <p:cNvPr id="74" name="TextBox 505"/>
          <p:cNvSpPr txBox="1"/>
          <p:nvPr/>
        </p:nvSpPr>
        <p:spPr>
          <a:xfrm>
            <a:off x="1486254" y="4845598"/>
            <a:ext cx="4296169" cy="923544"/>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65000"/>
                    <a:lumOff val="35000"/>
                  </a:schemeClr>
                </a:solidFill>
              </a:rPr>
              <a:t>您的内容打在这里，或者通过复制您的文本后，在此框中选择粘贴，并选择只保留文字，在此录入上述图表的描述说明。</a:t>
            </a:r>
          </a:p>
        </p:txBody>
      </p:sp>
      <p:sp>
        <p:nvSpPr>
          <p:cNvPr id="75" name="TextBox 506"/>
          <p:cNvSpPr txBox="1"/>
          <p:nvPr/>
        </p:nvSpPr>
        <p:spPr>
          <a:xfrm>
            <a:off x="6553802" y="4845598"/>
            <a:ext cx="4296169" cy="923544"/>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65000"/>
                    <a:lumOff val="35000"/>
                  </a:schemeClr>
                </a:solidFill>
              </a:rPr>
              <a:t>您的内容打在这里，或者通过复制您的文本后，在此框中选择粘贴，并选择只保留文字，在此录入上述图表的描述说明。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2">
                                  <p:stCondLst>
                                    <p:cond delay="0"/>
                                  </p:stCondLst>
                                  <p:childTnLst>
                                    <p:set>
                                      <p:cBhvr>
                                        <p:cTn dur="1" fill="hold" id="19">
                                          <p:stCondLst>
                                            <p:cond delay="0"/>
                                          </p:stCondLst>
                                        </p:cTn>
                                        <p:tgtEl>
                                          <p:spTgt spid="54"/>
                                        </p:tgtEl>
                                        <p:attrNameLst>
                                          <p:attrName>style.visibility</p:attrName>
                                        </p:attrNameLst>
                                      </p:cBhvr>
                                      <p:to>
                                        <p:strVal val="visible"/>
                                      </p:to>
                                    </p:set>
                                    <p:anim calcmode="lin" valueType="num">
                                      <p:cBhvr additive="base">
                                        <p:cTn dur="750" fill="hold" id="20"/>
                                        <p:tgtEl>
                                          <p:spTgt spid="54"/>
                                        </p:tgtEl>
                                        <p:attrNameLst>
                                          <p:attrName>ppt_x</p:attrName>
                                        </p:attrNameLst>
                                      </p:cBhvr>
                                      <p:tavLst>
                                        <p:tav tm="0">
                                          <p:val>
                                            <p:strVal val="1+#ppt_w/2"/>
                                          </p:val>
                                        </p:tav>
                                        <p:tav tm="100000">
                                          <p:val>
                                            <p:strVal val="#ppt_x"/>
                                          </p:val>
                                        </p:tav>
                                      </p:tavLst>
                                    </p:anim>
                                    <p:anim calcmode="lin" valueType="num">
                                      <p:cBhvr additive="base">
                                        <p:cTn dur="750" fill="hold" id="21"/>
                                        <p:tgtEl>
                                          <p:spTgt spid="54"/>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250"/>
                                  </p:stCondLst>
                                  <p:childTnLst>
                                    <p:set>
                                      <p:cBhvr>
                                        <p:cTn dur="1" fill="hold" id="23">
                                          <p:stCondLst>
                                            <p:cond delay="0"/>
                                          </p:stCondLst>
                                        </p:cTn>
                                        <p:tgtEl>
                                          <p:spTgt spid="56"/>
                                        </p:tgtEl>
                                        <p:attrNameLst>
                                          <p:attrName>style.visibility</p:attrName>
                                        </p:attrNameLst>
                                      </p:cBhvr>
                                      <p:to>
                                        <p:strVal val="visible"/>
                                      </p:to>
                                    </p:set>
                                    <p:anim calcmode="lin" valueType="num">
                                      <p:cBhvr additive="base">
                                        <p:cTn dur="500" fill="hold" id="24"/>
                                        <p:tgtEl>
                                          <p:spTgt spid="56"/>
                                        </p:tgtEl>
                                        <p:attrNameLst>
                                          <p:attrName>ppt_x</p:attrName>
                                        </p:attrNameLst>
                                      </p:cBhvr>
                                      <p:tavLst>
                                        <p:tav tm="0">
                                          <p:val>
                                            <p:strVal val="1+#ppt_w/2"/>
                                          </p:val>
                                        </p:tav>
                                        <p:tav tm="100000">
                                          <p:val>
                                            <p:strVal val="#ppt_x"/>
                                          </p:val>
                                        </p:tav>
                                      </p:tavLst>
                                    </p:anim>
                                    <p:anim calcmode="lin" valueType="num">
                                      <p:cBhvr additive="base">
                                        <p:cTn dur="500" fill="hold" id="25"/>
                                        <p:tgtEl>
                                          <p:spTgt spid="5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55"/>
                                        </p:tgtEl>
                                        <p:attrNameLst>
                                          <p:attrName>style.visibility</p:attrName>
                                        </p:attrNameLst>
                                      </p:cBhvr>
                                      <p:to>
                                        <p:strVal val="visible"/>
                                      </p:to>
                                    </p:set>
                                    <p:anim calcmode="lin" valueType="num">
                                      <p:cBhvr additive="base">
                                        <p:cTn dur="750" fill="hold" id="28"/>
                                        <p:tgtEl>
                                          <p:spTgt spid="55"/>
                                        </p:tgtEl>
                                        <p:attrNameLst>
                                          <p:attrName>ppt_x</p:attrName>
                                        </p:attrNameLst>
                                      </p:cBhvr>
                                      <p:tavLst>
                                        <p:tav tm="0">
                                          <p:val>
                                            <p:strVal val="1+#ppt_w/2"/>
                                          </p:val>
                                        </p:tav>
                                        <p:tav tm="100000">
                                          <p:val>
                                            <p:strVal val="#ppt_x"/>
                                          </p:val>
                                        </p:tav>
                                      </p:tavLst>
                                    </p:anim>
                                    <p:anim calcmode="lin" valueType="num">
                                      <p:cBhvr additive="base">
                                        <p:cTn dur="750" fill="hold" id="29"/>
                                        <p:tgtEl>
                                          <p:spTgt spid="5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250"/>
                                  </p:stCondLst>
                                  <p:childTnLst>
                                    <p:set>
                                      <p:cBhvr>
                                        <p:cTn dur="1" fill="hold" id="31">
                                          <p:stCondLst>
                                            <p:cond delay="0"/>
                                          </p:stCondLst>
                                        </p:cTn>
                                        <p:tgtEl>
                                          <p:spTgt spid="53"/>
                                        </p:tgtEl>
                                        <p:attrNameLst>
                                          <p:attrName>style.visibility</p:attrName>
                                        </p:attrNameLst>
                                      </p:cBhvr>
                                      <p:to>
                                        <p:strVal val="visible"/>
                                      </p:to>
                                    </p:set>
                                    <p:anim calcmode="lin" valueType="num">
                                      <p:cBhvr additive="base">
                                        <p:cTn dur="500" fill="hold" id="32"/>
                                        <p:tgtEl>
                                          <p:spTgt spid="53"/>
                                        </p:tgtEl>
                                        <p:attrNameLst>
                                          <p:attrName>ppt_x</p:attrName>
                                        </p:attrNameLst>
                                      </p:cBhvr>
                                      <p:tavLst>
                                        <p:tav tm="0">
                                          <p:val>
                                            <p:strVal val="1+#ppt_w/2"/>
                                          </p:val>
                                        </p:tav>
                                        <p:tav tm="100000">
                                          <p:val>
                                            <p:strVal val="#ppt_x"/>
                                          </p:val>
                                        </p:tav>
                                      </p:tavLst>
                                    </p:anim>
                                    <p:anim calcmode="lin" valueType="num">
                                      <p:cBhvr additive="base">
                                        <p:cTn dur="500" fill="hold" id="33"/>
                                        <p:tgtEl>
                                          <p:spTgt spid="53"/>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250"/>
                            </p:stCondLst>
                            <p:childTnLst>
                              <p:par>
                                <p:cTn fill="hold" id="35" nodeType="afterEffect" presetClass="entr" presetID="22" presetSubtype="8">
                                  <p:stCondLst>
                                    <p:cond delay="0"/>
                                  </p:stCondLst>
                                  <p:childTnLst>
                                    <p:set>
                                      <p:cBhvr>
                                        <p:cTn dur="1" fill="hold" id="36">
                                          <p:stCondLst>
                                            <p:cond delay="0"/>
                                          </p:stCondLst>
                                        </p:cTn>
                                        <p:tgtEl>
                                          <p:spTgt spid="57"/>
                                        </p:tgtEl>
                                        <p:attrNameLst>
                                          <p:attrName>style.visibility</p:attrName>
                                        </p:attrNameLst>
                                      </p:cBhvr>
                                      <p:to>
                                        <p:strVal val="visible"/>
                                      </p:to>
                                    </p:set>
                                    <p:animEffect filter="wipe(left)" transition="in">
                                      <p:cBhvr>
                                        <p:cTn dur="500" id="37"/>
                                        <p:tgtEl>
                                          <p:spTgt spid="57"/>
                                        </p:tgtEl>
                                      </p:cBhvr>
                                    </p:animEffect>
                                  </p:childTnLst>
                                </p:cTn>
                              </p:par>
                              <p:par>
                                <p:cTn fill="hold" id="38" nodeType="withEffect" presetClass="entr" presetID="22" presetSubtype="8">
                                  <p:stCondLst>
                                    <p:cond delay="0"/>
                                  </p:stCondLst>
                                  <p:childTnLst>
                                    <p:set>
                                      <p:cBhvr>
                                        <p:cTn dur="1" fill="hold" id="39">
                                          <p:stCondLst>
                                            <p:cond delay="0"/>
                                          </p:stCondLst>
                                        </p:cTn>
                                        <p:tgtEl>
                                          <p:spTgt spid="58"/>
                                        </p:tgtEl>
                                        <p:attrNameLst>
                                          <p:attrName>style.visibility</p:attrName>
                                        </p:attrNameLst>
                                      </p:cBhvr>
                                      <p:to>
                                        <p:strVal val="visible"/>
                                      </p:to>
                                    </p:set>
                                    <p:animEffect filter="wipe(left)" transition="in">
                                      <p:cBhvr>
                                        <p:cTn dur="500" id="40"/>
                                        <p:tgtEl>
                                          <p:spTgt spid="58"/>
                                        </p:tgtEl>
                                      </p:cBhvr>
                                    </p:animEffect>
                                  </p:childTnLst>
                                </p:cTn>
                              </p:par>
                              <p:par>
                                <p:cTn fill="hold" id="41" nodeType="withEffect" presetClass="entr" presetID="22" presetSubtype="8">
                                  <p:stCondLst>
                                    <p:cond delay="0"/>
                                  </p:stCondLst>
                                  <p:childTnLst>
                                    <p:set>
                                      <p:cBhvr>
                                        <p:cTn dur="1" fill="hold" id="42">
                                          <p:stCondLst>
                                            <p:cond delay="0"/>
                                          </p:stCondLst>
                                        </p:cTn>
                                        <p:tgtEl>
                                          <p:spTgt spid="59"/>
                                        </p:tgtEl>
                                        <p:attrNameLst>
                                          <p:attrName>style.visibility</p:attrName>
                                        </p:attrNameLst>
                                      </p:cBhvr>
                                      <p:to>
                                        <p:strVal val="visible"/>
                                      </p:to>
                                    </p:set>
                                    <p:animEffect filter="wipe(left)" transition="in">
                                      <p:cBhvr>
                                        <p:cTn dur="500" id="43"/>
                                        <p:tgtEl>
                                          <p:spTgt spid="59"/>
                                        </p:tgtEl>
                                      </p:cBhvr>
                                    </p:animEffect>
                                  </p:childTnLst>
                                </p:cTn>
                              </p:par>
                              <p:par>
                                <p:cTn fill="hold" id="44" nodeType="withEffect" presetClass="entr" presetID="22" presetSubtype="8">
                                  <p:stCondLst>
                                    <p:cond delay="0"/>
                                  </p:stCondLst>
                                  <p:childTnLst>
                                    <p:set>
                                      <p:cBhvr>
                                        <p:cTn dur="1" fill="hold" id="45">
                                          <p:stCondLst>
                                            <p:cond delay="0"/>
                                          </p:stCondLst>
                                        </p:cTn>
                                        <p:tgtEl>
                                          <p:spTgt spid="60"/>
                                        </p:tgtEl>
                                        <p:attrNameLst>
                                          <p:attrName>style.visibility</p:attrName>
                                        </p:attrNameLst>
                                      </p:cBhvr>
                                      <p:to>
                                        <p:strVal val="visible"/>
                                      </p:to>
                                    </p:set>
                                    <p:animEffect filter="wipe(left)" transition="in">
                                      <p:cBhvr>
                                        <p:cTn dur="500" id="46"/>
                                        <p:tgtEl>
                                          <p:spTgt spid="60"/>
                                        </p:tgtEl>
                                      </p:cBhvr>
                                    </p:animEffect>
                                  </p:childTnLst>
                                </p:cTn>
                              </p:par>
                            </p:childTnLst>
                          </p:cTn>
                        </p:par>
                        <p:par>
                          <p:cTn fill="hold" id="47" nodeType="afterGroup">
                            <p:stCondLst>
                              <p:cond delay="1750"/>
                            </p:stCondLst>
                            <p:childTnLst>
                              <p:par>
                                <p:cTn fill="hold" grpId="0" id="48" nodeType="afterEffect" presetClass="entr" presetID="12" presetSubtype="4">
                                  <p:stCondLst>
                                    <p:cond delay="0"/>
                                  </p:stCondLst>
                                  <p:iterate type="lt">
                                    <p:tmPct val="50000"/>
                                  </p:iterate>
                                  <p:childTnLst>
                                    <p:set>
                                      <p:cBhvr>
                                        <p:cTn dur="1" fill="hold" id="49">
                                          <p:stCondLst>
                                            <p:cond delay="0"/>
                                          </p:stCondLst>
                                        </p:cTn>
                                        <p:tgtEl>
                                          <p:spTgt spid="61"/>
                                        </p:tgtEl>
                                        <p:attrNameLst>
                                          <p:attrName>style.visibility</p:attrName>
                                        </p:attrNameLst>
                                      </p:cBhvr>
                                      <p:to>
                                        <p:strVal val="visible"/>
                                      </p:to>
                                    </p:set>
                                    <p:anim calcmode="lin" valueType="num">
                                      <p:cBhvr additive="base">
                                        <p:cTn dur="300" id="50"/>
                                        <p:tgtEl>
                                          <p:spTgt spid="61"/>
                                        </p:tgtEl>
                                        <p:attrNameLst>
                                          <p:attrName>ppt_y</p:attrName>
                                        </p:attrNameLst>
                                      </p:cBhvr>
                                      <p:tavLst>
                                        <p:tav tm="0">
                                          <p:val>
                                            <p:strVal val="#ppt_y+#ppt_h*1.125000"/>
                                          </p:val>
                                        </p:tav>
                                        <p:tav tm="100000">
                                          <p:val>
                                            <p:strVal val="#ppt_y"/>
                                          </p:val>
                                        </p:tav>
                                      </p:tavLst>
                                    </p:anim>
                                    <p:animEffect filter="wipe(up)" transition="in">
                                      <p:cBhvr>
                                        <p:cTn dur="300" id="51"/>
                                        <p:tgtEl>
                                          <p:spTgt spid="61"/>
                                        </p:tgtEl>
                                      </p:cBhvr>
                                    </p:animEffect>
                                  </p:childTnLst>
                                </p:cTn>
                              </p:par>
                              <p:par>
                                <p:cTn fill="hold" grpId="0" id="52" nodeType="withEffect" presetClass="entr" presetID="12" presetSubtype="4">
                                  <p:stCondLst>
                                    <p:cond delay="0"/>
                                  </p:stCondLst>
                                  <p:iterate type="lt">
                                    <p:tmPct val="50000"/>
                                  </p:iterate>
                                  <p:childTnLst>
                                    <p:set>
                                      <p:cBhvr>
                                        <p:cTn dur="1" fill="hold" id="53">
                                          <p:stCondLst>
                                            <p:cond delay="0"/>
                                          </p:stCondLst>
                                        </p:cTn>
                                        <p:tgtEl>
                                          <p:spTgt spid="69"/>
                                        </p:tgtEl>
                                        <p:attrNameLst>
                                          <p:attrName>style.visibility</p:attrName>
                                        </p:attrNameLst>
                                      </p:cBhvr>
                                      <p:to>
                                        <p:strVal val="visible"/>
                                      </p:to>
                                    </p:set>
                                    <p:anim calcmode="lin" valueType="num">
                                      <p:cBhvr additive="base">
                                        <p:cTn dur="300" id="54"/>
                                        <p:tgtEl>
                                          <p:spTgt spid="69"/>
                                        </p:tgtEl>
                                        <p:attrNameLst>
                                          <p:attrName>ppt_y</p:attrName>
                                        </p:attrNameLst>
                                      </p:cBhvr>
                                      <p:tavLst>
                                        <p:tav tm="0">
                                          <p:val>
                                            <p:strVal val="#ppt_y+#ppt_h*1.125000"/>
                                          </p:val>
                                        </p:tav>
                                        <p:tav tm="100000">
                                          <p:val>
                                            <p:strVal val="#ppt_y"/>
                                          </p:val>
                                        </p:tav>
                                      </p:tavLst>
                                    </p:anim>
                                    <p:animEffect filter="wipe(up)" transition="in">
                                      <p:cBhvr>
                                        <p:cTn dur="300" id="55"/>
                                        <p:tgtEl>
                                          <p:spTgt spid="69"/>
                                        </p:tgtEl>
                                      </p:cBhvr>
                                    </p:animEffect>
                                  </p:childTnLst>
                                </p:cTn>
                              </p:par>
                              <p:par>
                                <p:cTn fill="hold" grpId="0" id="56" nodeType="withEffect" presetClass="entr" presetID="12" presetSubtype="4">
                                  <p:stCondLst>
                                    <p:cond delay="0"/>
                                  </p:stCondLst>
                                  <p:iterate type="lt">
                                    <p:tmPct val="50000"/>
                                  </p:iterate>
                                  <p:childTnLst>
                                    <p:set>
                                      <p:cBhvr>
                                        <p:cTn dur="1" fill="hold" id="57">
                                          <p:stCondLst>
                                            <p:cond delay="0"/>
                                          </p:stCondLst>
                                        </p:cTn>
                                        <p:tgtEl>
                                          <p:spTgt spid="70"/>
                                        </p:tgtEl>
                                        <p:attrNameLst>
                                          <p:attrName>style.visibility</p:attrName>
                                        </p:attrNameLst>
                                      </p:cBhvr>
                                      <p:to>
                                        <p:strVal val="visible"/>
                                      </p:to>
                                    </p:set>
                                    <p:anim calcmode="lin" valueType="num">
                                      <p:cBhvr additive="base">
                                        <p:cTn dur="300" id="58"/>
                                        <p:tgtEl>
                                          <p:spTgt spid="70"/>
                                        </p:tgtEl>
                                        <p:attrNameLst>
                                          <p:attrName>ppt_y</p:attrName>
                                        </p:attrNameLst>
                                      </p:cBhvr>
                                      <p:tavLst>
                                        <p:tav tm="0">
                                          <p:val>
                                            <p:strVal val="#ppt_y+#ppt_h*1.125000"/>
                                          </p:val>
                                        </p:tav>
                                        <p:tav tm="100000">
                                          <p:val>
                                            <p:strVal val="#ppt_y"/>
                                          </p:val>
                                        </p:tav>
                                      </p:tavLst>
                                    </p:anim>
                                    <p:animEffect filter="wipe(up)" transition="in">
                                      <p:cBhvr>
                                        <p:cTn dur="300" id="59"/>
                                        <p:tgtEl>
                                          <p:spTgt spid="70"/>
                                        </p:tgtEl>
                                      </p:cBhvr>
                                    </p:animEffect>
                                  </p:childTnLst>
                                </p:cTn>
                              </p:par>
                              <p:par>
                                <p:cTn fill="hold" grpId="0" id="60" nodeType="withEffect" presetClass="entr" presetID="12" presetSubtype="4">
                                  <p:stCondLst>
                                    <p:cond delay="0"/>
                                  </p:stCondLst>
                                  <p:iterate type="lt">
                                    <p:tmPct val="50000"/>
                                  </p:iterate>
                                  <p:childTnLst>
                                    <p:set>
                                      <p:cBhvr>
                                        <p:cTn dur="1" fill="hold" id="61">
                                          <p:stCondLst>
                                            <p:cond delay="0"/>
                                          </p:stCondLst>
                                        </p:cTn>
                                        <p:tgtEl>
                                          <p:spTgt spid="71"/>
                                        </p:tgtEl>
                                        <p:attrNameLst>
                                          <p:attrName>style.visibility</p:attrName>
                                        </p:attrNameLst>
                                      </p:cBhvr>
                                      <p:to>
                                        <p:strVal val="visible"/>
                                      </p:to>
                                    </p:set>
                                    <p:anim calcmode="lin" valueType="num">
                                      <p:cBhvr additive="base">
                                        <p:cTn dur="300" id="62"/>
                                        <p:tgtEl>
                                          <p:spTgt spid="71"/>
                                        </p:tgtEl>
                                        <p:attrNameLst>
                                          <p:attrName>ppt_y</p:attrName>
                                        </p:attrNameLst>
                                      </p:cBhvr>
                                      <p:tavLst>
                                        <p:tav tm="0">
                                          <p:val>
                                            <p:strVal val="#ppt_y+#ppt_h*1.125000"/>
                                          </p:val>
                                        </p:tav>
                                        <p:tav tm="100000">
                                          <p:val>
                                            <p:strVal val="#ppt_y"/>
                                          </p:val>
                                        </p:tav>
                                      </p:tavLst>
                                    </p:anim>
                                    <p:animEffect filter="wipe(up)" transition="in">
                                      <p:cBhvr>
                                        <p:cTn dur="300" id="63"/>
                                        <p:tgtEl>
                                          <p:spTgt spid="71"/>
                                        </p:tgtEl>
                                      </p:cBhvr>
                                    </p:animEffect>
                                  </p:childTnLst>
                                </p:cTn>
                              </p:par>
                              <p:par>
                                <p:cTn fill="hold" grpId="0" id="64" nodeType="withEffect" presetClass="entr" presetID="10" presetSubtype="0">
                                  <p:stCondLst>
                                    <p:cond delay="1000"/>
                                  </p:stCondLst>
                                  <p:iterate type="lt">
                                    <p:tmPct val="10000"/>
                                  </p:iterate>
                                  <p:childTnLst>
                                    <p:set>
                                      <p:cBhvr>
                                        <p:cTn dur="1" fill="hold" id="65">
                                          <p:stCondLst>
                                            <p:cond delay="0"/>
                                          </p:stCondLst>
                                        </p:cTn>
                                        <p:tgtEl>
                                          <p:spTgt spid="72"/>
                                        </p:tgtEl>
                                        <p:attrNameLst>
                                          <p:attrName>style.visibility</p:attrName>
                                        </p:attrNameLst>
                                      </p:cBhvr>
                                      <p:to>
                                        <p:strVal val="visible"/>
                                      </p:to>
                                    </p:set>
                                    <p:animEffect filter="fade" transition="in">
                                      <p:cBhvr>
                                        <p:cTn dur="100" id="66"/>
                                        <p:tgtEl>
                                          <p:spTgt spid="72"/>
                                        </p:tgtEl>
                                      </p:cBhvr>
                                    </p:animEffect>
                                  </p:childTnLst>
                                </p:cTn>
                              </p:par>
                              <p:par>
                                <p:cTn fill="hold" grpId="0" id="67" nodeType="withEffect" presetClass="entr" presetID="10" presetSubtype="0">
                                  <p:stCondLst>
                                    <p:cond delay="1000"/>
                                  </p:stCondLst>
                                  <p:iterate type="lt">
                                    <p:tmPct val="10000"/>
                                  </p:iterate>
                                  <p:childTnLst>
                                    <p:set>
                                      <p:cBhvr>
                                        <p:cTn dur="1" fill="hold" id="68">
                                          <p:stCondLst>
                                            <p:cond delay="0"/>
                                          </p:stCondLst>
                                        </p:cTn>
                                        <p:tgtEl>
                                          <p:spTgt spid="73"/>
                                        </p:tgtEl>
                                        <p:attrNameLst>
                                          <p:attrName>style.visibility</p:attrName>
                                        </p:attrNameLst>
                                      </p:cBhvr>
                                      <p:to>
                                        <p:strVal val="visible"/>
                                      </p:to>
                                    </p:set>
                                    <p:animEffect filter="fade" transition="in">
                                      <p:cBhvr>
                                        <p:cTn dur="100" id="69"/>
                                        <p:tgtEl>
                                          <p:spTgt spid="73"/>
                                        </p:tgtEl>
                                      </p:cBhvr>
                                    </p:animEffect>
                                  </p:childTnLst>
                                </p:cTn>
                              </p:par>
                              <p:par>
                                <p:cTn fill="hold" grpId="0" id="70" nodeType="withEffect" presetClass="entr" presetID="10" presetSubtype="0">
                                  <p:stCondLst>
                                    <p:cond delay="1000"/>
                                  </p:stCondLst>
                                  <p:iterate type="lt">
                                    <p:tmPct val="10000"/>
                                  </p:iterate>
                                  <p:childTnLst>
                                    <p:set>
                                      <p:cBhvr>
                                        <p:cTn dur="1" fill="hold" id="71">
                                          <p:stCondLst>
                                            <p:cond delay="0"/>
                                          </p:stCondLst>
                                        </p:cTn>
                                        <p:tgtEl>
                                          <p:spTgt spid="74"/>
                                        </p:tgtEl>
                                        <p:attrNameLst>
                                          <p:attrName>style.visibility</p:attrName>
                                        </p:attrNameLst>
                                      </p:cBhvr>
                                      <p:to>
                                        <p:strVal val="visible"/>
                                      </p:to>
                                    </p:set>
                                    <p:animEffect filter="fade" transition="in">
                                      <p:cBhvr>
                                        <p:cTn dur="100" id="72"/>
                                        <p:tgtEl>
                                          <p:spTgt spid="74"/>
                                        </p:tgtEl>
                                      </p:cBhvr>
                                    </p:animEffect>
                                  </p:childTnLst>
                                </p:cTn>
                              </p:par>
                              <p:par>
                                <p:cTn fill="hold" grpId="0" id="73" nodeType="withEffect" presetClass="entr" presetID="10" presetSubtype="0">
                                  <p:stCondLst>
                                    <p:cond delay="1000"/>
                                  </p:stCondLst>
                                  <p:iterate type="lt">
                                    <p:tmPct val="10000"/>
                                  </p:iterate>
                                  <p:childTnLst>
                                    <p:set>
                                      <p:cBhvr>
                                        <p:cTn dur="1" fill="hold" id="74">
                                          <p:stCondLst>
                                            <p:cond delay="0"/>
                                          </p:stCondLst>
                                        </p:cTn>
                                        <p:tgtEl>
                                          <p:spTgt spid="75"/>
                                        </p:tgtEl>
                                        <p:attrNameLst>
                                          <p:attrName>style.visibility</p:attrName>
                                        </p:attrNameLst>
                                      </p:cBhvr>
                                      <p:to>
                                        <p:strVal val="visible"/>
                                      </p:to>
                                    </p:set>
                                    <p:animEffect filter="fade" transition="in">
                                      <p:cBhvr>
                                        <p:cTn dur="100" id="7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53"/>
      <p:bldP grpId="0" spid="54"/>
      <p:bldP grpId="0" spid="55"/>
      <p:bldP grpId="0" spid="56"/>
      <p:bldP grpId="0" spid="61"/>
      <p:bldP grpId="0" spid="69"/>
      <p:bldP grpId="0" spid="70"/>
      <p:bldP grpId="0" spid="71"/>
      <p:bldP grpId="0" spid="72"/>
      <p:bldP grpId="0" spid="73"/>
      <p:bldP grpId="0" spid="74"/>
      <p:bldP grpId="0" spid="7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网络营销方案</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23</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42" name="组合 41"/>
          <p:cNvGrpSpPr/>
          <p:nvPr/>
        </p:nvGrpSpPr>
        <p:grpSpPr>
          <a:xfrm>
            <a:off x="3242575" y="2750751"/>
            <a:ext cx="831850" cy="830262"/>
            <a:chOff x="3241675" y="2678113"/>
            <a:chExt cx="831850" cy="830262"/>
          </a:xfrm>
        </p:grpSpPr>
        <p:sp>
          <p:nvSpPr>
            <p:cNvPr id="43" name="Oval 7"/>
            <p:cNvSpPr>
              <a:spLocks noChangeArrowheads="1"/>
            </p:cNvSpPr>
            <p:nvPr/>
          </p:nvSpPr>
          <p:spPr bwMode="auto">
            <a:xfrm>
              <a:off x="3241675" y="2678113"/>
              <a:ext cx="831850" cy="830262"/>
            </a:xfrm>
            <a:prstGeom prst="ellipse">
              <a:avLst/>
            </a:prstGeom>
            <a:solidFill>
              <a:srgbClr val="00B0F0"/>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44" name="Freeform 10"/>
            <p:cNvSpPr>
              <a:spLocks noEditPoints="1"/>
            </p:cNvSpPr>
            <p:nvPr/>
          </p:nvSpPr>
          <p:spPr bwMode="auto">
            <a:xfrm>
              <a:off x="3376613" y="2879725"/>
              <a:ext cx="396875" cy="361950"/>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45" name="Freeform 11"/>
            <p:cNvSpPr>
              <a:spLocks noEditPoints="1"/>
            </p:cNvSpPr>
            <p:nvPr/>
          </p:nvSpPr>
          <p:spPr bwMode="auto">
            <a:xfrm>
              <a:off x="3598863" y="3033713"/>
              <a:ext cx="336550" cy="306387"/>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46" name="组合 45"/>
          <p:cNvGrpSpPr/>
          <p:nvPr/>
        </p:nvGrpSpPr>
        <p:grpSpPr>
          <a:xfrm>
            <a:off x="2726638" y="1708112"/>
            <a:ext cx="831850" cy="831850"/>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rgbClr val="00B0F0"/>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48" name="Freeform 12"/>
            <p:cNvSpPr/>
            <p:nvPr/>
          </p:nvSpPr>
          <p:spPr bwMode="auto">
            <a:xfrm>
              <a:off x="2851150" y="1598613"/>
              <a:ext cx="573087" cy="544512"/>
            </a:xfrm>
            <a:custGeom>
              <a:gdLst>
                <a:gd fmla="*/ 244 w 836" name="T0"/>
                <a:gd fmla="*/ 537 h 795" name="T1"/>
                <a:gd fmla="*/ 510 w 836" name="T2"/>
                <a:gd fmla="*/ 376 h 795" name="T3"/>
                <a:gd fmla="*/ 187 w 836" name="T4"/>
                <a:gd fmla="*/ 332 h 795" name="T5"/>
                <a:gd fmla="*/ 619 w 836" name="T6"/>
                <a:gd fmla="*/ 327 h 795" name="T7"/>
                <a:gd fmla="*/ 619 w 836" name="T8"/>
                <a:gd fmla="*/ 358 h 795" name="T9"/>
                <a:gd fmla="*/ 374 w 836" name="T10"/>
                <a:gd fmla="*/ 533 h 795" name="T11"/>
                <a:gd fmla="*/ 635 w 836" name="T12"/>
                <a:gd fmla="*/ 554 h 795" name="T13"/>
                <a:gd fmla="*/ 627 w 836" name="T14"/>
                <a:gd fmla="*/ 508 h 795" name="T15"/>
                <a:gd fmla="*/ 836 w 836" name="T16"/>
                <a:gd fmla="*/ 304 h 795" name="T17"/>
                <a:gd fmla="*/ 547 w 836" name="T18"/>
                <a:gd fmla="*/ 262 h 795" name="T19"/>
                <a:gd fmla="*/ 418 w 836" name="T20"/>
                <a:gd fmla="*/ 0 h 795" name="T21"/>
                <a:gd fmla="*/ 289 w 836" name="T22"/>
                <a:gd fmla="*/ 262 h 795" name="T23"/>
                <a:gd fmla="*/ 0 w 836" name="T24"/>
                <a:gd fmla="*/ 304 h 795" name="T25"/>
                <a:gd fmla="*/ 209 w 836" name="T26"/>
                <a:gd fmla="*/ 508 h 795" name="T27"/>
                <a:gd fmla="*/ 159 w 836" name="T28"/>
                <a:gd fmla="*/ 795 h 795" name="T29"/>
                <a:gd fmla="*/ 418 w 836" name="T30"/>
                <a:gd fmla="*/ 660 h 795" name="T31"/>
                <a:gd fmla="*/ 676 w 836" name="T32"/>
                <a:gd fmla="*/ 795 h 795" name="T33"/>
                <a:gd fmla="*/ 636 w 836" name="T34"/>
                <a:gd fmla="*/ 559 h 795" name="T35"/>
                <a:gd fmla="*/ 244 w 836" name="T36"/>
                <a:gd fmla="*/ 576 h 795" name="T37"/>
                <a:gd fmla="*/ 244 w 836" name="T38"/>
                <a:gd fmla="*/ 537 h 7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5" w="836">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49" name="Freeform 13"/>
            <p:cNvSpPr/>
            <p:nvPr/>
          </p:nvSpPr>
          <p:spPr bwMode="auto">
            <a:xfrm>
              <a:off x="3286125" y="1978025"/>
              <a:ext cx="30162" cy="3175"/>
            </a:xfrm>
            <a:custGeom>
              <a:gdLst>
                <a:gd fmla="*/ 0 w 43" name="T0"/>
                <a:gd fmla="*/ 0 h 5" name="T1"/>
                <a:gd fmla="*/ 1 w 43" name="T2"/>
                <a:gd fmla="*/ 5 h 5" name="T3"/>
                <a:gd fmla="*/ 43 w 43" name="T4"/>
                <a:gd fmla="*/ 3 h 5" name="T5"/>
                <a:gd fmla="*/ 0 w 43" name="T6"/>
                <a:gd fmla="*/ 0 h 5" name="T7"/>
              </a:gdLst>
              <a:cxnLst>
                <a:cxn ang="0">
                  <a:pos x="T0" y="T1"/>
                </a:cxn>
                <a:cxn ang="0">
                  <a:pos x="T2" y="T3"/>
                </a:cxn>
                <a:cxn ang="0">
                  <a:pos x="T4" y="T5"/>
                </a:cxn>
                <a:cxn ang="0">
                  <a:pos x="T6" y="T7"/>
                </a:cxn>
              </a:cxnLst>
              <a:rect b="b" l="0" r="r" t="0"/>
              <a:pathLst>
                <a:path h="5" w="43">
                  <a:moveTo>
                    <a:pt x="0" y="0"/>
                  </a:moveTo>
                  <a:lnTo>
                    <a:pt x="1" y="5"/>
                  </a:lnTo>
                  <a:lnTo>
                    <a:pt x="43" y="3"/>
                  </a:lnTo>
                  <a:lnTo>
                    <a:pt x="0"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50" name="组合 49"/>
          <p:cNvGrpSpPr/>
          <p:nvPr/>
        </p:nvGrpSpPr>
        <p:grpSpPr>
          <a:xfrm>
            <a:off x="3242575" y="3906934"/>
            <a:ext cx="831850" cy="831850"/>
            <a:chOff x="3241675" y="4133850"/>
            <a:chExt cx="831850" cy="831850"/>
          </a:xfrm>
        </p:grpSpPr>
        <p:sp>
          <p:nvSpPr>
            <p:cNvPr id="51" name="Oval 9"/>
            <p:cNvSpPr>
              <a:spLocks noChangeArrowheads="1"/>
            </p:cNvSpPr>
            <p:nvPr/>
          </p:nvSpPr>
          <p:spPr bwMode="auto">
            <a:xfrm>
              <a:off x="3241675" y="4133850"/>
              <a:ext cx="831850" cy="831850"/>
            </a:xfrm>
            <a:prstGeom prst="ellipse">
              <a:avLst/>
            </a:prstGeom>
            <a:solidFill>
              <a:srgbClr val="00B0F0"/>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52" name="Freeform 14"/>
            <p:cNvSpPr>
              <a:spLocks noEditPoints="1"/>
            </p:cNvSpPr>
            <p:nvPr/>
          </p:nvSpPr>
          <p:spPr bwMode="auto">
            <a:xfrm>
              <a:off x="3379788" y="4394200"/>
              <a:ext cx="482600" cy="384175"/>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53" name="Freeform 15"/>
            <p:cNvSpPr>
              <a:spLocks noEditPoints="1"/>
            </p:cNvSpPr>
            <p:nvPr/>
          </p:nvSpPr>
          <p:spPr bwMode="auto">
            <a:xfrm>
              <a:off x="3487738" y="4565650"/>
              <a:ext cx="190500" cy="169862"/>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54" name="Freeform 16"/>
            <p:cNvSpPr/>
            <p:nvPr/>
          </p:nvSpPr>
          <p:spPr bwMode="auto">
            <a:xfrm>
              <a:off x="3727450" y="4325938"/>
              <a:ext cx="177800" cy="200025"/>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55" name="Freeform 17"/>
            <p:cNvSpPr/>
            <p:nvPr/>
          </p:nvSpPr>
          <p:spPr bwMode="auto">
            <a:xfrm>
              <a:off x="3732213" y="4395788"/>
              <a:ext cx="103187" cy="112712"/>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56" name="组合 55"/>
          <p:cNvGrpSpPr/>
          <p:nvPr/>
        </p:nvGrpSpPr>
        <p:grpSpPr>
          <a:xfrm>
            <a:off x="2726638" y="4948943"/>
            <a:ext cx="831850" cy="830262"/>
            <a:chOff x="2725738" y="5327650"/>
            <a:chExt cx="831850" cy="830262"/>
          </a:xfrm>
        </p:grpSpPr>
        <p:sp>
          <p:nvSpPr>
            <p:cNvPr id="57" name="Oval 8"/>
            <p:cNvSpPr>
              <a:spLocks noChangeArrowheads="1"/>
            </p:cNvSpPr>
            <p:nvPr/>
          </p:nvSpPr>
          <p:spPr bwMode="auto">
            <a:xfrm>
              <a:off x="2725738" y="5327650"/>
              <a:ext cx="831850" cy="830262"/>
            </a:xfrm>
            <a:prstGeom prst="ellipse">
              <a:avLst/>
            </a:prstGeom>
            <a:solidFill>
              <a:srgbClr val="00B0F0"/>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58" name="Freeform 18"/>
            <p:cNvSpPr>
              <a:spLocks noEditPoints="1"/>
            </p:cNvSpPr>
            <p:nvPr/>
          </p:nvSpPr>
          <p:spPr bwMode="auto">
            <a:xfrm>
              <a:off x="2870200" y="5516563"/>
              <a:ext cx="538162" cy="471487"/>
            </a:xfrm>
            <a:custGeom>
              <a:gdLst>
                <a:gd fmla="*/ 417 w 785" name="T0"/>
                <a:gd fmla="*/ 0 h 690" name="T1"/>
                <a:gd fmla="*/ 417 w 785" name="T2"/>
                <a:gd fmla="*/ 593 h 690" name="T3"/>
                <a:gd fmla="*/ 646 w 785" name="T4"/>
                <a:gd fmla="*/ 690 h 690" name="T5"/>
                <a:gd fmla="*/ 626 w 785" name="T6"/>
                <a:gd fmla="*/ 540 h 690" name="T7"/>
                <a:gd fmla="*/ 30 w 785" name="T8"/>
                <a:gd fmla="*/ 315 h 690" name="T9"/>
                <a:gd fmla="*/ 0 w 785" name="T10"/>
                <a:gd fmla="*/ 396 h 690" name="T11"/>
                <a:gd fmla="*/ 122 w 785" name="T12"/>
                <a:gd fmla="*/ 600 h 690" name="T13"/>
                <a:gd fmla="*/ 214 w 785" name="T14"/>
                <a:gd fmla="*/ 613 h 690" name="T15"/>
                <a:gd fmla="*/ 355 w 785" name="T16"/>
                <a:gd fmla="*/ 609 h 690" name="T17"/>
                <a:gd fmla="*/ 189 w 785" name="T18"/>
                <a:gd fmla="*/ 400 h 690" name="T19"/>
                <a:gd fmla="*/ 257 w 785" name="T20"/>
                <a:gd fmla="*/ 219 h 690" name="T21"/>
                <a:gd fmla="*/ 310 w 785" name="T22"/>
                <a:gd fmla="*/ 241 h 690" name="T23"/>
                <a:gd fmla="*/ 311 w 785" name="T24"/>
                <a:gd fmla="*/ 287 h 690" name="T25"/>
                <a:gd fmla="*/ 317 w 785" name="T26"/>
                <a:gd fmla="*/ 320 h 690" name="T27"/>
                <a:gd fmla="*/ 320 w 785" name="T28"/>
                <a:gd fmla="*/ 371 h 690" name="T29"/>
                <a:gd fmla="*/ 287 w 785" name="T30"/>
                <a:gd fmla="*/ 397 h 690" name="T31"/>
                <a:gd fmla="*/ 189 w 785" name="T32"/>
                <a:gd fmla="*/ 400 h 690" name="T33"/>
                <a:gd fmla="*/ 252 w 785" name="T34"/>
                <a:gd fmla="*/ 295 h 690" name="T35"/>
                <a:gd fmla="*/ 289 w 785" name="T36"/>
                <a:gd fmla="*/ 284 h 690" name="T37"/>
                <a:gd fmla="*/ 289 w 785" name="T38"/>
                <a:gd fmla="*/ 252 h 690" name="T39"/>
                <a:gd fmla="*/ 249 w 785" name="T40"/>
                <a:gd fmla="*/ 240 h 690" name="T41"/>
                <a:gd fmla="*/ 213 w 785" name="T42"/>
                <a:gd fmla="*/ 295 h 690" name="T43"/>
                <a:gd fmla="*/ 258 w 785" name="T44"/>
                <a:gd fmla="*/ 379 h 690" name="T45"/>
                <a:gd fmla="*/ 288 w 785" name="T46"/>
                <a:gd fmla="*/ 373 h 690" name="T47"/>
                <a:gd fmla="*/ 301 w 785" name="T48"/>
                <a:gd fmla="*/ 348 h 690" name="T49"/>
                <a:gd fmla="*/ 281 w 785" name="T50"/>
                <a:gd fmla="*/ 320 h 690" name="T51"/>
                <a:gd fmla="*/ 213 w 785" name="T52"/>
                <a:gd fmla="*/ 317 h 690" name="T53"/>
                <a:gd fmla="*/ 372 w 785" name="T54"/>
                <a:gd fmla="*/ 400 h 690" name="T55"/>
                <a:gd fmla="*/ 440 w 785" name="T56"/>
                <a:gd fmla="*/ 219 h 690" name="T57"/>
                <a:gd fmla="*/ 493 w 785" name="T58"/>
                <a:gd fmla="*/ 241 h 690" name="T59"/>
                <a:gd fmla="*/ 494 w 785" name="T60"/>
                <a:gd fmla="*/ 287 h 690" name="T61"/>
                <a:gd fmla="*/ 500 w 785" name="T62"/>
                <a:gd fmla="*/ 320 h 690" name="T63"/>
                <a:gd fmla="*/ 503 w 785" name="T64"/>
                <a:gd fmla="*/ 371 h 690" name="T65"/>
                <a:gd fmla="*/ 470 w 785" name="T66"/>
                <a:gd fmla="*/ 397 h 690" name="T67"/>
                <a:gd fmla="*/ 372 w 785" name="T68"/>
                <a:gd fmla="*/ 400 h 690" name="T69"/>
                <a:gd fmla="*/ 435 w 785" name="T70"/>
                <a:gd fmla="*/ 295 h 690" name="T71"/>
                <a:gd fmla="*/ 472 w 785" name="T72"/>
                <a:gd fmla="*/ 284 h 690" name="T73"/>
                <a:gd fmla="*/ 472 w 785" name="T74"/>
                <a:gd fmla="*/ 252 h 690" name="T75"/>
                <a:gd fmla="*/ 432 w 785" name="T76"/>
                <a:gd fmla="*/ 240 h 690" name="T77"/>
                <a:gd fmla="*/ 396 w 785" name="T78"/>
                <a:gd fmla="*/ 295 h 690" name="T79"/>
                <a:gd fmla="*/ 441 w 785" name="T80"/>
                <a:gd fmla="*/ 379 h 690" name="T81"/>
                <a:gd fmla="*/ 471 w 785" name="T82"/>
                <a:gd fmla="*/ 373 h 690" name="T83"/>
                <a:gd fmla="*/ 484 w 785" name="T84"/>
                <a:gd fmla="*/ 348 h 690" name="T85"/>
                <a:gd fmla="*/ 464 w 785" name="T86"/>
                <a:gd fmla="*/ 320 h 690" name="T87"/>
                <a:gd fmla="*/ 396 w 785" name="T88"/>
                <a:gd fmla="*/ 317 h 690" name="T89"/>
                <a:gd fmla="*/ 548 w 785" name="T90"/>
                <a:gd fmla="*/ 342 h 690" name="T91"/>
                <a:gd fmla="*/ 578 w 785" name="T92"/>
                <a:gd fmla="*/ 362 h 690" name="T93"/>
                <a:gd fmla="*/ 624 w 785" name="T94"/>
                <a:gd fmla="*/ 382 h 690" name="T95"/>
                <a:gd fmla="*/ 664 w 785" name="T96"/>
                <a:gd fmla="*/ 367 h 690" name="T97"/>
                <a:gd fmla="*/ 664 w 785" name="T98"/>
                <a:gd fmla="*/ 336 h 690" name="T99"/>
                <a:gd fmla="*/ 615 w 785" name="T100"/>
                <a:gd fmla="*/ 317 h 690" name="T101"/>
                <a:gd fmla="*/ 561 w 785" name="T102"/>
                <a:gd fmla="*/ 288 h 690" name="T103"/>
                <a:gd fmla="*/ 562 w 785" name="T104"/>
                <a:gd fmla="*/ 240 h 690" name="T105"/>
                <a:gd fmla="*/ 618 w 785" name="T106"/>
                <a:gd fmla="*/ 216 h 690" name="T107"/>
                <a:gd fmla="*/ 678 w 785" name="T108"/>
                <a:gd fmla="*/ 241 h 690" name="T109"/>
                <a:gd fmla="*/ 664 w 785" name="T110"/>
                <a:gd fmla="*/ 272 h 690" name="T111"/>
                <a:gd fmla="*/ 619 w 785" name="T112"/>
                <a:gd fmla="*/ 237 h 690" name="T113"/>
                <a:gd fmla="*/ 578 w 785" name="T114"/>
                <a:gd fmla="*/ 264 h 690" name="T115"/>
                <a:gd fmla="*/ 621 w 785" name="T116"/>
                <a:gd fmla="*/ 293 h 690" name="T117"/>
                <a:gd fmla="*/ 685 w 785" name="T118"/>
                <a:gd fmla="*/ 323 h 690" name="T119"/>
                <a:gd fmla="*/ 684 w 785" name="T120"/>
                <a:gd fmla="*/ 376 h 690" name="T121"/>
                <a:gd fmla="*/ 625 w 785" name="T122"/>
                <a:gd fmla="*/ 403 h 690" name="T123"/>
                <a:gd fmla="*/ 558 w 785" name="T124"/>
                <a:gd fmla="*/ 375 h 6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0" w="785">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59" name="组合 58"/>
          <p:cNvGrpSpPr/>
          <p:nvPr/>
        </p:nvGrpSpPr>
        <p:grpSpPr>
          <a:xfrm>
            <a:off x="1035331" y="2802384"/>
            <a:ext cx="1939925" cy="1939925"/>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rgbClr val="0070C0"/>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61" name="TextBox 60"/>
            <p:cNvSpPr txBox="1"/>
            <p:nvPr/>
          </p:nvSpPr>
          <p:spPr>
            <a:xfrm>
              <a:off x="1078684" y="3193087"/>
              <a:ext cx="1538332" cy="1432560"/>
            </a:xfrm>
            <a:prstGeom prst="rect">
              <a:avLst/>
            </a:prstGeom>
            <a:noFill/>
          </p:spPr>
          <p:txBody>
            <a:bodyPr rtlCol="0" wrap="square">
              <a:spAutoFit/>
            </a:bodyPr>
            <a:lstStyle/>
            <a:p>
              <a:pPr algn="ctr"/>
              <a:r>
                <a:rPr altLang="en-US" b="1" lang="zh-CN" smtClean="0" sz="4400">
                  <a:solidFill>
                    <a:schemeClr val="bg1"/>
                  </a:solidFill>
                  <a:latin charset="-122" panose="020b0503020204020204" pitchFamily="34" typeface="微软雅黑"/>
                  <a:ea charset="-122" panose="020b0503020204020204" pitchFamily="34" typeface="微软雅黑"/>
                </a:rPr>
                <a:t>网络营销</a:t>
              </a:r>
            </a:p>
          </p:txBody>
        </p:sp>
      </p:grpSp>
      <p:sp>
        <p:nvSpPr>
          <p:cNvPr id="69" name="TextBox 68"/>
          <p:cNvSpPr txBox="1"/>
          <p:nvPr/>
        </p:nvSpPr>
        <p:spPr>
          <a:xfrm>
            <a:off x="3579001" y="1483267"/>
            <a:ext cx="1997346" cy="365760"/>
          </a:xfrm>
          <a:prstGeom prst="rect">
            <a:avLst/>
          </a:prstGeom>
          <a:noFill/>
        </p:spPr>
        <p:txBody>
          <a:bodyPr rtlCol="0" wrap="square">
            <a:spAutoFit/>
          </a:bodyPr>
          <a:lstStyle/>
          <a:p>
            <a:r>
              <a:rPr altLang="zh-CN" b="1" lang="en-US" smtClean="0">
                <a:solidFill>
                  <a:schemeClr val="tx1">
                    <a:lumMod val="65000"/>
                    <a:lumOff val="35000"/>
                  </a:schemeClr>
                </a:solidFill>
                <a:latin charset="0" pitchFamily="34" typeface="Impact MT Std"/>
                <a:ea charset="-122" panose="020b0503020204020204" pitchFamily="34" typeface="微软雅黑"/>
              </a:rPr>
              <a:t>QQ空间</a:t>
            </a:r>
          </a:p>
        </p:txBody>
      </p:sp>
      <p:sp>
        <p:nvSpPr>
          <p:cNvPr id="70" name="TextBox 69"/>
          <p:cNvSpPr txBox="1"/>
          <p:nvPr/>
        </p:nvSpPr>
        <p:spPr>
          <a:xfrm>
            <a:off x="3641406" y="1841618"/>
            <a:ext cx="73518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利用QQ空间来进行朋友圈间的传播，达到广告目的。利用QQ空间来进行朋友圈间的传播，达到广告目的。利用QQ空间来进行朋友圈间的传播，达到广告目的。</a:t>
            </a:r>
          </a:p>
        </p:txBody>
      </p:sp>
      <p:sp>
        <p:nvSpPr>
          <p:cNvPr id="71" name="TextBox 70"/>
          <p:cNvSpPr txBox="1"/>
          <p:nvPr/>
        </p:nvSpPr>
        <p:spPr>
          <a:xfrm>
            <a:off x="3579001" y="4985217"/>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本地论坛社区</a:t>
            </a:r>
          </a:p>
        </p:txBody>
      </p:sp>
      <p:sp>
        <p:nvSpPr>
          <p:cNvPr id="72" name="TextBox 71"/>
          <p:cNvSpPr txBox="1"/>
          <p:nvPr/>
        </p:nvSpPr>
        <p:spPr>
          <a:xfrm>
            <a:off x="3641406" y="5292497"/>
            <a:ext cx="73518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利用QQ空间来进行朋友圈间的传播，达到广告目的。利用QQ空间来进行朋友圈间的传播，达到广告目的。利用QQ空间来进行朋友圈间的传播，达到广告目的。</a:t>
            </a:r>
          </a:p>
        </p:txBody>
      </p:sp>
      <p:sp>
        <p:nvSpPr>
          <p:cNvPr id="73" name="TextBox 72"/>
          <p:cNvSpPr txBox="1"/>
          <p:nvPr/>
        </p:nvSpPr>
        <p:spPr>
          <a:xfrm>
            <a:off x="4083968" y="3706140"/>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微博营销</a:t>
            </a:r>
          </a:p>
        </p:txBody>
      </p:sp>
      <p:sp>
        <p:nvSpPr>
          <p:cNvPr id="74" name="TextBox 73"/>
          <p:cNvSpPr txBox="1"/>
          <p:nvPr/>
        </p:nvSpPr>
        <p:spPr>
          <a:xfrm>
            <a:off x="4146373" y="4013420"/>
            <a:ext cx="7351814" cy="73152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75" name="TextBox 74"/>
          <p:cNvSpPr txBox="1"/>
          <p:nvPr/>
        </p:nvSpPr>
        <p:spPr>
          <a:xfrm>
            <a:off x="4083968" y="2572679"/>
            <a:ext cx="199734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微信营销</a:t>
            </a:r>
          </a:p>
        </p:txBody>
      </p:sp>
      <p:sp>
        <p:nvSpPr>
          <p:cNvPr id="76" name="TextBox 75"/>
          <p:cNvSpPr txBox="1"/>
          <p:nvPr/>
        </p:nvSpPr>
        <p:spPr>
          <a:xfrm>
            <a:off x="4146373" y="2879959"/>
            <a:ext cx="73518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利用微信朋友圈间的传播，达到广告目的。利用微信朋友圈间的传播，达到广告目的，利用微信朋友圈间的传播，达到广告目。</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52" presetSubtype="0">
                                  <p:stCondLst>
                                    <p:cond delay="0"/>
                                  </p:stCondLst>
                                  <p:childTnLst>
                                    <p:set>
                                      <p:cBhvr>
                                        <p:cTn dur="1" fill="hold" id="19">
                                          <p:stCondLst>
                                            <p:cond delay="0"/>
                                          </p:stCondLst>
                                        </p:cTn>
                                        <p:tgtEl>
                                          <p:spTgt spid="59"/>
                                        </p:tgtEl>
                                        <p:attrNameLst>
                                          <p:attrName>style.visibility</p:attrName>
                                        </p:attrNameLst>
                                      </p:cBhvr>
                                      <p:to>
                                        <p:strVal val="visible"/>
                                      </p:to>
                                    </p:set>
                                    <p:animScale>
                                      <p:cBhvr>
                                        <p:cTn decel="50000" dur="1000" fill="hold" id="20">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1">
                                          <p:stCondLst>
                                            <p:cond delay="0"/>
                                          </p:stCondLst>
                                        </p:cTn>
                                        <p:tgtEl>
                                          <p:spTgt spid="59"/>
                                        </p:tgtEl>
                                        <p:attrNameLst>
                                          <p:attrName>ppt_x</p:attrName>
                                          <p:attrName>ppt_y</p:attrName>
                                        </p:attrNameLst>
                                      </p:cBhvr>
                                    </p:animMotion>
                                    <p:animEffect filter="fade" transition="in">
                                      <p:cBhvr>
                                        <p:cTn dur="1000" id="22"/>
                                        <p:tgtEl>
                                          <p:spTgt spid="59"/>
                                        </p:tgtEl>
                                      </p:cBhvr>
                                    </p:animEffect>
                                  </p:childTnLst>
                                </p:cTn>
                              </p:par>
                            </p:childTnLst>
                          </p:cTn>
                        </p:par>
                        <p:par>
                          <p:cTn fill="hold" id="23" nodeType="afterGroup">
                            <p:stCondLst>
                              <p:cond delay="1500"/>
                            </p:stCondLst>
                            <p:childTnLst>
                              <p:par>
                                <p:cTn fill="hold" id="24" nodeType="afterEffect" presetClass="entr" presetID="1" presetSubtype="0">
                                  <p:stCondLst>
                                    <p:cond delay="0"/>
                                  </p:stCondLst>
                                  <p:childTnLst>
                                    <p:set>
                                      <p:cBhvr>
                                        <p:cTn dur="1" fill="hold" id="25">
                                          <p:stCondLst>
                                            <p:cond delay="0"/>
                                          </p:stCondLst>
                                        </p:cTn>
                                        <p:tgtEl>
                                          <p:spTgt spid="46"/>
                                        </p:tgtEl>
                                        <p:attrNameLst>
                                          <p:attrName>style.visibility</p:attrName>
                                        </p:attrNameLst>
                                      </p:cBhvr>
                                      <p:to>
                                        <p:strVal val="visible"/>
                                      </p:to>
                                    </p:set>
                                  </p:childTnLst>
                                </p:cTn>
                              </p:par>
                              <p:par>
                                <p:cTn accel="50000" decel="50000" fill="hold" id="26" nodeType="withEffect" presetClass="path" presetID="56" presetSubtype="0">
                                  <p:stCondLst>
                                    <p:cond delay="0"/>
                                  </p:stCondLst>
                                  <p:childTnLst>
                                    <p:animMotion origin="layout" path="M 2.36113E-06 -3.33333E-06 L -0.1059 0.29653" pathEditMode="relative" ptsTypes="AA" rAng="0">
                                      <p:cBhvr>
                                        <p:cTn dur="500" fill="hold" id="27" spd="-100000"/>
                                        <p:tgtEl>
                                          <p:spTgt spid="46"/>
                                        </p:tgtEl>
                                        <p:attrNameLst>
                                          <p:attrName>ppt_x</p:attrName>
                                          <p:attrName>ppt_y</p:attrName>
                                        </p:attrNameLst>
                                      </p:cBhvr>
                                      <p:rCtr x="-5295" y="14815"/>
                                    </p:animMotion>
                                  </p:childTnLst>
                                </p:cTn>
                              </p:par>
                              <p:par>
                                <p:cTn fill="hold" id="28" nodeType="withEffect" presetClass="entr" presetID="1" presetSubtype="0">
                                  <p:stCondLst>
                                    <p:cond delay="0"/>
                                  </p:stCondLst>
                                  <p:childTnLst>
                                    <p:set>
                                      <p:cBhvr>
                                        <p:cTn dur="1" fill="hold" id="29">
                                          <p:stCondLst>
                                            <p:cond delay="0"/>
                                          </p:stCondLst>
                                        </p:cTn>
                                        <p:tgtEl>
                                          <p:spTgt spid="42"/>
                                        </p:tgtEl>
                                        <p:attrNameLst>
                                          <p:attrName>style.visibility</p:attrName>
                                        </p:attrNameLst>
                                      </p:cBhvr>
                                      <p:to>
                                        <p:strVal val="visible"/>
                                      </p:to>
                                    </p:set>
                                  </p:childTnLst>
                                </p:cTn>
                              </p:par>
                              <p:par>
                                <p:cTn accel="50000" decel="50000" fill="hold" id="30" nodeType="withEffect" presetClass="path" presetID="56" presetSubtype="0">
                                  <p:stCondLst>
                                    <p:cond delay="0"/>
                                  </p:stCondLst>
                                  <p:childTnLst>
                                    <p:animMotion origin="layout" path="M 3.1885E-06 4.07407E-06 L -0.14818 0.12268" pathEditMode="relative" ptsTypes="AA" rAng="0">
                                      <p:cBhvr>
                                        <p:cTn dur="500" fill="hold" id="31" spd="-100000"/>
                                        <p:tgtEl>
                                          <p:spTgt spid="42"/>
                                        </p:tgtEl>
                                        <p:attrNameLst>
                                          <p:attrName>ppt_x</p:attrName>
                                          <p:attrName>ppt_y</p:attrName>
                                        </p:attrNameLst>
                                      </p:cBhvr>
                                      <p:rCtr x="-7415" y="6134"/>
                                    </p:animMotion>
                                  </p:childTnLst>
                                </p:cTn>
                              </p:par>
                              <p:par>
                                <p:cTn fill="hold" id="32" nodeType="withEffect" presetClass="entr" presetID="1" presetSubtype="0">
                                  <p:stCondLst>
                                    <p:cond delay="0"/>
                                  </p:stCondLst>
                                  <p:childTnLst>
                                    <p:set>
                                      <p:cBhvr>
                                        <p:cTn dur="1" fill="hold" id="33">
                                          <p:stCondLst>
                                            <p:cond delay="0"/>
                                          </p:stCondLst>
                                        </p:cTn>
                                        <p:tgtEl>
                                          <p:spTgt spid="50"/>
                                        </p:tgtEl>
                                        <p:attrNameLst>
                                          <p:attrName>style.visibility</p:attrName>
                                        </p:attrNameLst>
                                      </p:cBhvr>
                                      <p:to>
                                        <p:strVal val="visible"/>
                                      </p:to>
                                    </p:set>
                                  </p:childTnLst>
                                </p:cTn>
                              </p:par>
                              <p:par>
                                <p:cTn accel="50000" decel="50000" fill="hold" id="34" nodeType="withEffect" presetClass="path" presetID="56" presetSubtype="0">
                                  <p:stCondLst>
                                    <p:cond delay="0"/>
                                  </p:stCondLst>
                                  <p:childTnLst>
                                    <p:animMotion origin="layout" path="M 3.1885E-06 4.07407E-06 L -0.14818 -0.08982" pathEditMode="relative" ptsTypes="AA" rAng="0">
                                      <p:cBhvr>
                                        <p:cTn dur="500" fill="hold" id="35" spd="-100000"/>
                                        <p:tgtEl>
                                          <p:spTgt spid="50"/>
                                        </p:tgtEl>
                                        <p:attrNameLst>
                                          <p:attrName>ppt_x</p:attrName>
                                          <p:attrName>ppt_y</p:attrName>
                                        </p:attrNameLst>
                                      </p:cBhvr>
                                      <p:rCtr x="-7415" y="-4491"/>
                                    </p:animMotion>
                                  </p:childTnLst>
                                </p:cTn>
                              </p:par>
                              <p:par>
                                <p:cTn fill="hold" id="36" nodeType="withEffect" presetClass="entr" presetID="1" presetSubtype="0">
                                  <p:stCondLst>
                                    <p:cond delay="0"/>
                                  </p:stCondLst>
                                  <p:childTnLst>
                                    <p:set>
                                      <p:cBhvr>
                                        <p:cTn dur="1" fill="hold" id="37">
                                          <p:stCondLst>
                                            <p:cond delay="0"/>
                                          </p:stCondLst>
                                        </p:cTn>
                                        <p:tgtEl>
                                          <p:spTgt spid="56"/>
                                        </p:tgtEl>
                                        <p:attrNameLst>
                                          <p:attrName>style.visibility</p:attrName>
                                        </p:attrNameLst>
                                      </p:cBhvr>
                                      <p:to>
                                        <p:strVal val="visible"/>
                                      </p:to>
                                    </p:set>
                                  </p:childTnLst>
                                </p:cTn>
                              </p:par>
                              <p:par>
                                <p:cTn accel="50000" decel="50000" fill="hold" id="38" nodeType="withEffect" presetClass="path" presetID="56" presetSubtype="0">
                                  <p:stCondLst>
                                    <p:cond delay="0"/>
                                  </p:stCondLst>
                                  <p:childTnLst>
                                    <p:animMotion origin="layout" path="M 2.36113E-06 1.48148E-06 L -0.1059 -0.26366" pathEditMode="relative" ptsTypes="AA" rAng="0">
                                      <p:cBhvr>
                                        <p:cTn dur="500" fill="hold" id="39" spd="-100000"/>
                                        <p:tgtEl>
                                          <p:spTgt spid="56"/>
                                        </p:tgtEl>
                                        <p:attrNameLst>
                                          <p:attrName>ppt_x</p:attrName>
                                          <p:attrName>ppt_y</p:attrName>
                                        </p:attrNameLst>
                                      </p:cBhvr>
                                      <p:rCtr x="-5295" y="-13194"/>
                                    </p:animMotion>
                                  </p:childTnLst>
                                </p:cTn>
                              </p:par>
                            </p:childTnLst>
                          </p:cTn>
                        </p:par>
                        <p:par>
                          <p:cTn fill="hold" id="40" nodeType="afterGroup">
                            <p:stCondLst>
                              <p:cond delay="2000"/>
                            </p:stCondLst>
                            <p:childTnLst>
                              <p:par>
                                <p:cTn fill="hold" grpId="0" id="41" nodeType="afterEffect" presetClass="entr" presetID="31" presetSubtype="0">
                                  <p:stCondLst>
                                    <p:cond delay="0"/>
                                  </p:stCondLst>
                                  <p:childTnLst>
                                    <p:set>
                                      <p:cBhvr>
                                        <p:cTn dur="1" fill="hold" id="42">
                                          <p:stCondLst>
                                            <p:cond delay="0"/>
                                          </p:stCondLst>
                                        </p:cTn>
                                        <p:tgtEl>
                                          <p:spTgt spid="69"/>
                                        </p:tgtEl>
                                        <p:attrNameLst>
                                          <p:attrName>style.visibility</p:attrName>
                                        </p:attrNameLst>
                                      </p:cBhvr>
                                      <p:to>
                                        <p:strVal val="visible"/>
                                      </p:to>
                                    </p:set>
                                    <p:anim calcmode="lin" valueType="num">
                                      <p:cBhvr>
                                        <p:cTn dur="300" fill="hold" id="43"/>
                                        <p:tgtEl>
                                          <p:spTgt spid="69"/>
                                        </p:tgtEl>
                                        <p:attrNameLst>
                                          <p:attrName>ppt_w</p:attrName>
                                        </p:attrNameLst>
                                      </p:cBhvr>
                                      <p:tavLst>
                                        <p:tav tm="0">
                                          <p:val>
                                            <p:fltVal val="0"/>
                                          </p:val>
                                        </p:tav>
                                        <p:tav tm="100000">
                                          <p:val>
                                            <p:strVal val="#ppt_w"/>
                                          </p:val>
                                        </p:tav>
                                      </p:tavLst>
                                    </p:anim>
                                    <p:anim calcmode="lin" valueType="num">
                                      <p:cBhvr>
                                        <p:cTn dur="300" fill="hold" id="44"/>
                                        <p:tgtEl>
                                          <p:spTgt spid="69"/>
                                        </p:tgtEl>
                                        <p:attrNameLst>
                                          <p:attrName>ppt_h</p:attrName>
                                        </p:attrNameLst>
                                      </p:cBhvr>
                                      <p:tavLst>
                                        <p:tav tm="0">
                                          <p:val>
                                            <p:fltVal val="0"/>
                                          </p:val>
                                        </p:tav>
                                        <p:tav tm="100000">
                                          <p:val>
                                            <p:strVal val="#ppt_h"/>
                                          </p:val>
                                        </p:tav>
                                      </p:tavLst>
                                    </p:anim>
                                    <p:anim calcmode="lin" valueType="num">
                                      <p:cBhvr>
                                        <p:cTn dur="300" fill="hold" id="45"/>
                                        <p:tgtEl>
                                          <p:spTgt spid="69"/>
                                        </p:tgtEl>
                                        <p:attrNameLst>
                                          <p:attrName>style.rotation</p:attrName>
                                        </p:attrNameLst>
                                      </p:cBhvr>
                                      <p:tavLst>
                                        <p:tav tm="0">
                                          <p:val>
                                            <p:fltVal val="90"/>
                                          </p:val>
                                        </p:tav>
                                        <p:tav tm="100000">
                                          <p:val>
                                            <p:fltVal val="0"/>
                                          </p:val>
                                        </p:tav>
                                      </p:tavLst>
                                    </p:anim>
                                    <p:animEffect filter="fade" transition="in">
                                      <p:cBhvr>
                                        <p:cTn dur="300" id="46"/>
                                        <p:tgtEl>
                                          <p:spTgt spid="69"/>
                                        </p:tgtEl>
                                      </p:cBhvr>
                                    </p:animEffect>
                                  </p:childTnLst>
                                </p:cTn>
                              </p:par>
                            </p:childTnLst>
                          </p:cTn>
                        </p:par>
                        <p:par>
                          <p:cTn fill="hold" id="47" nodeType="afterGroup">
                            <p:stCondLst>
                              <p:cond delay="2300"/>
                            </p:stCondLst>
                            <p:childTnLst>
                              <p:par>
                                <p:cTn fill="hold" grpId="0" id="48" nodeType="afterEffect" presetClass="entr" presetID="22" presetSubtype="1">
                                  <p:stCondLst>
                                    <p:cond delay="0"/>
                                  </p:stCondLst>
                                  <p:childTnLst>
                                    <p:set>
                                      <p:cBhvr>
                                        <p:cTn dur="1" fill="hold" id="49">
                                          <p:stCondLst>
                                            <p:cond delay="0"/>
                                          </p:stCondLst>
                                        </p:cTn>
                                        <p:tgtEl>
                                          <p:spTgt spid="70"/>
                                        </p:tgtEl>
                                        <p:attrNameLst>
                                          <p:attrName>style.visibility</p:attrName>
                                        </p:attrNameLst>
                                      </p:cBhvr>
                                      <p:to>
                                        <p:strVal val="visible"/>
                                      </p:to>
                                    </p:set>
                                    <p:animEffect filter="wipe(up)" transition="in">
                                      <p:cBhvr>
                                        <p:cTn dur="500" id="50"/>
                                        <p:tgtEl>
                                          <p:spTgt spid="70"/>
                                        </p:tgtEl>
                                      </p:cBhvr>
                                    </p:animEffect>
                                  </p:childTnLst>
                                </p:cTn>
                              </p:par>
                            </p:childTnLst>
                          </p:cTn>
                        </p:par>
                        <p:par>
                          <p:cTn fill="hold" id="51" nodeType="afterGroup">
                            <p:stCondLst>
                              <p:cond delay="2800"/>
                            </p:stCondLst>
                            <p:childTnLst>
                              <p:par>
                                <p:cTn fill="hold" grpId="0" id="52" nodeType="afterEffect" presetClass="entr" presetID="31" presetSubtype="0">
                                  <p:stCondLst>
                                    <p:cond delay="0"/>
                                  </p:stCondLst>
                                  <p:childTnLst>
                                    <p:set>
                                      <p:cBhvr>
                                        <p:cTn dur="1" fill="hold" id="53">
                                          <p:stCondLst>
                                            <p:cond delay="0"/>
                                          </p:stCondLst>
                                        </p:cTn>
                                        <p:tgtEl>
                                          <p:spTgt spid="75"/>
                                        </p:tgtEl>
                                        <p:attrNameLst>
                                          <p:attrName>style.visibility</p:attrName>
                                        </p:attrNameLst>
                                      </p:cBhvr>
                                      <p:to>
                                        <p:strVal val="visible"/>
                                      </p:to>
                                    </p:set>
                                    <p:anim calcmode="lin" valueType="num">
                                      <p:cBhvr>
                                        <p:cTn dur="300" fill="hold" id="54"/>
                                        <p:tgtEl>
                                          <p:spTgt spid="75"/>
                                        </p:tgtEl>
                                        <p:attrNameLst>
                                          <p:attrName>ppt_w</p:attrName>
                                        </p:attrNameLst>
                                      </p:cBhvr>
                                      <p:tavLst>
                                        <p:tav tm="0">
                                          <p:val>
                                            <p:fltVal val="0"/>
                                          </p:val>
                                        </p:tav>
                                        <p:tav tm="100000">
                                          <p:val>
                                            <p:strVal val="#ppt_w"/>
                                          </p:val>
                                        </p:tav>
                                      </p:tavLst>
                                    </p:anim>
                                    <p:anim calcmode="lin" valueType="num">
                                      <p:cBhvr>
                                        <p:cTn dur="300" fill="hold" id="55"/>
                                        <p:tgtEl>
                                          <p:spTgt spid="75"/>
                                        </p:tgtEl>
                                        <p:attrNameLst>
                                          <p:attrName>ppt_h</p:attrName>
                                        </p:attrNameLst>
                                      </p:cBhvr>
                                      <p:tavLst>
                                        <p:tav tm="0">
                                          <p:val>
                                            <p:fltVal val="0"/>
                                          </p:val>
                                        </p:tav>
                                        <p:tav tm="100000">
                                          <p:val>
                                            <p:strVal val="#ppt_h"/>
                                          </p:val>
                                        </p:tav>
                                      </p:tavLst>
                                    </p:anim>
                                    <p:anim calcmode="lin" valueType="num">
                                      <p:cBhvr>
                                        <p:cTn dur="300" fill="hold" id="56"/>
                                        <p:tgtEl>
                                          <p:spTgt spid="75"/>
                                        </p:tgtEl>
                                        <p:attrNameLst>
                                          <p:attrName>style.rotation</p:attrName>
                                        </p:attrNameLst>
                                      </p:cBhvr>
                                      <p:tavLst>
                                        <p:tav tm="0">
                                          <p:val>
                                            <p:fltVal val="90"/>
                                          </p:val>
                                        </p:tav>
                                        <p:tav tm="100000">
                                          <p:val>
                                            <p:fltVal val="0"/>
                                          </p:val>
                                        </p:tav>
                                      </p:tavLst>
                                    </p:anim>
                                    <p:animEffect filter="fade" transition="in">
                                      <p:cBhvr>
                                        <p:cTn dur="300" id="57"/>
                                        <p:tgtEl>
                                          <p:spTgt spid="75"/>
                                        </p:tgtEl>
                                      </p:cBhvr>
                                    </p:animEffect>
                                  </p:childTnLst>
                                </p:cTn>
                              </p:par>
                            </p:childTnLst>
                          </p:cTn>
                        </p:par>
                        <p:par>
                          <p:cTn fill="hold" id="58" nodeType="afterGroup">
                            <p:stCondLst>
                              <p:cond delay="3100"/>
                            </p:stCondLst>
                            <p:childTnLst>
                              <p:par>
                                <p:cTn fill="hold" grpId="0" id="59" nodeType="afterEffect" presetClass="entr" presetID="22" presetSubtype="1">
                                  <p:stCondLst>
                                    <p:cond delay="0"/>
                                  </p:stCondLst>
                                  <p:childTnLst>
                                    <p:set>
                                      <p:cBhvr>
                                        <p:cTn dur="1" fill="hold" id="60">
                                          <p:stCondLst>
                                            <p:cond delay="0"/>
                                          </p:stCondLst>
                                        </p:cTn>
                                        <p:tgtEl>
                                          <p:spTgt spid="76"/>
                                        </p:tgtEl>
                                        <p:attrNameLst>
                                          <p:attrName>style.visibility</p:attrName>
                                        </p:attrNameLst>
                                      </p:cBhvr>
                                      <p:to>
                                        <p:strVal val="visible"/>
                                      </p:to>
                                    </p:set>
                                    <p:animEffect filter="wipe(up)" transition="in">
                                      <p:cBhvr>
                                        <p:cTn dur="500" id="61"/>
                                        <p:tgtEl>
                                          <p:spTgt spid="76"/>
                                        </p:tgtEl>
                                      </p:cBhvr>
                                    </p:animEffect>
                                  </p:childTnLst>
                                </p:cTn>
                              </p:par>
                            </p:childTnLst>
                          </p:cTn>
                        </p:par>
                        <p:par>
                          <p:cTn fill="hold" id="62" nodeType="afterGroup">
                            <p:stCondLst>
                              <p:cond delay="3600"/>
                            </p:stCondLst>
                            <p:childTnLst>
                              <p:par>
                                <p:cTn fill="hold" grpId="0" id="63" nodeType="afterEffect" presetClass="entr" presetID="31" presetSubtype="0">
                                  <p:stCondLst>
                                    <p:cond delay="0"/>
                                  </p:stCondLst>
                                  <p:childTnLst>
                                    <p:set>
                                      <p:cBhvr>
                                        <p:cTn dur="1" fill="hold" id="64">
                                          <p:stCondLst>
                                            <p:cond delay="0"/>
                                          </p:stCondLst>
                                        </p:cTn>
                                        <p:tgtEl>
                                          <p:spTgt spid="73"/>
                                        </p:tgtEl>
                                        <p:attrNameLst>
                                          <p:attrName>style.visibility</p:attrName>
                                        </p:attrNameLst>
                                      </p:cBhvr>
                                      <p:to>
                                        <p:strVal val="visible"/>
                                      </p:to>
                                    </p:set>
                                    <p:anim calcmode="lin" valueType="num">
                                      <p:cBhvr>
                                        <p:cTn dur="300" fill="hold" id="65"/>
                                        <p:tgtEl>
                                          <p:spTgt spid="73"/>
                                        </p:tgtEl>
                                        <p:attrNameLst>
                                          <p:attrName>ppt_w</p:attrName>
                                        </p:attrNameLst>
                                      </p:cBhvr>
                                      <p:tavLst>
                                        <p:tav tm="0">
                                          <p:val>
                                            <p:fltVal val="0"/>
                                          </p:val>
                                        </p:tav>
                                        <p:tav tm="100000">
                                          <p:val>
                                            <p:strVal val="#ppt_w"/>
                                          </p:val>
                                        </p:tav>
                                      </p:tavLst>
                                    </p:anim>
                                    <p:anim calcmode="lin" valueType="num">
                                      <p:cBhvr>
                                        <p:cTn dur="300" fill="hold" id="66"/>
                                        <p:tgtEl>
                                          <p:spTgt spid="73"/>
                                        </p:tgtEl>
                                        <p:attrNameLst>
                                          <p:attrName>ppt_h</p:attrName>
                                        </p:attrNameLst>
                                      </p:cBhvr>
                                      <p:tavLst>
                                        <p:tav tm="0">
                                          <p:val>
                                            <p:fltVal val="0"/>
                                          </p:val>
                                        </p:tav>
                                        <p:tav tm="100000">
                                          <p:val>
                                            <p:strVal val="#ppt_h"/>
                                          </p:val>
                                        </p:tav>
                                      </p:tavLst>
                                    </p:anim>
                                    <p:anim calcmode="lin" valueType="num">
                                      <p:cBhvr>
                                        <p:cTn dur="300" fill="hold" id="67"/>
                                        <p:tgtEl>
                                          <p:spTgt spid="73"/>
                                        </p:tgtEl>
                                        <p:attrNameLst>
                                          <p:attrName>style.rotation</p:attrName>
                                        </p:attrNameLst>
                                      </p:cBhvr>
                                      <p:tavLst>
                                        <p:tav tm="0">
                                          <p:val>
                                            <p:fltVal val="90"/>
                                          </p:val>
                                        </p:tav>
                                        <p:tav tm="100000">
                                          <p:val>
                                            <p:fltVal val="0"/>
                                          </p:val>
                                        </p:tav>
                                      </p:tavLst>
                                    </p:anim>
                                    <p:animEffect filter="fade" transition="in">
                                      <p:cBhvr>
                                        <p:cTn dur="300" id="68"/>
                                        <p:tgtEl>
                                          <p:spTgt spid="73"/>
                                        </p:tgtEl>
                                      </p:cBhvr>
                                    </p:animEffect>
                                  </p:childTnLst>
                                </p:cTn>
                              </p:par>
                            </p:childTnLst>
                          </p:cTn>
                        </p:par>
                        <p:par>
                          <p:cTn fill="hold" id="69" nodeType="afterGroup">
                            <p:stCondLst>
                              <p:cond delay="3900"/>
                            </p:stCondLst>
                            <p:childTnLst>
                              <p:par>
                                <p:cTn fill="hold" grpId="0" id="70" nodeType="afterEffect" presetClass="entr" presetID="22" presetSubtype="1">
                                  <p:stCondLst>
                                    <p:cond delay="0"/>
                                  </p:stCondLst>
                                  <p:childTnLst>
                                    <p:set>
                                      <p:cBhvr>
                                        <p:cTn dur="1" fill="hold" id="71">
                                          <p:stCondLst>
                                            <p:cond delay="0"/>
                                          </p:stCondLst>
                                        </p:cTn>
                                        <p:tgtEl>
                                          <p:spTgt spid="74"/>
                                        </p:tgtEl>
                                        <p:attrNameLst>
                                          <p:attrName>style.visibility</p:attrName>
                                        </p:attrNameLst>
                                      </p:cBhvr>
                                      <p:to>
                                        <p:strVal val="visible"/>
                                      </p:to>
                                    </p:set>
                                    <p:animEffect filter="wipe(up)" transition="in">
                                      <p:cBhvr>
                                        <p:cTn dur="500" id="72"/>
                                        <p:tgtEl>
                                          <p:spTgt spid="74"/>
                                        </p:tgtEl>
                                      </p:cBhvr>
                                    </p:animEffect>
                                  </p:childTnLst>
                                </p:cTn>
                              </p:par>
                            </p:childTnLst>
                          </p:cTn>
                        </p:par>
                        <p:par>
                          <p:cTn fill="hold" id="73" nodeType="afterGroup">
                            <p:stCondLst>
                              <p:cond delay="4400"/>
                            </p:stCondLst>
                            <p:childTnLst>
                              <p:par>
                                <p:cTn fill="hold" grpId="0" id="74" nodeType="afterEffect" presetClass="entr" presetID="31" presetSubtype="0">
                                  <p:stCondLst>
                                    <p:cond delay="0"/>
                                  </p:stCondLst>
                                  <p:childTnLst>
                                    <p:set>
                                      <p:cBhvr>
                                        <p:cTn dur="1" fill="hold" id="75">
                                          <p:stCondLst>
                                            <p:cond delay="0"/>
                                          </p:stCondLst>
                                        </p:cTn>
                                        <p:tgtEl>
                                          <p:spTgt spid="71"/>
                                        </p:tgtEl>
                                        <p:attrNameLst>
                                          <p:attrName>style.visibility</p:attrName>
                                        </p:attrNameLst>
                                      </p:cBhvr>
                                      <p:to>
                                        <p:strVal val="visible"/>
                                      </p:to>
                                    </p:set>
                                    <p:anim calcmode="lin" valueType="num">
                                      <p:cBhvr>
                                        <p:cTn dur="300" fill="hold" id="76"/>
                                        <p:tgtEl>
                                          <p:spTgt spid="71"/>
                                        </p:tgtEl>
                                        <p:attrNameLst>
                                          <p:attrName>ppt_w</p:attrName>
                                        </p:attrNameLst>
                                      </p:cBhvr>
                                      <p:tavLst>
                                        <p:tav tm="0">
                                          <p:val>
                                            <p:fltVal val="0"/>
                                          </p:val>
                                        </p:tav>
                                        <p:tav tm="100000">
                                          <p:val>
                                            <p:strVal val="#ppt_w"/>
                                          </p:val>
                                        </p:tav>
                                      </p:tavLst>
                                    </p:anim>
                                    <p:anim calcmode="lin" valueType="num">
                                      <p:cBhvr>
                                        <p:cTn dur="300" fill="hold" id="77"/>
                                        <p:tgtEl>
                                          <p:spTgt spid="71"/>
                                        </p:tgtEl>
                                        <p:attrNameLst>
                                          <p:attrName>ppt_h</p:attrName>
                                        </p:attrNameLst>
                                      </p:cBhvr>
                                      <p:tavLst>
                                        <p:tav tm="0">
                                          <p:val>
                                            <p:fltVal val="0"/>
                                          </p:val>
                                        </p:tav>
                                        <p:tav tm="100000">
                                          <p:val>
                                            <p:strVal val="#ppt_h"/>
                                          </p:val>
                                        </p:tav>
                                      </p:tavLst>
                                    </p:anim>
                                    <p:anim calcmode="lin" valueType="num">
                                      <p:cBhvr>
                                        <p:cTn dur="300" fill="hold" id="78"/>
                                        <p:tgtEl>
                                          <p:spTgt spid="71"/>
                                        </p:tgtEl>
                                        <p:attrNameLst>
                                          <p:attrName>style.rotation</p:attrName>
                                        </p:attrNameLst>
                                      </p:cBhvr>
                                      <p:tavLst>
                                        <p:tav tm="0">
                                          <p:val>
                                            <p:fltVal val="90"/>
                                          </p:val>
                                        </p:tav>
                                        <p:tav tm="100000">
                                          <p:val>
                                            <p:fltVal val="0"/>
                                          </p:val>
                                        </p:tav>
                                      </p:tavLst>
                                    </p:anim>
                                    <p:animEffect filter="fade" transition="in">
                                      <p:cBhvr>
                                        <p:cTn dur="300" id="79"/>
                                        <p:tgtEl>
                                          <p:spTgt spid="71"/>
                                        </p:tgtEl>
                                      </p:cBhvr>
                                    </p:animEffect>
                                  </p:childTnLst>
                                </p:cTn>
                              </p:par>
                            </p:childTnLst>
                          </p:cTn>
                        </p:par>
                        <p:par>
                          <p:cTn fill="hold" id="80" nodeType="afterGroup">
                            <p:stCondLst>
                              <p:cond delay="4700"/>
                            </p:stCondLst>
                            <p:childTnLst>
                              <p:par>
                                <p:cTn fill="hold" grpId="0" id="81" nodeType="afterEffect" presetClass="entr" presetID="22" presetSubtype="1">
                                  <p:stCondLst>
                                    <p:cond delay="0"/>
                                  </p:stCondLst>
                                  <p:childTnLst>
                                    <p:set>
                                      <p:cBhvr>
                                        <p:cTn dur="1" fill="hold" id="82">
                                          <p:stCondLst>
                                            <p:cond delay="0"/>
                                          </p:stCondLst>
                                        </p:cTn>
                                        <p:tgtEl>
                                          <p:spTgt spid="72"/>
                                        </p:tgtEl>
                                        <p:attrNameLst>
                                          <p:attrName>style.visibility</p:attrName>
                                        </p:attrNameLst>
                                      </p:cBhvr>
                                      <p:to>
                                        <p:strVal val="visible"/>
                                      </p:to>
                                    </p:set>
                                    <p:animEffect filter="wipe(up)" transition="in">
                                      <p:cBhvr>
                                        <p:cTn dur="500" id="83"/>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69"/>
      <p:bldP grpId="0" spid="70"/>
      <p:bldP grpId="0" spid="71"/>
      <p:bldP grpId="0" spid="72"/>
      <p:bldP grpId="0" spid="73"/>
      <p:bldP grpId="0" spid="74"/>
      <p:bldP grpId="0" spid="75"/>
      <p:bldP grpId="0" spid="7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执行方式</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24</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48" name="组合 47"/>
          <p:cNvGrpSpPr/>
          <p:nvPr/>
        </p:nvGrpSpPr>
        <p:grpSpPr>
          <a:xfrm>
            <a:off x="2943507" y="1945406"/>
            <a:ext cx="1868593" cy="1866715"/>
            <a:chOff x="5305425" y="2638424"/>
            <a:chExt cx="1579563" cy="1577975"/>
          </a:xfrm>
          <a:solidFill>
            <a:srgbClr val="000000">
              <a:alpha val="60000"/>
            </a:srgbClr>
          </a:solidFill>
        </p:grpSpPr>
        <p:sp>
          <p:nvSpPr>
            <p:cNvPr id="49" name="Freeform 6"/>
            <p:cNvSpPr>
              <a:spLocks noEditPoints="1"/>
            </p:cNvSpPr>
            <p:nvPr/>
          </p:nvSpPr>
          <p:spPr bwMode="auto">
            <a:xfrm>
              <a:off x="5305425"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alpha val="89020"/>
              </a:srgbClr>
            </a:solidFill>
            <a:ln>
              <a:noFill/>
            </a:ln>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00B0F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51" name="组合 50"/>
          <p:cNvGrpSpPr/>
          <p:nvPr/>
        </p:nvGrpSpPr>
        <p:grpSpPr>
          <a:xfrm>
            <a:off x="4098235" y="3098333"/>
            <a:ext cx="2345601" cy="2341845"/>
            <a:chOff x="5102225" y="2441575"/>
            <a:chExt cx="1982788" cy="1979613"/>
          </a:xfrm>
          <a:solidFill>
            <a:srgbClr val="000000">
              <a:alpha val="60000"/>
            </a:srgbClr>
          </a:solidFill>
        </p:grpSpPr>
        <p:sp>
          <p:nvSpPr>
            <p:cNvPr id="52"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70C0"/>
            </a:solidFill>
            <a:ln>
              <a:noFill/>
            </a:ln>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00B0F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54" name="组合 53"/>
          <p:cNvGrpSpPr/>
          <p:nvPr/>
        </p:nvGrpSpPr>
        <p:grpSpPr>
          <a:xfrm>
            <a:off x="6133002" y="2639598"/>
            <a:ext cx="1538068" cy="1560603"/>
            <a:chOff x="5803900" y="2852738"/>
            <a:chExt cx="1300163" cy="1319212"/>
          </a:xfrm>
          <a:solidFill>
            <a:srgbClr val="000000">
              <a:alpha val="60000"/>
            </a:srgbClr>
          </a:solidFill>
        </p:grpSpPr>
        <p:sp>
          <p:nvSpPr>
            <p:cNvPr id="55"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70C0"/>
            </a:solidFill>
            <a:ln>
              <a:noFill/>
            </a:ln>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00B0F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57" name="组合 56"/>
          <p:cNvGrpSpPr/>
          <p:nvPr/>
        </p:nvGrpSpPr>
        <p:grpSpPr>
          <a:xfrm>
            <a:off x="7473866" y="2931300"/>
            <a:ext cx="1868593" cy="1866715"/>
            <a:chOff x="5305425" y="2638425"/>
            <a:chExt cx="1579563" cy="1577975"/>
          </a:xfrm>
          <a:solidFill>
            <a:srgbClr val="000000">
              <a:alpha val="60000"/>
            </a:srgbClr>
          </a:solidFill>
        </p:grpSpPr>
        <p:sp>
          <p:nvSpPr>
            <p:cNvPr id="58"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a:noFill/>
            </a:ln>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00B0F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sp>
        <p:nvSpPr>
          <p:cNvPr id="60" name="TextBox 51"/>
          <p:cNvSpPr txBox="1"/>
          <p:nvPr/>
        </p:nvSpPr>
        <p:spPr>
          <a:xfrm>
            <a:off x="1480680" y="2635527"/>
            <a:ext cx="1271652" cy="859536"/>
          </a:xfrm>
          <a:prstGeom prst="rect">
            <a:avLst/>
          </a:prstGeom>
          <a:noFill/>
        </p:spPr>
        <p:txBody>
          <a:bodyPr anchor="ctr" rtlCol="0" wrap="square">
            <a:spAutoFit/>
          </a:bodyPr>
          <a:lstStyle/>
          <a:p>
            <a:pPr>
              <a:lnSpc>
                <a:spcPct val="120000"/>
              </a:lnSpc>
              <a:spcBef>
                <a:spcPct val="0"/>
              </a:spcBef>
              <a:buNone/>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a:t>
            </a:r>
          </a:p>
        </p:txBody>
      </p:sp>
      <p:sp>
        <p:nvSpPr>
          <p:cNvPr id="61" name="矩形 60"/>
          <p:cNvSpPr/>
          <p:nvPr/>
        </p:nvSpPr>
        <p:spPr>
          <a:xfrm>
            <a:off x="3069203" y="1392943"/>
            <a:ext cx="1598895" cy="365760"/>
          </a:xfrm>
          <a:prstGeom prst="rect">
            <a:avLst/>
          </a:prstGeom>
        </p:spPr>
        <p:txBody>
          <a:bodyPr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sp>
        <p:nvSpPr>
          <p:cNvPr id="69" name="TextBox 53"/>
          <p:cNvSpPr txBox="1"/>
          <p:nvPr/>
        </p:nvSpPr>
        <p:spPr>
          <a:xfrm>
            <a:off x="1849272" y="4423566"/>
            <a:ext cx="1981594" cy="603504"/>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65000"/>
                    <a:lumOff val="35000"/>
                  </a:schemeClr>
                </a:solidFill>
              </a:rPr>
              <a:t>您的内容打在这里，或者通过复制您的文本</a:t>
            </a:r>
          </a:p>
        </p:txBody>
      </p:sp>
      <p:sp>
        <p:nvSpPr>
          <p:cNvPr id="70" name="矩形 69"/>
          <p:cNvSpPr/>
          <p:nvPr/>
        </p:nvSpPr>
        <p:spPr>
          <a:xfrm>
            <a:off x="4455545" y="5542473"/>
            <a:ext cx="1598895" cy="365760"/>
          </a:xfrm>
          <a:prstGeom prst="rect">
            <a:avLst/>
          </a:prstGeom>
        </p:spPr>
        <p:txBody>
          <a:bodyPr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sp>
        <p:nvSpPr>
          <p:cNvPr id="71" name="TextBox 55"/>
          <p:cNvSpPr txBox="1"/>
          <p:nvPr/>
        </p:nvSpPr>
        <p:spPr>
          <a:xfrm>
            <a:off x="8105551" y="1938639"/>
            <a:ext cx="1752017" cy="859536"/>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lumMod val="65000"/>
                    <a:lumOff val="35000"/>
                  </a:schemeClr>
                </a:solidFill>
              </a:rPr>
              <a:t>您的内容打在这里，或者通过复制您的文本</a:t>
            </a:r>
          </a:p>
        </p:txBody>
      </p:sp>
      <p:sp>
        <p:nvSpPr>
          <p:cNvPr id="72" name="矩形 71"/>
          <p:cNvSpPr/>
          <p:nvPr/>
        </p:nvSpPr>
        <p:spPr>
          <a:xfrm>
            <a:off x="6050349" y="2065958"/>
            <a:ext cx="1598895" cy="365760"/>
          </a:xfrm>
          <a:prstGeom prst="rect">
            <a:avLst/>
          </a:prstGeom>
        </p:spPr>
        <p:txBody>
          <a:bodyPr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sp>
        <p:nvSpPr>
          <p:cNvPr id="73" name="TextBox 57"/>
          <p:cNvSpPr txBox="1"/>
          <p:nvPr/>
        </p:nvSpPr>
        <p:spPr>
          <a:xfrm>
            <a:off x="9564446" y="4167390"/>
            <a:ext cx="1670679" cy="603504"/>
          </a:xfrm>
          <a:prstGeom prst="rect">
            <a:avLst/>
          </a:prstGeom>
          <a:noFill/>
        </p:spPr>
        <p:txBody>
          <a:bodyPr anchor="ctr" rtlCol="0" wrap="square">
            <a:spAutoFit/>
          </a:bodyPr>
          <a:lstStyle/>
          <a:p>
            <a:pPr>
              <a:lnSpc>
                <a:spcPct val="120000"/>
              </a:lnSpc>
              <a:spcBef>
                <a:spcPct val="0"/>
              </a:spcBef>
              <a:buNone/>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a:t>
            </a:r>
          </a:p>
        </p:txBody>
      </p:sp>
      <p:sp>
        <p:nvSpPr>
          <p:cNvPr id="74" name="矩形 73"/>
          <p:cNvSpPr/>
          <p:nvPr/>
        </p:nvSpPr>
        <p:spPr>
          <a:xfrm>
            <a:off x="7577963" y="4910072"/>
            <a:ext cx="1598895" cy="365760"/>
          </a:xfrm>
          <a:prstGeom prst="rect">
            <a:avLst/>
          </a:prstGeom>
        </p:spPr>
        <p:txBody>
          <a:bodyPr wrap="square">
            <a:spAutoFit/>
          </a:bodyPr>
          <a:lstStyle/>
          <a:p>
            <a:pPr algn="ct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cxnSp>
        <p:nvCxnSpPr>
          <p:cNvPr id="75" name="肘形连接符 74"/>
          <p:cNvCxnSpPr/>
          <p:nvPr/>
        </p:nvCxnSpPr>
        <p:spPr>
          <a:xfrm flipV="1" rot="10800000">
            <a:off x="1555653" y="2681022"/>
            <a:ext cx="1530873" cy="834621"/>
          </a:xfrm>
          <a:prstGeom prst="bentConnector3">
            <a:avLst>
              <a:gd fmla="val 20581"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914" y="4356789"/>
            <a:ext cx="2473569" cy="569324"/>
          </a:xfrm>
          <a:prstGeom prst="bentConnector3">
            <a:avLst>
              <a:gd fmla="val 21861"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flipV="1" rot="10800000">
            <a:off x="8671403" y="4106769"/>
            <a:ext cx="2424229" cy="640975"/>
          </a:xfrm>
          <a:prstGeom prst="bentConnector3">
            <a:avLst>
              <a:gd fmla="val 66889"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flipV="1" rot="10800000">
            <a:off x="7449279" y="1878817"/>
            <a:ext cx="2267929" cy="997559"/>
          </a:xfrm>
          <a:prstGeom prst="bentConnector3">
            <a:avLst>
              <a:gd fmla="val 74673" name="adj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decel="100000" fill="hold" id="18" nodeType="afterEffect" presetClass="entr" presetID="2" presetSubtype="1">
                                  <p:stCondLst>
                                    <p:cond delay="0"/>
                                  </p:stCondLst>
                                  <p:childTnLst>
                                    <p:set>
                                      <p:cBhvr>
                                        <p:cTn dur="1" fill="hold" id="19">
                                          <p:stCondLst>
                                            <p:cond delay="0"/>
                                          </p:stCondLst>
                                        </p:cTn>
                                        <p:tgtEl>
                                          <p:spTgt spid="48"/>
                                        </p:tgtEl>
                                        <p:attrNameLst>
                                          <p:attrName>style.visibility</p:attrName>
                                        </p:attrNameLst>
                                      </p:cBhvr>
                                      <p:to>
                                        <p:strVal val="visible"/>
                                      </p:to>
                                    </p:set>
                                    <p:anim calcmode="lin" valueType="num">
                                      <p:cBhvr additive="base">
                                        <p:cTn dur="500" fill="hold" id="20"/>
                                        <p:tgtEl>
                                          <p:spTgt spid="48"/>
                                        </p:tgtEl>
                                        <p:attrNameLst>
                                          <p:attrName>ppt_x</p:attrName>
                                        </p:attrNameLst>
                                      </p:cBhvr>
                                      <p:tavLst>
                                        <p:tav tm="0">
                                          <p:val>
                                            <p:strVal val="#ppt_x"/>
                                          </p:val>
                                        </p:tav>
                                        <p:tav tm="100000">
                                          <p:val>
                                            <p:strVal val="#ppt_x"/>
                                          </p:val>
                                        </p:tav>
                                      </p:tavLst>
                                    </p:anim>
                                    <p:anim calcmode="lin" valueType="num">
                                      <p:cBhvr additive="base">
                                        <p:cTn dur="500" fill="hold" id="21"/>
                                        <p:tgtEl>
                                          <p:spTgt spid="48"/>
                                        </p:tgtEl>
                                        <p:attrNameLst>
                                          <p:attrName>ppt_y</p:attrName>
                                        </p:attrNameLst>
                                      </p:cBhvr>
                                      <p:tavLst>
                                        <p:tav tm="0">
                                          <p:val>
                                            <p:strVal val="0-#ppt_h/2"/>
                                          </p:val>
                                        </p:tav>
                                        <p:tav tm="100000">
                                          <p:val>
                                            <p:strVal val="#ppt_y"/>
                                          </p:val>
                                        </p:tav>
                                      </p:tavLst>
                                    </p:anim>
                                  </p:childTnLst>
                                </p:cTn>
                              </p:par>
                              <p:par>
                                <p:cTn fill="hold" id="22" nodeType="withEffect" presetClass="emph" presetID="8" presetSubtype="0" repeatCount="indefinite">
                                  <p:stCondLst>
                                    <p:cond delay="0"/>
                                  </p:stCondLst>
                                  <p:childTnLst>
                                    <p:animRot by="-86400000">
                                      <p:cBhvr>
                                        <p:cTn dur="8000" fill="hold" id="23"/>
                                        <p:tgtEl>
                                          <p:spTgt spid="48"/>
                                        </p:tgtEl>
                                        <p:attrNameLst>
                                          <p:attrName>r</p:attrName>
                                        </p:attrNameLst>
                                      </p:cBhvr>
                                    </p:animRot>
                                  </p:childTnLst>
                                </p:cTn>
                              </p:par>
                              <p:par>
                                <p:cTn fill="hold" id="24" nodeType="withEffect" presetClass="entr" presetID="22" presetSubtype="2">
                                  <p:stCondLst>
                                    <p:cond delay="500"/>
                                  </p:stCondLst>
                                  <p:childTnLst>
                                    <p:set>
                                      <p:cBhvr>
                                        <p:cTn dur="1" fill="hold" id="25">
                                          <p:stCondLst>
                                            <p:cond delay="0"/>
                                          </p:stCondLst>
                                        </p:cTn>
                                        <p:tgtEl>
                                          <p:spTgt spid="75"/>
                                        </p:tgtEl>
                                        <p:attrNameLst>
                                          <p:attrName>style.visibility</p:attrName>
                                        </p:attrNameLst>
                                      </p:cBhvr>
                                      <p:to>
                                        <p:strVal val="visible"/>
                                      </p:to>
                                    </p:set>
                                    <p:animEffect filter="wipe(right)" transition="in">
                                      <p:cBhvr>
                                        <p:cTn dur="500" id="26"/>
                                        <p:tgtEl>
                                          <p:spTgt spid="75"/>
                                        </p:tgtEl>
                                      </p:cBhvr>
                                    </p:animEffect>
                                  </p:childTnLst>
                                </p:cTn>
                              </p:par>
                              <p:par>
                                <p:cTn fill="hold" grpId="0" id="27" nodeType="withEffect" presetClass="entr" presetID="53" presetSubtype="0">
                                  <p:stCondLst>
                                    <p:cond delay="500"/>
                                  </p:stCondLst>
                                  <p:childTnLst>
                                    <p:set>
                                      <p:cBhvr>
                                        <p:cTn dur="1" fill="hold" id="28">
                                          <p:stCondLst>
                                            <p:cond delay="0"/>
                                          </p:stCondLst>
                                        </p:cTn>
                                        <p:tgtEl>
                                          <p:spTgt spid="60"/>
                                        </p:tgtEl>
                                        <p:attrNameLst>
                                          <p:attrName>style.visibility</p:attrName>
                                        </p:attrNameLst>
                                      </p:cBhvr>
                                      <p:to>
                                        <p:strVal val="visible"/>
                                      </p:to>
                                    </p:set>
                                    <p:anim calcmode="lin" valueType="num">
                                      <p:cBhvr>
                                        <p:cTn dur="500" fill="hold" id="29"/>
                                        <p:tgtEl>
                                          <p:spTgt spid="60"/>
                                        </p:tgtEl>
                                        <p:attrNameLst>
                                          <p:attrName>ppt_w</p:attrName>
                                        </p:attrNameLst>
                                      </p:cBhvr>
                                      <p:tavLst>
                                        <p:tav tm="0">
                                          <p:val>
                                            <p:fltVal val="0"/>
                                          </p:val>
                                        </p:tav>
                                        <p:tav tm="100000">
                                          <p:val>
                                            <p:strVal val="#ppt_w"/>
                                          </p:val>
                                        </p:tav>
                                      </p:tavLst>
                                    </p:anim>
                                    <p:anim calcmode="lin" valueType="num">
                                      <p:cBhvr>
                                        <p:cTn dur="500" fill="hold" id="30"/>
                                        <p:tgtEl>
                                          <p:spTgt spid="60"/>
                                        </p:tgtEl>
                                        <p:attrNameLst>
                                          <p:attrName>ppt_h</p:attrName>
                                        </p:attrNameLst>
                                      </p:cBhvr>
                                      <p:tavLst>
                                        <p:tav tm="0">
                                          <p:val>
                                            <p:fltVal val="0"/>
                                          </p:val>
                                        </p:tav>
                                        <p:tav tm="100000">
                                          <p:val>
                                            <p:strVal val="#ppt_h"/>
                                          </p:val>
                                        </p:tav>
                                      </p:tavLst>
                                    </p:anim>
                                    <p:animEffect filter="fade" transition="in">
                                      <p:cBhvr>
                                        <p:cTn dur="500" id="31"/>
                                        <p:tgtEl>
                                          <p:spTgt spid="60"/>
                                        </p:tgtEl>
                                      </p:cBhvr>
                                    </p:animEffect>
                                  </p:childTnLst>
                                </p:cTn>
                              </p:par>
                              <p:par>
                                <p:cTn fill="hold" grpId="0" id="32" nodeType="withEffect" presetClass="entr" presetID="10" presetSubtype="0">
                                  <p:stCondLst>
                                    <p:cond delay="500"/>
                                  </p:stCondLst>
                                  <p:childTnLst>
                                    <p:set>
                                      <p:cBhvr>
                                        <p:cTn dur="1" fill="hold" id="33">
                                          <p:stCondLst>
                                            <p:cond delay="0"/>
                                          </p:stCondLst>
                                        </p:cTn>
                                        <p:tgtEl>
                                          <p:spTgt spid="61"/>
                                        </p:tgtEl>
                                        <p:attrNameLst>
                                          <p:attrName>style.visibility</p:attrName>
                                        </p:attrNameLst>
                                      </p:cBhvr>
                                      <p:to>
                                        <p:strVal val="visible"/>
                                      </p:to>
                                    </p:set>
                                    <p:animEffect filter="fade" transition="in">
                                      <p:cBhvr>
                                        <p:cTn dur="500" id="34"/>
                                        <p:tgtEl>
                                          <p:spTgt spid="61"/>
                                        </p:tgtEl>
                                      </p:cBhvr>
                                    </p:animEffect>
                                  </p:childTnLst>
                                </p:cTn>
                              </p:par>
                              <p:par>
                                <p:cTn decel="100000" fill="hold" id="35" nodeType="withEffect" presetClass="entr" presetID="2" presetSubtype="1">
                                  <p:stCondLst>
                                    <p:cond delay="500"/>
                                  </p:stCondLst>
                                  <p:childTnLst>
                                    <p:set>
                                      <p:cBhvr>
                                        <p:cTn dur="1" fill="hold" id="36">
                                          <p:stCondLst>
                                            <p:cond delay="0"/>
                                          </p:stCondLst>
                                        </p:cTn>
                                        <p:tgtEl>
                                          <p:spTgt spid="51"/>
                                        </p:tgtEl>
                                        <p:attrNameLst>
                                          <p:attrName>style.visibility</p:attrName>
                                        </p:attrNameLst>
                                      </p:cBhvr>
                                      <p:to>
                                        <p:strVal val="visible"/>
                                      </p:to>
                                    </p:set>
                                    <p:anim calcmode="lin" valueType="num">
                                      <p:cBhvr additive="base">
                                        <p:cTn dur="500" fill="hold" id="37"/>
                                        <p:tgtEl>
                                          <p:spTgt spid="51"/>
                                        </p:tgtEl>
                                        <p:attrNameLst>
                                          <p:attrName>ppt_x</p:attrName>
                                        </p:attrNameLst>
                                      </p:cBhvr>
                                      <p:tavLst>
                                        <p:tav tm="0">
                                          <p:val>
                                            <p:strVal val="#ppt_x"/>
                                          </p:val>
                                        </p:tav>
                                        <p:tav tm="100000">
                                          <p:val>
                                            <p:strVal val="#ppt_x"/>
                                          </p:val>
                                        </p:tav>
                                      </p:tavLst>
                                    </p:anim>
                                    <p:anim calcmode="lin" valueType="num">
                                      <p:cBhvr additive="base">
                                        <p:cTn dur="500" fill="hold" id="38"/>
                                        <p:tgtEl>
                                          <p:spTgt spid="51"/>
                                        </p:tgtEl>
                                        <p:attrNameLst>
                                          <p:attrName>ppt_y</p:attrName>
                                        </p:attrNameLst>
                                      </p:cBhvr>
                                      <p:tavLst>
                                        <p:tav tm="0">
                                          <p:val>
                                            <p:strVal val="0-#ppt_h/2"/>
                                          </p:val>
                                        </p:tav>
                                        <p:tav tm="100000">
                                          <p:val>
                                            <p:strVal val="#ppt_y"/>
                                          </p:val>
                                        </p:tav>
                                      </p:tavLst>
                                    </p:anim>
                                  </p:childTnLst>
                                </p:cTn>
                              </p:par>
                              <p:par>
                                <p:cTn fill="hold" id="39" nodeType="withEffect" presetClass="emph" presetID="8" presetSubtype="0" repeatCount="indefinite">
                                  <p:stCondLst>
                                    <p:cond delay="500"/>
                                  </p:stCondLst>
                                  <p:childTnLst>
                                    <p:animRot by="76680000">
                                      <p:cBhvr>
                                        <p:cTn dur="7500" fill="hold" id="40"/>
                                        <p:tgtEl>
                                          <p:spTgt spid="51"/>
                                        </p:tgtEl>
                                        <p:attrNameLst>
                                          <p:attrName>r</p:attrName>
                                        </p:attrNameLst>
                                      </p:cBhvr>
                                    </p:animRot>
                                  </p:childTnLst>
                                </p:cTn>
                              </p:par>
                              <p:par>
                                <p:cTn fill="hold" id="41" nodeType="withEffect" presetClass="entr" presetID="22" presetSubtype="2">
                                  <p:stCondLst>
                                    <p:cond delay="1000"/>
                                  </p:stCondLst>
                                  <p:childTnLst>
                                    <p:set>
                                      <p:cBhvr>
                                        <p:cTn dur="1" fill="hold" id="42">
                                          <p:stCondLst>
                                            <p:cond delay="0"/>
                                          </p:stCondLst>
                                        </p:cTn>
                                        <p:tgtEl>
                                          <p:spTgt spid="76"/>
                                        </p:tgtEl>
                                        <p:attrNameLst>
                                          <p:attrName>style.visibility</p:attrName>
                                        </p:attrNameLst>
                                      </p:cBhvr>
                                      <p:to>
                                        <p:strVal val="visible"/>
                                      </p:to>
                                    </p:set>
                                    <p:animEffect filter="wipe(right)" transition="in">
                                      <p:cBhvr>
                                        <p:cTn dur="500" id="43"/>
                                        <p:tgtEl>
                                          <p:spTgt spid="76"/>
                                        </p:tgtEl>
                                      </p:cBhvr>
                                    </p:animEffect>
                                  </p:childTnLst>
                                </p:cTn>
                              </p:par>
                              <p:par>
                                <p:cTn fill="hold" grpId="0" id="44" nodeType="withEffect" presetClass="entr" presetID="53" presetSubtype="0">
                                  <p:stCondLst>
                                    <p:cond delay="1000"/>
                                  </p:stCondLst>
                                  <p:childTnLst>
                                    <p:set>
                                      <p:cBhvr>
                                        <p:cTn dur="1" fill="hold" id="45">
                                          <p:stCondLst>
                                            <p:cond delay="0"/>
                                          </p:stCondLst>
                                        </p:cTn>
                                        <p:tgtEl>
                                          <p:spTgt spid="69"/>
                                        </p:tgtEl>
                                        <p:attrNameLst>
                                          <p:attrName>style.visibility</p:attrName>
                                        </p:attrNameLst>
                                      </p:cBhvr>
                                      <p:to>
                                        <p:strVal val="visible"/>
                                      </p:to>
                                    </p:set>
                                    <p:anim calcmode="lin" valueType="num">
                                      <p:cBhvr>
                                        <p:cTn dur="500" fill="hold" id="46"/>
                                        <p:tgtEl>
                                          <p:spTgt spid="69"/>
                                        </p:tgtEl>
                                        <p:attrNameLst>
                                          <p:attrName>ppt_w</p:attrName>
                                        </p:attrNameLst>
                                      </p:cBhvr>
                                      <p:tavLst>
                                        <p:tav tm="0">
                                          <p:val>
                                            <p:fltVal val="0"/>
                                          </p:val>
                                        </p:tav>
                                        <p:tav tm="100000">
                                          <p:val>
                                            <p:strVal val="#ppt_w"/>
                                          </p:val>
                                        </p:tav>
                                      </p:tavLst>
                                    </p:anim>
                                    <p:anim calcmode="lin" valueType="num">
                                      <p:cBhvr>
                                        <p:cTn dur="500" fill="hold" id="47"/>
                                        <p:tgtEl>
                                          <p:spTgt spid="69"/>
                                        </p:tgtEl>
                                        <p:attrNameLst>
                                          <p:attrName>ppt_h</p:attrName>
                                        </p:attrNameLst>
                                      </p:cBhvr>
                                      <p:tavLst>
                                        <p:tav tm="0">
                                          <p:val>
                                            <p:fltVal val="0"/>
                                          </p:val>
                                        </p:tav>
                                        <p:tav tm="100000">
                                          <p:val>
                                            <p:strVal val="#ppt_h"/>
                                          </p:val>
                                        </p:tav>
                                      </p:tavLst>
                                    </p:anim>
                                    <p:animEffect filter="fade" transition="in">
                                      <p:cBhvr>
                                        <p:cTn dur="500" id="48"/>
                                        <p:tgtEl>
                                          <p:spTgt spid="69"/>
                                        </p:tgtEl>
                                      </p:cBhvr>
                                    </p:animEffect>
                                  </p:childTnLst>
                                </p:cTn>
                              </p:par>
                              <p:par>
                                <p:cTn fill="hold" grpId="0" id="49" nodeType="withEffect" presetClass="entr" presetID="10" presetSubtype="0">
                                  <p:stCondLst>
                                    <p:cond delay="500"/>
                                  </p:stCondLst>
                                  <p:childTnLst>
                                    <p:set>
                                      <p:cBhvr>
                                        <p:cTn dur="1" fill="hold" id="50">
                                          <p:stCondLst>
                                            <p:cond delay="0"/>
                                          </p:stCondLst>
                                        </p:cTn>
                                        <p:tgtEl>
                                          <p:spTgt spid="70"/>
                                        </p:tgtEl>
                                        <p:attrNameLst>
                                          <p:attrName>style.visibility</p:attrName>
                                        </p:attrNameLst>
                                      </p:cBhvr>
                                      <p:to>
                                        <p:strVal val="visible"/>
                                      </p:to>
                                    </p:set>
                                    <p:animEffect filter="fade" transition="in">
                                      <p:cBhvr>
                                        <p:cTn dur="500" id="51"/>
                                        <p:tgtEl>
                                          <p:spTgt spid="70"/>
                                        </p:tgtEl>
                                      </p:cBhvr>
                                    </p:animEffect>
                                  </p:childTnLst>
                                </p:cTn>
                              </p:par>
                              <p:par>
                                <p:cTn decel="100000" fill="hold" id="52" nodeType="withEffect" presetClass="entr" presetID="2" presetSubtype="1">
                                  <p:stCondLst>
                                    <p:cond delay="1000"/>
                                  </p:stCondLst>
                                  <p:childTnLst>
                                    <p:set>
                                      <p:cBhvr>
                                        <p:cTn dur="1" fill="hold" id="53">
                                          <p:stCondLst>
                                            <p:cond delay="0"/>
                                          </p:stCondLst>
                                        </p:cTn>
                                        <p:tgtEl>
                                          <p:spTgt spid="54"/>
                                        </p:tgtEl>
                                        <p:attrNameLst>
                                          <p:attrName>style.visibility</p:attrName>
                                        </p:attrNameLst>
                                      </p:cBhvr>
                                      <p:to>
                                        <p:strVal val="visible"/>
                                      </p:to>
                                    </p:set>
                                    <p:anim calcmode="lin" valueType="num">
                                      <p:cBhvr additive="base">
                                        <p:cTn dur="500" fill="hold" id="54"/>
                                        <p:tgtEl>
                                          <p:spTgt spid="54"/>
                                        </p:tgtEl>
                                        <p:attrNameLst>
                                          <p:attrName>ppt_x</p:attrName>
                                        </p:attrNameLst>
                                      </p:cBhvr>
                                      <p:tavLst>
                                        <p:tav tm="0">
                                          <p:val>
                                            <p:strVal val="#ppt_x"/>
                                          </p:val>
                                        </p:tav>
                                        <p:tav tm="100000">
                                          <p:val>
                                            <p:strVal val="#ppt_x"/>
                                          </p:val>
                                        </p:tav>
                                      </p:tavLst>
                                    </p:anim>
                                    <p:anim calcmode="lin" valueType="num">
                                      <p:cBhvr additive="base">
                                        <p:cTn dur="500" fill="hold" id="55"/>
                                        <p:tgtEl>
                                          <p:spTgt spid="54"/>
                                        </p:tgtEl>
                                        <p:attrNameLst>
                                          <p:attrName>ppt_y</p:attrName>
                                        </p:attrNameLst>
                                      </p:cBhvr>
                                      <p:tavLst>
                                        <p:tav tm="0">
                                          <p:val>
                                            <p:strVal val="0-#ppt_h/2"/>
                                          </p:val>
                                        </p:tav>
                                        <p:tav tm="100000">
                                          <p:val>
                                            <p:strVal val="#ppt_y"/>
                                          </p:val>
                                        </p:tav>
                                      </p:tavLst>
                                    </p:anim>
                                  </p:childTnLst>
                                </p:cTn>
                              </p:par>
                              <p:par>
                                <p:cTn fill="hold" id="56" nodeType="withEffect" presetClass="emph" presetID="8" presetSubtype="0" repeatCount="indefinite">
                                  <p:stCondLst>
                                    <p:cond delay="1000"/>
                                  </p:stCondLst>
                                  <p:childTnLst>
                                    <p:animRot by="-108000000">
                                      <p:cBhvr>
                                        <p:cTn dur="7000" fill="hold" id="57"/>
                                        <p:tgtEl>
                                          <p:spTgt spid="54"/>
                                        </p:tgtEl>
                                        <p:attrNameLst>
                                          <p:attrName>r</p:attrName>
                                        </p:attrNameLst>
                                      </p:cBhvr>
                                    </p:animRot>
                                  </p:childTnLst>
                                </p:cTn>
                              </p:par>
                              <p:par>
                                <p:cTn fill="hold" id="58" nodeType="withEffect" presetClass="entr" presetID="22" presetSubtype="8">
                                  <p:stCondLst>
                                    <p:cond delay="1500"/>
                                  </p:stCondLst>
                                  <p:childTnLst>
                                    <p:set>
                                      <p:cBhvr>
                                        <p:cTn dur="1" fill="hold" id="59">
                                          <p:stCondLst>
                                            <p:cond delay="0"/>
                                          </p:stCondLst>
                                        </p:cTn>
                                        <p:tgtEl>
                                          <p:spTgt spid="78"/>
                                        </p:tgtEl>
                                        <p:attrNameLst>
                                          <p:attrName>style.visibility</p:attrName>
                                        </p:attrNameLst>
                                      </p:cBhvr>
                                      <p:to>
                                        <p:strVal val="visible"/>
                                      </p:to>
                                    </p:set>
                                    <p:animEffect filter="wipe(left)" transition="in">
                                      <p:cBhvr>
                                        <p:cTn dur="500" id="60"/>
                                        <p:tgtEl>
                                          <p:spTgt spid="78"/>
                                        </p:tgtEl>
                                      </p:cBhvr>
                                    </p:animEffect>
                                  </p:childTnLst>
                                </p:cTn>
                              </p:par>
                              <p:par>
                                <p:cTn fill="hold" grpId="0" id="61" nodeType="withEffect" presetClass="entr" presetID="53" presetSubtype="0">
                                  <p:stCondLst>
                                    <p:cond delay="1500"/>
                                  </p:stCondLst>
                                  <p:childTnLst>
                                    <p:set>
                                      <p:cBhvr>
                                        <p:cTn dur="1" fill="hold" id="62">
                                          <p:stCondLst>
                                            <p:cond delay="0"/>
                                          </p:stCondLst>
                                        </p:cTn>
                                        <p:tgtEl>
                                          <p:spTgt spid="71"/>
                                        </p:tgtEl>
                                        <p:attrNameLst>
                                          <p:attrName>style.visibility</p:attrName>
                                        </p:attrNameLst>
                                      </p:cBhvr>
                                      <p:to>
                                        <p:strVal val="visible"/>
                                      </p:to>
                                    </p:set>
                                    <p:anim calcmode="lin" valueType="num">
                                      <p:cBhvr>
                                        <p:cTn dur="500" fill="hold" id="63"/>
                                        <p:tgtEl>
                                          <p:spTgt spid="71"/>
                                        </p:tgtEl>
                                        <p:attrNameLst>
                                          <p:attrName>ppt_w</p:attrName>
                                        </p:attrNameLst>
                                      </p:cBhvr>
                                      <p:tavLst>
                                        <p:tav tm="0">
                                          <p:val>
                                            <p:fltVal val="0"/>
                                          </p:val>
                                        </p:tav>
                                        <p:tav tm="100000">
                                          <p:val>
                                            <p:strVal val="#ppt_w"/>
                                          </p:val>
                                        </p:tav>
                                      </p:tavLst>
                                    </p:anim>
                                    <p:anim calcmode="lin" valueType="num">
                                      <p:cBhvr>
                                        <p:cTn dur="500" fill="hold" id="64"/>
                                        <p:tgtEl>
                                          <p:spTgt spid="71"/>
                                        </p:tgtEl>
                                        <p:attrNameLst>
                                          <p:attrName>ppt_h</p:attrName>
                                        </p:attrNameLst>
                                      </p:cBhvr>
                                      <p:tavLst>
                                        <p:tav tm="0">
                                          <p:val>
                                            <p:fltVal val="0"/>
                                          </p:val>
                                        </p:tav>
                                        <p:tav tm="100000">
                                          <p:val>
                                            <p:strVal val="#ppt_h"/>
                                          </p:val>
                                        </p:tav>
                                      </p:tavLst>
                                    </p:anim>
                                    <p:animEffect filter="fade" transition="in">
                                      <p:cBhvr>
                                        <p:cTn dur="500" id="65"/>
                                        <p:tgtEl>
                                          <p:spTgt spid="71"/>
                                        </p:tgtEl>
                                      </p:cBhvr>
                                    </p:animEffect>
                                  </p:childTnLst>
                                </p:cTn>
                              </p:par>
                              <p:par>
                                <p:cTn fill="hold" grpId="0" id="66" nodeType="withEffect" presetClass="entr" presetID="10" presetSubtype="0">
                                  <p:stCondLst>
                                    <p:cond delay="1000"/>
                                  </p:stCondLst>
                                  <p:childTnLst>
                                    <p:set>
                                      <p:cBhvr>
                                        <p:cTn dur="1" fill="hold" id="67">
                                          <p:stCondLst>
                                            <p:cond delay="0"/>
                                          </p:stCondLst>
                                        </p:cTn>
                                        <p:tgtEl>
                                          <p:spTgt spid="72"/>
                                        </p:tgtEl>
                                        <p:attrNameLst>
                                          <p:attrName>style.visibility</p:attrName>
                                        </p:attrNameLst>
                                      </p:cBhvr>
                                      <p:to>
                                        <p:strVal val="visible"/>
                                      </p:to>
                                    </p:set>
                                    <p:animEffect filter="fade" transition="in">
                                      <p:cBhvr>
                                        <p:cTn dur="500" id="68"/>
                                        <p:tgtEl>
                                          <p:spTgt spid="72"/>
                                        </p:tgtEl>
                                      </p:cBhvr>
                                    </p:animEffect>
                                  </p:childTnLst>
                                </p:cTn>
                              </p:par>
                              <p:par>
                                <p:cTn decel="100000" fill="hold" id="69" nodeType="withEffect" presetClass="entr" presetID="2" presetSubtype="1">
                                  <p:stCondLst>
                                    <p:cond delay="1500"/>
                                  </p:stCondLst>
                                  <p:childTnLst>
                                    <p:set>
                                      <p:cBhvr>
                                        <p:cTn dur="1" fill="hold" id="70">
                                          <p:stCondLst>
                                            <p:cond delay="0"/>
                                          </p:stCondLst>
                                        </p:cTn>
                                        <p:tgtEl>
                                          <p:spTgt spid="57"/>
                                        </p:tgtEl>
                                        <p:attrNameLst>
                                          <p:attrName>style.visibility</p:attrName>
                                        </p:attrNameLst>
                                      </p:cBhvr>
                                      <p:to>
                                        <p:strVal val="visible"/>
                                      </p:to>
                                    </p:set>
                                    <p:anim calcmode="lin" valueType="num">
                                      <p:cBhvr additive="base">
                                        <p:cTn dur="500" fill="hold" id="71"/>
                                        <p:tgtEl>
                                          <p:spTgt spid="57"/>
                                        </p:tgtEl>
                                        <p:attrNameLst>
                                          <p:attrName>ppt_x</p:attrName>
                                        </p:attrNameLst>
                                      </p:cBhvr>
                                      <p:tavLst>
                                        <p:tav tm="0">
                                          <p:val>
                                            <p:strVal val="#ppt_x"/>
                                          </p:val>
                                        </p:tav>
                                        <p:tav tm="100000">
                                          <p:val>
                                            <p:strVal val="#ppt_x"/>
                                          </p:val>
                                        </p:tav>
                                      </p:tavLst>
                                    </p:anim>
                                    <p:anim calcmode="lin" valueType="num">
                                      <p:cBhvr additive="base">
                                        <p:cTn dur="500" fill="hold" id="72"/>
                                        <p:tgtEl>
                                          <p:spTgt spid="57"/>
                                        </p:tgtEl>
                                        <p:attrNameLst>
                                          <p:attrName>ppt_y</p:attrName>
                                        </p:attrNameLst>
                                      </p:cBhvr>
                                      <p:tavLst>
                                        <p:tav tm="0">
                                          <p:val>
                                            <p:strVal val="0-#ppt_h/2"/>
                                          </p:val>
                                        </p:tav>
                                        <p:tav tm="100000">
                                          <p:val>
                                            <p:strVal val="#ppt_y"/>
                                          </p:val>
                                        </p:tav>
                                      </p:tavLst>
                                    </p:anim>
                                  </p:childTnLst>
                                </p:cTn>
                              </p:par>
                              <p:par>
                                <p:cTn fill="hold" id="73" nodeType="withEffect" presetClass="emph" presetID="8" presetSubtype="0" repeatCount="indefinite">
                                  <p:stCondLst>
                                    <p:cond delay="1500"/>
                                  </p:stCondLst>
                                  <p:childTnLst>
                                    <p:animRot by="86400000">
                                      <p:cBhvr>
                                        <p:cTn dur="6500" fill="hold" id="74"/>
                                        <p:tgtEl>
                                          <p:spTgt spid="57"/>
                                        </p:tgtEl>
                                        <p:attrNameLst>
                                          <p:attrName>r</p:attrName>
                                        </p:attrNameLst>
                                      </p:cBhvr>
                                    </p:animRot>
                                  </p:childTnLst>
                                </p:cTn>
                              </p:par>
                              <p:par>
                                <p:cTn fill="hold" id="75" nodeType="withEffect" presetClass="entr" presetID="22" presetSubtype="8">
                                  <p:stCondLst>
                                    <p:cond delay="2000"/>
                                  </p:stCondLst>
                                  <p:childTnLst>
                                    <p:set>
                                      <p:cBhvr>
                                        <p:cTn dur="1" fill="hold" id="76">
                                          <p:stCondLst>
                                            <p:cond delay="0"/>
                                          </p:stCondLst>
                                        </p:cTn>
                                        <p:tgtEl>
                                          <p:spTgt spid="77"/>
                                        </p:tgtEl>
                                        <p:attrNameLst>
                                          <p:attrName>style.visibility</p:attrName>
                                        </p:attrNameLst>
                                      </p:cBhvr>
                                      <p:to>
                                        <p:strVal val="visible"/>
                                      </p:to>
                                    </p:set>
                                    <p:animEffect filter="wipe(left)" transition="in">
                                      <p:cBhvr>
                                        <p:cTn dur="500" id="77"/>
                                        <p:tgtEl>
                                          <p:spTgt spid="77"/>
                                        </p:tgtEl>
                                      </p:cBhvr>
                                    </p:animEffect>
                                  </p:childTnLst>
                                </p:cTn>
                              </p:par>
                              <p:par>
                                <p:cTn fill="hold" grpId="0" id="78" nodeType="withEffect" presetClass="entr" presetID="53" presetSubtype="0">
                                  <p:stCondLst>
                                    <p:cond delay="2000"/>
                                  </p:stCondLst>
                                  <p:childTnLst>
                                    <p:set>
                                      <p:cBhvr>
                                        <p:cTn dur="1" fill="hold" id="79">
                                          <p:stCondLst>
                                            <p:cond delay="0"/>
                                          </p:stCondLst>
                                        </p:cTn>
                                        <p:tgtEl>
                                          <p:spTgt spid="73"/>
                                        </p:tgtEl>
                                        <p:attrNameLst>
                                          <p:attrName>style.visibility</p:attrName>
                                        </p:attrNameLst>
                                      </p:cBhvr>
                                      <p:to>
                                        <p:strVal val="visible"/>
                                      </p:to>
                                    </p:set>
                                    <p:anim calcmode="lin" valueType="num">
                                      <p:cBhvr>
                                        <p:cTn dur="500" fill="hold" id="80"/>
                                        <p:tgtEl>
                                          <p:spTgt spid="73"/>
                                        </p:tgtEl>
                                        <p:attrNameLst>
                                          <p:attrName>ppt_w</p:attrName>
                                        </p:attrNameLst>
                                      </p:cBhvr>
                                      <p:tavLst>
                                        <p:tav tm="0">
                                          <p:val>
                                            <p:fltVal val="0"/>
                                          </p:val>
                                        </p:tav>
                                        <p:tav tm="100000">
                                          <p:val>
                                            <p:strVal val="#ppt_w"/>
                                          </p:val>
                                        </p:tav>
                                      </p:tavLst>
                                    </p:anim>
                                    <p:anim calcmode="lin" valueType="num">
                                      <p:cBhvr>
                                        <p:cTn dur="500" fill="hold" id="81"/>
                                        <p:tgtEl>
                                          <p:spTgt spid="73"/>
                                        </p:tgtEl>
                                        <p:attrNameLst>
                                          <p:attrName>ppt_h</p:attrName>
                                        </p:attrNameLst>
                                      </p:cBhvr>
                                      <p:tavLst>
                                        <p:tav tm="0">
                                          <p:val>
                                            <p:fltVal val="0"/>
                                          </p:val>
                                        </p:tav>
                                        <p:tav tm="100000">
                                          <p:val>
                                            <p:strVal val="#ppt_h"/>
                                          </p:val>
                                        </p:tav>
                                      </p:tavLst>
                                    </p:anim>
                                    <p:animEffect filter="fade" transition="in">
                                      <p:cBhvr>
                                        <p:cTn dur="500" id="82"/>
                                        <p:tgtEl>
                                          <p:spTgt spid="73"/>
                                        </p:tgtEl>
                                      </p:cBhvr>
                                    </p:animEffect>
                                  </p:childTnLst>
                                </p:cTn>
                              </p:par>
                              <p:par>
                                <p:cTn fill="hold" grpId="0" id="83" nodeType="withEffect" presetClass="entr" presetID="10" presetSubtype="0">
                                  <p:stCondLst>
                                    <p:cond delay="1500"/>
                                  </p:stCondLst>
                                  <p:childTnLst>
                                    <p:set>
                                      <p:cBhvr>
                                        <p:cTn dur="1" fill="hold" id="84">
                                          <p:stCondLst>
                                            <p:cond delay="0"/>
                                          </p:stCondLst>
                                        </p:cTn>
                                        <p:tgtEl>
                                          <p:spTgt spid="74"/>
                                        </p:tgtEl>
                                        <p:attrNameLst>
                                          <p:attrName>style.visibility</p:attrName>
                                        </p:attrNameLst>
                                      </p:cBhvr>
                                      <p:to>
                                        <p:strVal val="visible"/>
                                      </p:to>
                                    </p:set>
                                    <p:animEffect filter="fade" transition="in">
                                      <p:cBhvr>
                                        <p:cTn dur="500" id="85"/>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60"/>
      <p:bldP grpId="0" spid="61"/>
      <p:bldP grpId="0" spid="69"/>
      <p:bldP grpId="0" spid="70"/>
      <p:bldP grpId="0" spid="71"/>
      <p:bldP grpId="0" spid="72"/>
      <p:bldP grpId="0" spid="73"/>
      <p:bldP grpId="0" spid="7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可行性分析</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25</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32" name="Freeform 6"/>
          <p:cNvSpPr/>
          <p:nvPr/>
        </p:nvSpPr>
        <p:spPr bwMode="auto">
          <a:xfrm>
            <a:off x="8641642" y="2532034"/>
            <a:ext cx="1011592" cy="1708624"/>
          </a:xfrm>
          <a:custGeom>
            <a:gdLst>
              <a:gd fmla="*/ 283 w 283" name="T0"/>
              <a:gd fmla="*/ 97 h 478" name="T1"/>
              <a:gd fmla="*/ 212 w 283" name="T2"/>
              <a:gd fmla="*/ 50 h 478" name="T3"/>
              <a:gd fmla="*/ 142 w 283" name="T4"/>
              <a:gd fmla="*/ 0 h 478" name="T5"/>
              <a:gd fmla="*/ 71 w 283" name="T6"/>
              <a:gd fmla="*/ 50 h 478" name="T7"/>
              <a:gd fmla="*/ 0 w 283" name="T8"/>
              <a:gd fmla="*/ 97 h 478" name="T9"/>
              <a:gd fmla="*/ 42 w 283" name="T10"/>
              <a:gd fmla="*/ 97 h 478" name="T11"/>
              <a:gd fmla="*/ 42 w 283" name="T12"/>
              <a:gd fmla="*/ 478 h 478" name="T13"/>
              <a:gd fmla="*/ 243 w 283" name="T14"/>
              <a:gd fmla="*/ 478 h 478" name="T15"/>
              <a:gd fmla="*/ 243 w 283" name="T16"/>
              <a:gd fmla="*/ 97 h 478" name="T17"/>
              <a:gd fmla="*/ 283 w 283" name="T18"/>
              <a:gd fmla="*/ 97 h 4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8" w="283">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0070C0"/>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133" name="Freeform 7"/>
          <p:cNvSpPr/>
          <p:nvPr/>
        </p:nvSpPr>
        <p:spPr bwMode="auto">
          <a:xfrm>
            <a:off x="6068879" y="3547199"/>
            <a:ext cx="1015166" cy="693458"/>
          </a:xfrm>
          <a:custGeom>
            <a:gdLst>
              <a:gd fmla="*/ 284 w 284" name="T0"/>
              <a:gd fmla="*/ 97 h 194" name="T1"/>
              <a:gd fmla="*/ 213 w 284" name="T2"/>
              <a:gd fmla="*/ 50 h 194" name="T3"/>
              <a:gd fmla="*/ 142 w 284" name="T4"/>
              <a:gd fmla="*/ 0 h 194" name="T5"/>
              <a:gd fmla="*/ 71 w 284" name="T6"/>
              <a:gd fmla="*/ 50 h 194" name="T7"/>
              <a:gd fmla="*/ 0 w 284" name="T8"/>
              <a:gd fmla="*/ 97 h 194" name="T9"/>
              <a:gd fmla="*/ 40 w 284" name="T10"/>
              <a:gd fmla="*/ 97 h 194" name="T11"/>
              <a:gd fmla="*/ 40 w 284" name="T12"/>
              <a:gd fmla="*/ 194 h 194" name="T13"/>
              <a:gd fmla="*/ 241 w 284" name="T14"/>
              <a:gd fmla="*/ 194 h 194" name="T15"/>
              <a:gd fmla="*/ 241 w 284" name="T16"/>
              <a:gd fmla="*/ 97 h 194" name="T17"/>
              <a:gd fmla="*/ 284 w 284" name="T18"/>
              <a:gd fmla="*/ 97 h 1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 w="28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75000"/>
            </a:schemeClr>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134" name="Oval 8"/>
          <p:cNvSpPr>
            <a:spLocks noChangeArrowheads="1"/>
          </p:cNvSpPr>
          <p:nvPr/>
        </p:nvSpPr>
        <p:spPr bwMode="auto">
          <a:xfrm>
            <a:off x="1682359" y="1923926"/>
            <a:ext cx="1840882" cy="1833732"/>
          </a:xfrm>
          <a:prstGeom prst="ellipse">
            <a:avLst/>
          </a:prstGeom>
          <a:solidFill>
            <a:srgbClr val="0070C0"/>
          </a:solidFill>
          <a:ln>
            <a:noFill/>
          </a:ln>
        </p:spPr>
        <p:txBody>
          <a:bodyPr anchor="t" anchorCtr="0" bIns="45720" compatLnSpc="1" lIns="91440" numCol="1" rIns="91440" tIns="45720" vert="horz" wrap="square"/>
          <a:lstStyle/>
          <a:p>
            <a:r>
              <a:rPr altLang="en-US" lang="zh-CN" smtClean="0">
                <a:solidFill>
                  <a:schemeClr val="bg1"/>
                </a:solidFill>
                <a:latin charset="-122" panose="020b0503020204020204" pitchFamily="34" typeface="微软雅黑"/>
                <a:ea charset="-122" panose="020b0503020204020204" pitchFamily="34" typeface="微软雅黑"/>
              </a:rPr>
              <a:t>添加标题</a:t>
            </a:r>
          </a:p>
        </p:txBody>
      </p:sp>
      <p:sp>
        <p:nvSpPr>
          <p:cNvPr id="135" name="Oval 9"/>
          <p:cNvSpPr>
            <a:spLocks noChangeArrowheads="1"/>
          </p:cNvSpPr>
          <p:nvPr/>
        </p:nvSpPr>
        <p:spPr bwMode="auto">
          <a:xfrm>
            <a:off x="3051404" y="1830988"/>
            <a:ext cx="2287698" cy="2280548"/>
          </a:xfrm>
          <a:prstGeom prst="ellipse">
            <a:avLst/>
          </a:prstGeom>
          <a:solidFill>
            <a:schemeClr val="bg1">
              <a:lumMod val="75000"/>
            </a:schemeClr>
          </a:solidFill>
          <a:ln>
            <a:noFill/>
          </a:ln>
        </p:spPr>
        <p:txBody>
          <a:bodyPr anchor="t" anchorCtr="0" bIns="45720" compatLnSpc="1" lIns="91440" numCol="1" rIns="91440" tIns="45720" vert="horz" wrap="square"/>
          <a:lstStyle/>
          <a:p>
            <a:pPr algn="r"/>
            <a:r>
              <a:rPr altLang="en-US" lang="zh-CN" smtClean="0" sz="2400">
                <a:solidFill>
                  <a:schemeClr val="bg1"/>
                </a:solidFill>
                <a:latin charset="-122" panose="020b0503020204020204" pitchFamily="34" typeface="微软雅黑"/>
                <a:ea charset="-122" panose="020b0503020204020204" pitchFamily="34" typeface="微软雅黑"/>
              </a:rPr>
              <a:t>添加标题</a:t>
            </a:r>
          </a:p>
        </p:txBody>
      </p:sp>
      <p:sp>
        <p:nvSpPr>
          <p:cNvPr id="137" name="Freeform 15"/>
          <p:cNvSpPr/>
          <p:nvPr/>
        </p:nvSpPr>
        <p:spPr bwMode="auto">
          <a:xfrm>
            <a:off x="7348978" y="3146574"/>
            <a:ext cx="1015166" cy="1094084"/>
          </a:xfrm>
          <a:custGeom>
            <a:gdLst>
              <a:gd fmla="*/ 283 w 283" name="T0"/>
              <a:gd fmla="*/ 97 h 305" name="T1"/>
              <a:gd fmla="*/ 213 w 283" name="T2"/>
              <a:gd fmla="*/ 49 h 305" name="T3"/>
              <a:gd fmla="*/ 142 w 283" name="T4"/>
              <a:gd fmla="*/ 0 h 305" name="T5"/>
              <a:gd fmla="*/ 71 w 283" name="T6"/>
              <a:gd fmla="*/ 49 h 305" name="T7"/>
              <a:gd fmla="*/ 0 w 283" name="T8"/>
              <a:gd fmla="*/ 97 h 305" name="T9"/>
              <a:gd fmla="*/ 41 w 283" name="T10"/>
              <a:gd fmla="*/ 97 h 305" name="T11"/>
              <a:gd fmla="*/ 41 w 283" name="T12"/>
              <a:gd fmla="*/ 305 h 305" name="T13"/>
              <a:gd fmla="*/ 241 w 283" name="T14"/>
              <a:gd fmla="*/ 305 h 305" name="T15"/>
              <a:gd fmla="*/ 241 w 283" name="T16"/>
              <a:gd fmla="*/ 97 h 305" name="T17"/>
              <a:gd fmla="*/ 283 w 283" name="T18"/>
              <a:gd fmla="*/ 97 h 3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5" w="283">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00B0F0">
              <a:alpha val="72157"/>
            </a:srgbClr>
          </a:solidFill>
          <a:ln>
            <a:noFill/>
          </a:ln>
          <a:effectLst/>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sp>
        <p:nvSpPr>
          <p:cNvPr id="138" name="TextBox 14"/>
          <p:cNvSpPr txBox="1"/>
          <p:nvPr/>
        </p:nvSpPr>
        <p:spPr>
          <a:xfrm>
            <a:off x="6264829" y="3062953"/>
            <a:ext cx="579755" cy="518160"/>
          </a:xfrm>
          <a:prstGeom prst="rect">
            <a:avLst/>
          </a:prstGeom>
          <a:noFill/>
        </p:spPr>
        <p:txBody>
          <a:bodyPr anchor="ctr" rtlCol="0" wrap="none">
            <a:spAutoFit/>
          </a:bodyPr>
          <a:lstStyle/>
          <a:p>
            <a:pPr algn="ctr" lvl="0"/>
            <a:r>
              <a:rPr altLang="zh-CN" lang="en-US" smtClean="0" sz="2800">
                <a:solidFill>
                  <a:schemeClr val="tx1">
                    <a:lumMod val="65000"/>
                    <a:lumOff val="35000"/>
                  </a:schemeClr>
                </a:solidFill>
                <a:latin charset="0" pitchFamily="34" typeface="Impact MT Std"/>
                <a:ea charset="0" pitchFamily="18" typeface="UKIJ Qolyazma"/>
                <a:cs charset="0" panose="020b0604020202020204" pitchFamily="34" typeface="Arial"/>
              </a:rPr>
              <a:t>20</a:t>
            </a:r>
          </a:p>
        </p:txBody>
      </p:sp>
      <p:sp>
        <p:nvSpPr>
          <p:cNvPr id="139" name="TextBox 18"/>
          <p:cNvSpPr txBox="1"/>
          <p:nvPr/>
        </p:nvSpPr>
        <p:spPr>
          <a:xfrm>
            <a:off x="7566683" y="2567285"/>
            <a:ext cx="579755" cy="518160"/>
          </a:xfrm>
          <a:prstGeom prst="rect">
            <a:avLst/>
          </a:prstGeom>
          <a:noFill/>
        </p:spPr>
        <p:txBody>
          <a:bodyPr anchor="ctr" rtlCol="0" wrap="none">
            <a:spAutoFit/>
          </a:bodyPr>
          <a:lstStyle/>
          <a:p>
            <a:pPr algn="ctr" lvl="0"/>
            <a:r>
              <a:rPr altLang="zh-CN" lang="en-US" smtClean="0" sz="2800">
                <a:solidFill>
                  <a:schemeClr val="tx1">
                    <a:lumMod val="65000"/>
                    <a:lumOff val="35000"/>
                  </a:schemeClr>
                </a:solidFill>
                <a:latin charset="0" pitchFamily="34" typeface="Impact MT Std"/>
                <a:ea charset="0" pitchFamily="18" typeface="UKIJ Qolyazma"/>
                <a:cs charset="0" panose="020b0604020202020204" pitchFamily="34" typeface="Arial"/>
              </a:rPr>
              <a:t>50</a:t>
            </a:r>
          </a:p>
        </p:txBody>
      </p:sp>
      <p:sp>
        <p:nvSpPr>
          <p:cNvPr id="140" name="TextBox 19"/>
          <p:cNvSpPr txBox="1"/>
          <p:nvPr/>
        </p:nvSpPr>
        <p:spPr>
          <a:xfrm>
            <a:off x="8857562" y="1974916"/>
            <a:ext cx="579755" cy="518160"/>
          </a:xfrm>
          <a:prstGeom prst="rect">
            <a:avLst/>
          </a:prstGeom>
          <a:noFill/>
        </p:spPr>
        <p:txBody>
          <a:bodyPr anchor="ctr" rtlCol="0" wrap="none">
            <a:spAutoFit/>
          </a:bodyPr>
          <a:lstStyle/>
          <a:p>
            <a:pPr algn="ctr" lvl="0"/>
            <a:r>
              <a:rPr altLang="zh-CN" lang="en-US" smtClean="0" sz="2800">
                <a:solidFill>
                  <a:schemeClr val="tx1">
                    <a:lumMod val="65000"/>
                    <a:lumOff val="35000"/>
                  </a:schemeClr>
                </a:solidFill>
                <a:latin charset="0" pitchFamily="34" typeface="Impact MT Std"/>
                <a:ea charset="0" pitchFamily="18" typeface="UKIJ Qolyazma"/>
                <a:cs charset="0" panose="020b0604020202020204" pitchFamily="34" typeface="Arial"/>
              </a:rPr>
              <a:t>80</a:t>
            </a:r>
          </a:p>
        </p:txBody>
      </p:sp>
      <p:cxnSp>
        <p:nvCxnSpPr>
          <p:cNvPr id="141" name="直接连接符 140"/>
          <p:cNvCxnSpPr/>
          <p:nvPr/>
        </p:nvCxnSpPr>
        <p:spPr>
          <a:xfrm>
            <a:off x="3287550" y="3223361"/>
            <a:ext cx="2400733" cy="1017296"/>
          </a:xfrm>
          <a:prstGeom prst="line">
            <a:avLst/>
          </a:prstGeom>
          <a:ln>
            <a:solidFill>
              <a:schemeClr val="bg1">
                <a:lumMod val="50000"/>
              </a:schemeClr>
            </a:solidFill>
            <a:prstDash val="solid"/>
            <a:headEnd len="med" type="triangle" w="med"/>
            <a:tailEnd len="med" type="none" w="me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88283" y="4240657"/>
            <a:ext cx="4252983" cy="0"/>
          </a:xfrm>
          <a:prstGeom prst="line">
            <a:avLst/>
          </a:prstGeom>
          <a:ln>
            <a:solidFill>
              <a:schemeClr val="bg1">
                <a:lumMod val="50000"/>
              </a:schemeClr>
            </a:solidFill>
            <a:prstDash val="solid"/>
            <a:headEnd len="med" type="none" w="med"/>
            <a:tailEnd len="med" type="triangle" w="med"/>
          </a:ln>
        </p:spPr>
        <p:style>
          <a:lnRef idx="1">
            <a:schemeClr val="accent1"/>
          </a:lnRef>
          <a:fillRef idx="0">
            <a:schemeClr val="accent1"/>
          </a:fillRef>
          <a:effectRef idx="0">
            <a:schemeClr val="accent1"/>
          </a:effectRef>
          <a:fontRef idx="minor">
            <a:schemeClr val="tx1"/>
          </a:fontRef>
        </p:style>
      </p:cxnSp>
      <p:sp>
        <p:nvSpPr>
          <p:cNvPr id="143" name="TextBox 29"/>
          <p:cNvSpPr txBox="1"/>
          <p:nvPr/>
        </p:nvSpPr>
        <p:spPr>
          <a:xfrm flipH="1">
            <a:off x="5688283" y="4602699"/>
            <a:ext cx="2786907" cy="31089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defTabSz="914400" eaLnBrk="1" fontAlgn="auto" hangingPunct="1" indent="0" latinLnBrk="0" lvl="0" marL="0" marR="0">
              <a:lnSpc>
                <a:spcPct val="80000"/>
              </a:lnSpc>
              <a:spcBef>
                <a:spcPct val="0"/>
              </a:spcBef>
              <a:spcAft>
                <a:spcPct val="0"/>
              </a:spcAft>
              <a:buClrTx/>
              <a:buSzTx/>
              <a:buFontTx/>
              <a:buNone/>
              <a:defRPr/>
            </a:pPr>
            <a:r>
              <a:rPr altLang="en-US" lang="zh-CN" smtClean="0" sz="1800">
                <a:solidFill>
                  <a:schemeClr val="tx1">
                    <a:lumMod val="65000"/>
                    <a:lumOff val="35000"/>
                  </a:schemeClr>
                </a:solidFill>
                <a:latin charset="0" pitchFamily="34" typeface="Arial Rounded MT Bold"/>
                <a:cs charset="0" panose="02020603050405020304" pitchFamily="18" typeface="Times New Roman"/>
              </a:rPr>
              <a:t>点击添加标题</a:t>
            </a:r>
          </a:p>
        </p:txBody>
      </p:sp>
      <p:sp>
        <p:nvSpPr>
          <p:cNvPr id="144" name="TextBox 30"/>
          <p:cNvSpPr txBox="1"/>
          <p:nvPr/>
        </p:nvSpPr>
        <p:spPr>
          <a:xfrm>
            <a:off x="5688282" y="4941168"/>
            <a:ext cx="4602129" cy="923544"/>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a:t>
            </a:r>
          </a:p>
        </p:txBody>
      </p:sp>
      <p:sp>
        <p:nvSpPr>
          <p:cNvPr id="136" name="Oval 10"/>
          <p:cNvSpPr>
            <a:spLocks noChangeArrowheads="1"/>
          </p:cNvSpPr>
          <p:nvPr/>
        </p:nvSpPr>
        <p:spPr bwMode="auto">
          <a:xfrm>
            <a:off x="2257858" y="3049902"/>
            <a:ext cx="1915947" cy="1923095"/>
          </a:xfrm>
          <a:prstGeom prst="ellipse">
            <a:avLst/>
          </a:prstGeom>
          <a:solidFill>
            <a:srgbClr val="00B0F0">
              <a:alpha val="72157"/>
            </a:srgbClr>
          </a:solidFill>
          <a:ln>
            <a:noFill/>
          </a:ln>
        </p:spPr>
        <p:txBody>
          <a:bodyPr anchor="ctr" anchorCtr="0" bIns="45720" compatLnSpc="1" lIns="91440" numCol="1" rIns="91440" tIns="45720" vert="horz" wrap="square"/>
          <a:lstStyle/>
          <a:p>
            <a:pPr algn="ctr"/>
            <a:r>
              <a:rPr altLang="en-US" lang="zh-CN" smtClean="0" sz="2000">
                <a:solidFill>
                  <a:schemeClr val="bg1"/>
                </a:solidFill>
                <a:latin charset="-122" panose="020b0503020204020204" pitchFamily="34" typeface="微软雅黑"/>
                <a:ea charset="-122" panose="020b0503020204020204" pitchFamily="34" typeface="微软雅黑"/>
              </a:rPr>
              <a:t>添加标题</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2" presetSubtype="9">
                                  <p:stCondLst>
                                    <p:cond delay="0"/>
                                  </p:stCondLst>
                                  <p:childTnLst>
                                    <p:set>
                                      <p:cBhvr>
                                        <p:cTn dur="1" fill="hold" id="19">
                                          <p:stCondLst>
                                            <p:cond delay="0"/>
                                          </p:stCondLst>
                                        </p:cTn>
                                        <p:tgtEl>
                                          <p:spTgt spid="134"/>
                                        </p:tgtEl>
                                        <p:attrNameLst>
                                          <p:attrName>style.visibility</p:attrName>
                                        </p:attrNameLst>
                                      </p:cBhvr>
                                      <p:to>
                                        <p:strVal val="visible"/>
                                      </p:to>
                                    </p:set>
                                    <p:anim calcmode="lin" valueType="num">
                                      <p:cBhvr additive="base">
                                        <p:cTn dur="350" fill="hold" id="20"/>
                                        <p:tgtEl>
                                          <p:spTgt spid="134"/>
                                        </p:tgtEl>
                                        <p:attrNameLst>
                                          <p:attrName>ppt_x</p:attrName>
                                        </p:attrNameLst>
                                      </p:cBhvr>
                                      <p:tavLst>
                                        <p:tav tm="0">
                                          <p:val>
                                            <p:strVal val="0-#ppt_w/2"/>
                                          </p:val>
                                        </p:tav>
                                        <p:tav tm="100000">
                                          <p:val>
                                            <p:strVal val="#ppt_x"/>
                                          </p:val>
                                        </p:tav>
                                      </p:tavLst>
                                    </p:anim>
                                    <p:anim calcmode="lin" valueType="num">
                                      <p:cBhvr additive="base">
                                        <p:cTn dur="350" fill="hold" id="21"/>
                                        <p:tgtEl>
                                          <p:spTgt spid="134"/>
                                        </p:tgtEl>
                                        <p:attrNameLst>
                                          <p:attrName>ppt_y</p:attrName>
                                        </p:attrNameLst>
                                      </p:cBhvr>
                                      <p:tavLst>
                                        <p:tav tm="0">
                                          <p:val>
                                            <p:strVal val="0-#ppt_h/2"/>
                                          </p:val>
                                        </p:tav>
                                        <p:tav tm="100000">
                                          <p:val>
                                            <p:strVal val="#ppt_y"/>
                                          </p:val>
                                        </p:tav>
                                      </p:tavLst>
                                    </p:anim>
                                  </p:childTnLst>
                                </p:cTn>
                              </p:par>
                              <p:par>
                                <p:cTn fill="hold" grpId="0" id="22" nodeType="withEffect" presetClass="entr" presetID="2" presetSubtype="4">
                                  <p:stCondLst>
                                    <p:cond delay="250"/>
                                  </p:stCondLst>
                                  <p:childTnLst>
                                    <p:set>
                                      <p:cBhvr>
                                        <p:cTn dur="1" fill="hold" id="23">
                                          <p:stCondLst>
                                            <p:cond delay="0"/>
                                          </p:stCondLst>
                                        </p:cTn>
                                        <p:tgtEl>
                                          <p:spTgt spid="136"/>
                                        </p:tgtEl>
                                        <p:attrNameLst>
                                          <p:attrName>style.visibility</p:attrName>
                                        </p:attrNameLst>
                                      </p:cBhvr>
                                      <p:to>
                                        <p:strVal val="visible"/>
                                      </p:to>
                                    </p:set>
                                    <p:anim calcmode="lin" valueType="num">
                                      <p:cBhvr additive="base">
                                        <p:cTn dur="400" fill="hold" id="24"/>
                                        <p:tgtEl>
                                          <p:spTgt spid="136"/>
                                        </p:tgtEl>
                                        <p:attrNameLst>
                                          <p:attrName>ppt_x</p:attrName>
                                        </p:attrNameLst>
                                      </p:cBhvr>
                                      <p:tavLst>
                                        <p:tav tm="0">
                                          <p:val>
                                            <p:strVal val="#ppt_x"/>
                                          </p:val>
                                        </p:tav>
                                        <p:tav tm="100000">
                                          <p:val>
                                            <p:strVal val="#ppt_x"/>
                                          </p:val>
                                        </p:tav>
                                      </p:tavLst>
                                    </p:anim>
                                    <p:anim calcmode="lin" valueType="num">
                                      <p:cBhvr additive="base">
                                        <p:cTn dur="400" fill="hold" id="25"/>
                                        <p:tgtEl>
                                          <p:spTgt spid="136"/>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3">
                                  <p:stCondLst>
                                    <p:cond delay="500"/>
                                  </p:stCondLst>
                                  <p:childTnLst>
                                    <p:set>
                                      <p:cBhvr>
                                        <p:cTn dur="1" fill="hold" id="27">
                                          <p:stCondLst>
                                            <p:cond delay="0"/>
                                          </p:stCondLst>
                                        </p:cTn>
                                        <p:tgtEl>
                                          <p:spTgt spid="135"/>
                                        </p:tgtEl>
                                        <p:attrNameLst>
                                          <p:attrName>style.visibility</p:attrName>
                                        </p:attrNameLst>
                                      </p:cBhvr>
                                      <p:to>
                                        <p:strVal val="visible"/>
                                      </p:to>
                                    </p:set>
                                    <p:anim calcmode="lin" valueType="num">
                                      <p:cBhvr additive="base">
                                        <p:cTn dur="400" fill="hold" id="28"/>
                                        <p:tgtEl>
                                          <p:spTgt spid="135"/>
                                        </p:tgtEl>
                                        <p:attrNameLst>
                                          <p:attrName>ppt_x</p:attrName>
                                        </p:attrNameLst>
                                      </p:cBhvr>
                                      <p:tavLst>
                                        <p:tav tm="0">
                                          <p:val>
                                            <p:strVal val="1+#ppt_w/2"/>
                                          </p:val>
                                        </p:tav>
                                        <p:tav tm="100000">
                                          <p:val>
                                            <p:strVal val="#ppt_x"/>
                                          </p:val>
                                        </p:tav>
                                      </p:tavLst>
                                    </p:anim>
                                    <p:anim calcmode="lin" valueType="num">
                                      <p:cBhvr additive="base">
                                        <p:cTn dur="400" fill="hold" id="29"/>
                                        <p:tgtEl>
                                          <p:spTgt spid="135"/>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1400"/>
                            </p:stCondLst>
                            <p:childTnLst>
                              <p:par>
                                <p:cTn fill="hold" id="31" nodeType="afterEffect" presetClass="entr" presetID="22" presetSubtype="8">
                                  <p:stCondLst>
                                    <p:cond delay="0"/>
                                  </p:stCondLst>
                                  <p:childTnLst>
                                    <p:set>
                                      <p:cBhvr>
                                        <p:cTn dur="1" fill="hold" id="32">
                                          <p:stCondLst>
                                            <p:cond delay="0"/>
                                          </p:stCondLst>
                                        </p:cTn>
                                        <p:tgtEl>
                                          <p:spTgt spid="141"/>
                                        </p:tgtEl>
                                        <p:attrNameLst>
                                          <p:attrName>style.visibility</p:attrName>
                                        </p:attrNameLst>
                                      </p:cBhvr>
                                      <p:to>
                                        <p:strVal val="visible"/>
                                      </p:to>
                                    </p:set>
                                    <p:animEffect filter="wipe(left)" transition="in">
                                      <p:cBhvr>
                                        <p:cTn dur="400" id="33"/>
                                        <p:tgtEl>
                                          <p:spTgt spid="141"/>
                                        </p:tgtEl>
                                      </p:cBhvr>
                                    </p:animEffect>
                                  </p:childTnLst>
                                </p:cTn>
                              </p:par>
                            </p:childTnLst>
                          </p:cTn>
                        </p:par>
                        <p:par>
                          <p:cTn fill="hold" id="34" nodeType="afterGroup">
                            <p:stCondLst>
                              <p:cond delay="1800"/>
                            </p:stCondLst>
                            <p:childTnLst>
                              <p:par>
                                <p:cTn fill="hold" id="35" nodeType="afterEffect" presetClass="entr" presetID="22" presetSubtype="8">
                                  <p:stCondLst>
                                    <p:cond delay="0"/>
                                  </p:stCondLst>
                                  <p:childTnLst>
                                    <p:set>
                                      <p:cBhvr>
                                        <p:cTn dur="1" fill="hold" id="36">
                                          <p:stCondLst>
                                            <p:cond delay="0"/>
                                          </p:stCondLst>
                                        </p:cTn>
                                        <p:tgtEl>
                                          <p:spTgt spid="142"/>
                                        </p:tgtEl>
                                        <p:attrNameLst>
                                          <p:attrName>style.visibility</p:attrName>
                                        </p:attrNameLst>
                                      </p:cBhvr>
                                      <p:to>
                                        <p:strVal val="visible"/>
                                      </p:to>
                                    </p:set>
                                    <p:animEffect filter="wipe(left)" transition="in">
                                      <p:cBhvr>
                                        <p:cTn dur="350" id="37"/>
                                        <p:tgtEl>
                                          <p:spTgt spid="142"/>
                                        </p:tgtEl>
                                      </p:cBhvr>
                                    </p:animEffect>
                                  </p:childTnLst>
                                </p:cTn>
                              </p:par>
                            </p:childTnLst>
                          </p:cTn>
                        </p:par>
                        <p:par>
                          <p:cTn fill="hold" id="38" nodeType="afterGroup">
                            <p:stCondLst>
                              <p:cond delay="2150"/>
                            </p:stCondLst>
                            <p:childTnLst>
                              <p:par>
                                <p:cTn decel="100000" fill="hold" grpId="0" id="39" nodeType="afterEffect" presetClass="entr" presetID="2" presetSubtype="4">
                                  <p:stCondLst>
                                    <p:cond delay="250"/>
                                  </p:stCondLst>
                                  <p:childTnLst>
                                    <p:set>
                                      <p:cBhvr>
                                        <p:cTn dur="1" fill="hold" id="40">
                                          <p:stCondLst>
                                            <p:cond delay="0"/>
                                          </p:stCondLst>
                                        </p:cTn>
                                        <p:tgtEl>
                                          <p:spTgt spid="133"/>
                                        </p:tgtEl>
                                        <p:attrNameLst>
                                          <p:attrName>style.visibility</p:attrName>
                                        </p:attrNameLst>
                                      </p:cBhvr>
                                      <p:to>
                                        <p:strVal val="visible"/>
                                      </p:to>
                                    </p:set>
                                    <p:anim calcmode="lin" valueType="num">
                                      <p:cBhvr additive="base">
                                        <p:cTn dur="500" fill="hold" id="41"/>
                                        <p:tgtEl>
                                          <p:spTgt spid="133"/>
                                        </p:tgtEl>
                                        <p:attrNameLst>
                                          <p:attrName>ppt_x</p:attrName>
                                        </p:attrNameLst>
                                      </p:cBhvr>
                                      <p:tavLst>
                                        <p:tav tm="0">
                                          <p:val>
                                            <p:strVal val="#ppt_x"/>
                                          </p:val>
                                        </p:tav>
                                        <p:tav tm="100000">
                                          <p:val>
                                            <p:strVal val="#ppt_x"/>
                                          </p:val>
                                        </p:tav>
                                      </p:tavLst>
                                    </p:anim>
                                    <p:anim calcmode="lin" valueType="num">
                                      <p:cBhvr additive="base">
                                        <p:cTn dur="500" fill="hold" id="42"/>
                                        <p:tgtEl>
                                          <p:spTgt spid="133"/>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500"/>
                                  </p:stCondLst>
                                  <p:childTnLst>
                                    <p:set>
                                      <p:cBhvr>
                                        <p:cTn dur="1" fill="hold" id="44">
                                          <p:stCondLst>
                                            <p:cond delay="0"/>
                                          </p:stCondLst>
                                        </p:cTn>
                                        <p:tgtEl>
                                          <p:spTgt spid="137"/>
                                        </p:tgtEl>
                                        <p:attrNameLst>
                                          <p:attrName>style.visibility</p:attrName>
                                        </p:attrNameLst>
                                      </p:cBhvr>
                                      <p:to>
                                        <p:strVal val="visible"/>
                                      </p:to>
                                    </p:set>
                                    <p:anim calcmode="lin" valueType="num">
                                      <p:cBhvr additive="base">
                                        <p:cTn dur="500" fill="hold" id="45"/>
                                        <p:tgtEl>
                                          <p:spTgt spid="137"/>
                                        </p:tgtEl>
                                        <p:attrNameLst>
                                          <p:attrName>ppt_x</p:attrName>
                                        </p:attrNameLst>
                                      </p:cBhvr>
                                      <p:tavLst>
                                        <p:tav tm="0">
                                          <p:val>
                                            <p:strVal val="#ppt_x"/>
                                          </p:val>
                                        </p:tav>
                                        <p:tav tm="100000">
                                          <p:val>
                                            <p:strVal val="#ppt_x"/>
                                          </p:val>
                                        </p:tav>
                                      </p:tavLst>
                                    </p:anim>
                                    <p:anim calcmode="lin" valueType="num">
                                      <p:cBhvr additive="base">
                                        <p:cTn dur="500" fill="hold" id="46"/>
                                        <p:tgtEl>
                                          <p:spTgt spid="137"/>
                                        </p:tgtEl>
                                        <p:attrNameLst>
                                          <p:attrName>ppt_y</p:attrName>
                                        </p:attrNameLst>
                                      </p:cBhvr>
                                      <p:tavLst>
                                        <p:tav tm="0">
                                          <p:val>
                                            <p:strVal val="1+#ppt_h/2"/>
                                          </p:val>
                                        </p:tav>
                                        <p:tav tm="100000">
                                          <p:val>
                                            <p:strVal val="#ppt_y"/>
                                          </p:val>
                                        </p:tav>
                                      </p:tavLst>
                                    </p:anim>
                                  </p:childTnLst>
                                </p:cTn>
                              </p:par>
                              <p:par>
                                <p:cTn decel="100000" fill="hold" grpId="0" id="47" nodeType="withEffect" presetClass="entr" presetID="2" presetSubtype="4">
                                  <p:stCondLst>
                                    <p:cond delay="750"/>
                                  </p:stCondLst>
                                  <p:childTnLst>
                                    <p:set>
                                      <p:cBhvr>
                                        <p:cTn dur="1" fill="hold" id="48">
                                          <p:stCondLst>
                                            <p:cond delay="0"/>
                                          </p:stCondLst>
                                        </p:cTn>
                                        <p:tgtEl>
                                          <p:spTgt spid="132"/>
                                        </p:tgtEl>
                                        <p:attrNameLst>
                                          <p:attrName>style.visibility</p:attrName>
                                        </p:attrNameLst>
                                      </p:cBhvr>
                                      <p:to>
                                        <p:strVal val="visible"/>
                                      </p:to>
                                    </p:set>
                                    <p:anim calcmode="lin" valueType="num">
                                      <p:cBhvr additive="base">
                                        <p:cTn dur="500" fill="hold" id="49"/>
                                        <p:tgtEl>
                                          <p:spTgt spid="132"/>
                                        </p:tgtEl>
                                        <p:attrNameLst>
                                          <p:attrName>ppt_x</p:attrName>
                                        </p:attrNameLst>
                                      </p:cBhvr>
                                      <p:tavLst>
                                        <p:tav tm="0">
                                          <p:val>
                                            <p:strVal val="#ppt_x"/>
                                          </p:val>
                                        </p:tav>
                                        <p:tav tm="100000">
                                          <p:val>
                                            <p:strVal val="#ppt_x"/>
                                          </p:val>
                                        </p:tav>
                                      </p:tavLst>
                                    </p:anim>
                                    <p:anim calcmode="lin" valueType="num">
                                      <p:cBhvr additive="base">
                                        <p:cTn dur="500" fill="hold" id="50"/>
                                        <p:tgtEl>
                                          <p:spTgt spid="132"/>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3400"/>
                            </p:stCondLst>
                            <p:childTnLst>
                              <p:par>
                                <p:cTn fill="hold" grpId="0" id="52" nodeType="afterEffect" presetClass="entr" presetID="10" presetSubtype="0">
                                  <p:stCondLst>
                                    <p:cond delay="0"/>
                                  </p:stCondLst>
                                  <p:childTnLst>
                                    <p:set>
                                      <p:cBhvr>
                                        <p:cTn dur="1" fill="hold" id="53">
                                          <p:stCondLst>
                                            <p:cond delay="0"/>
                                          </p:stCondLst>
                                        </p:cTn>
                                        <p:tgtEl>
                                          <p:spTgt spid="138"/>
                                        </p:tgtEl>
                                        <p:attrNameLst>
                                          <p:attrName>style.visibility</p:attrName>
                                        </p:attrNameLst>
                                      </p:cBhvr>
                                      <p:to>
                                        <p:strVal val="visible"/>
                                      </p:to>
                                    </p:set>
                                    <p:animEffect filter="fade" transition="in">
                                      <p:cBhvr>
                                        <p:cTn dur="500" id="54"/>
                                        <p:tgtEl>
                                          <p:spTgt spid="138"/>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139"/>
                                        </p:tgtEl>
                                        <p:attrNameLst>
                                          <p:attrName>style.visibility</p:attrName>
                                        </p:attrNameLst>
                                      </p:cBhvr>
                                      <p:to>
                                        <p:strVal val="visible"/>
                                      </p:to>
                                    </p:set>
                                    <p:animEffect filter="fade" transition="in">
                                      <p:cBhvr>
                                        <p:cTn dur="500" id="57"/>
                                        <p:tgtEl>
                                          <p:spTgt spid="139"/>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140"/>
                                        </p:tgtEl>
                                        <p:attrNameLst>
                                          <p:attrName>style.visibility</p:attrName>
                                        </p:attrNameLst>
                                      </p:cBhvr>
                                      <p:to>
                                        <p:strVal val="visible"/>
                                      </p:to>
                                    </p:set>
                                    <p:animEffect filter="fade" transition="in">
                                      <p:cBhvr>
                                        <p:cTn dur="500" id="60"/>
                                        <p:tgtEl>
                                          <p:spTgt spid="140"/>
                                        </p:tgtEl>
                                      </p:cBhvr>
                                    </p:animEffect>
                                  </p:childTnLst>
                                </p:cTn>
                              </p:par>
                            </p:childTnLst>
                          </p:cTn>
                        </p:par>
                        <p:par>
                          <p:cTn fill="hold" id="61" nodeType="afterGroup">
                            <p:stCondLst>
                              <p:cond delay="3900"/>
                            </p:stCondLst>
                            <p:childTnLst>
                              <p:par>
                                <p:cTn fill="hold" grpId="0" id="62" nodeType="afterEffect" presetClass="entr" presetID="10" presetSubtype="0">
                                  <p:stCondLst>
                                    <p:cond delay="0"/>
                                  </p:stCondLst>
                                  <p:iterate type="lt">
                                    <p:tmPct val="10000"/>
                                  </p:iterate>
                                  <p:childTnLst>
                                    <p:set>
                                      <p:cBhvr>
                                        <p:cTn dur="1" fill="hold" id="63">
                                          <p:stCondLst>
                                            <p:cond delay="0"/>
                                          </p:stCondLst>
                                        </p:cTn>
                                        <p:tgtEl>
                                          <p:spTgt spid="143"/>
                                        </p:tgtEl>
                                        <p:attrNameLst>
                                          <p:attrName>style.visibility</p:attrName>
                                        </p:attrNameLst>
                                      </p:cBhvr>
                                      <p:to>
                                        <p:strVal val="visible"/>
                                      </p:to>
                                    </p:set>
                                    <p:animEffect filter="fade" transition="in">
                                      <p:cBhvr>
                                        <p:cTn dur="100" id="64"/>
                                        <p:tgtEl>
                                          <p:spTgt spid="143"/>
                                        </p:tgtEl>
                                      </p:cBhvr>
                                    </p:animEffect>
                                  </p:childTnLst>
                                </p:cTn>
                              </p:par>
                              <p:par>
                                <p:cTn fill="hold" grpId="0" id="65" nodeType="withEffect" presetClass="entr" presetID="10" presetSubtype="0">
                                  <p:stCondLst>
                                    <p:cond delay="0"/>
                                  </p:stCondLst>
                                  <p:iterate type="lt">
                                    <p:tmPct val="10000"/>
                                  </p:iterate>
                                  <p:childTnLst>
                                    <p:set>
                                      <p:cBhvr>
                                        <p:cTn dur="1" fill="hold" id="66">
                                          <p:stCondLst>
                                            <p:cond delay="0"/>
                                          </p:stCondLst>
                                        </p:cTn>
                                        <p:tgtEl>
                                          <p:spTgt spid="144"/>
                                        </p:tgtEl>
                                        <p:attrNameLst>
                                          <p:attrName>style.visibility</p:attrName>
                                        </p:attrNameLst>
                                      </p:cBhvr>
                                      <p:to>
                                        <p:strVal val="visible"/>
                                      </p:to>
                                    </p:set>
                                    <p:animEffect filter="fade" transition="in">
                                      <p:cBhvr>
                                        <p:cTn dur="100" id="67"/>
                                        <p:tgtEl>
                                          <p:spTgt spid="1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132"/>
      <p:bldP grpId="0" spid="133"/>
      <p:bldP grpId="0" spid="134"/>
      <p:bldP grpId="0" spid="135"/>
      <p:bldP grpId="0" spid="137"/>
      <p:bldP grpId="0" spid="138"/>
      <p:bldP grpId="0" spid="139"/>
      <p:bldP grpId="0" spid="140"/>
      <p:bldP grpId="0" spid="143"/>
      <p:bldP grpId="0" spid="144"/>
      <p:bldP grpId="0" spid="13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利润来源分析</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第三章：产品与运营</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26</a:t>
            </a:r>
          </a:p>
        </p:txBody>
      </p:sp>
      <p:sp>
        <p:nvSpPr>
          <p:cNvPr id="13" name="KSO_Shape"/>
          <p:cNvSpPr/>
          <p:nvPr/>
        </p:nvSpPr>
        <p:spPr bwMode="auto">
          <a:xfrm>
            <a:off x="146973" y="195306"/>
            <a:ext cx="478266" cy="47348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cxnSp>
        <p:nvCxnSpPr>
          <p:cNvPr id="12" name="直接连接符 11"/>
          <p:cNvCxnSpPr/>
          <p:nvPr/>
        </p:nvCxnSpPr>
        <p:spPr>
          <a:xfrm flipH="1">
            <a:off x="6050563" y="484553"/>
            <a:ext cx="0" cy="1948415"/>
          </a:xfrm>
          <a:prstGeom prst="line">
            <a:avLst/>
          </a:prstGeom>
          <a:ln w="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8"/>
          <p:cNvSpPr txBox="1"/>
          <p:nvPr/>
        </p:nvSpPr>
        <p:spPr>
          <a:xfrm>
            <a:off x="2057901" y="1778743"/>
            <a:ext cx="1961652" cy="1051560"/>
          </a:xfrm>
          <a:prstGeom prst="rect">
            <a:avLst/>
          </a:prstGeom>
          <a:noFill/>
          <a:ln>
            <a:noFill/>
          </a:ln>
        </p:spPr>
        <p:txBody>
          <a:bodyPr rtlCol="0" wrap="square">
            <a:spAutoFit/>
          </a:bodyPr>
          <a:lstStyle/>
          <a:p>
            <a:pPr algn="r">
              <a:lnSpc>
                <a:spcPct val="150000"/>
              </a:lnSpc>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点击输入简要文字内容，文字内容需概括精炼文字内容……</a:t>
            </a:r>
          </a:p>
        </p:txBody>
      </p:sp>
      <p:sp>
        <p:nvSpPr>
          <p:cNvPr id="15" name="文本框 19"/>
          <p:cNvSpPr txBox="1"/>
          <p:nvPr/>
        </p:nvSpPr>
        <p:spPr>
          <a:xfrm>
            <a:off x="2281163" y="3375283"/>
            <a:ext cx="2026422" cy="1051560"/>
          </a:xfrm>
          <a:prstGeom prst="rect">
            <a:avLst/>
          </a:prstGeom>
          <a:noFill/>
          <a:ln>
            <a:noFill/>
          </a:ln>
        </p:spPr>
        <p:txBody>
          <a:bodyPr rtlCol="0" wrap="square">
            <a:spAutoFit/>
          </a:bodyPr>
          <a:lstStyle/>
          <a:p>
            <a:pPr algn="r">
              <a:lnSpc>
                <a:spcPct val="150000"/>
              </a:lnSpc>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点击输入简要文字内容，文字内容需概括精炼文字内容……</a:t>
            </a:r>
          </a:p>
        </p:txBody>
      </p:sp>
      <p:sp>
        <p:nvSpPr>
          <p:cNvPr id="16" name="文本框 20"/>
          <p:cNvSpPr txBox="1"/>
          <p:nvPr/>
        </p:nvSpPr>
        <p:spPr>
          <a:xfrm>
            <a:off x="7815582" y="1215043"/>
            <a:ext cx="2242446" cy="1051560"/>
          </a:xfrm>
          <a:prstGeom prst="rect">
            <a:avLst/>
          </a:prstGeom>
          <a:noFill/>
          <a:ln>
            <a:noFill/>
          </a:ln>
        </p:spPr>
        <p:txBody>
          <a:bodyPr rtlCol="0" wrap="square">
            <a:spAutoFit/>
          </a:bodyPr>
          <a:lstStyle/>
          <a:p>
            <a:pPr>
              <a:lnSpc>
                <a:spcPct val="150000"/>
              </a:lnSpc>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点击输入简要文字内容，文字内容需概括精炼文字内容……</a:t>
            </a:r>
          </a:p>
        </p:txBody>
      </p:sp>
      <p:sp>
        <p:nvSpPr>
          <p:cNvPr id="17" name="文本框 21"/>
          <p:cNvSpPr txBox="1"/>
          <p:nvPr/>
        </p:nvSpPr>
        <p:spPr>
          <a:xfrm>
            <a:off x="8175622" y="3087251"/>
            <a:ext cx="2026422" cy="1051560"/>
          </a:xfrm>
          <a:prstGeom prst="rect">
            <a:avLst/>
          </a:prstGeom>
          <a:noFill/>
          <a:ln>
            <a:noFill/>
          </a:ln>
        </p:spPr>
        <p:txBody>
          <a:bodyPr rtlCol="0" wrap="square">
            <a:spAutoFit/>
          </a:bodyPr>
          <a:lstStyle/>
          <a:p>
            <a:pPr>
              <a:lnSpc>
                <a:spcPct val="150000"/>
              </a:lnSpc>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点击输入简要文字内容，文字内容需概括精炼文字内容……</a:t>
            </a:r>
          </a:p>
        </p:txBody>
      </p:sp>
      <p:grpSp>
        <p:nvGrpSpPr>
          <p:cNvPr id="18" name="组合 17"/>
          <p:cNvGrpSpPr/>
          <p:nvPr/>
        </p:nvGrpSpPr>
        <p:grpSpPr>
          <a:xfrm>
            <a:off x="4660794" y="1321173"/>
            <a:ext cx="2779537" cy="2779537"/>
            <a:chOff x="3325860" y="1074902"/>
            <a:chExt cx="2531533" cy="2531533"/>
          </a:xfrm>
        </p:grpSpPr>
        <p:sp>
          <p:nvSpPr>
            <p:cNvPr id="19" name="椭圆 18"/>
            <p:cNvSpPr/>
            <p:nvPr/>
          </p:nvSpPr>
          <p:spPr>
            <a:xfrm>
              <a:off x="3325860" y="1074902"/>
              <a:ext cx="2531533" cy="253153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20" name="Freeform 627"/>
            <p:cNvSpPr>
              <a:spLocks noEditPoints="1"/>
            </p:cNvSpPr>
            <p:nvPr/>
          </p:nvSpPr>
          <p:spPr bwMode="auto">
            <a:xfrm>
              <a:off x="4240957" y="1423611"/>
              <a:ext cx="627326" cy="780333"/>
            </a:xfrm>
            <a:custGeom>
              <a:gdLst>
                <a:gd fmla="*/ 7 w 123" name="T0"/>
                <a:gd fmla="*/ 0 h 153" name="T1"/>
                <a:gd fmla="*/ 116 w 123" name="T2"/>
                <a:gd fmla="*/ 0 h 153" name="T3"/>
                <a:gd fmla="*/ 123 w 123" name="T4"/>
                <a:gd fmla="*/ 0 h 153" name="T5"/>
                <a:gd fmla="*/ 123 w 123" name="T6"/>
                <a:gd fmla="*/ 4 h 153" name="T7"/>
                <a:gd fmla="*/ 123 w 123" name="T8"/>
                <a:gd fmla="*/ 146 h 153" name="T9"/>
                <a:gd fmla="*/ 123 w 123" name="T10"/>
                <a:gd fmla="*/ 153 h 153" name="T11"/>
                <a:gd fmla="*/ 116 w 123" name="T12"/>
                <a:gd fmla="*/ 153 h 153" name="T13"/>
                <a:gd fmla="*/ 38 w 123" name="T14"/>
                <a:gd fmla="*/ 153 h 153" name="T15"/>
                <a:gd fmla="*/ 38 w 123" name="T16"/>
                <a:gd fmla="*/ 153 h 153" name="T17"/>
                <a:gd fmla="*/ 36 w 123" name="T18"/>
                <a:gd fmla="*/ 153 h 153" name="T19"/>
                <a:gd fmla="*/ 3 w 123" name="T20"/>
                <a:gd fmla="*/ 127 h 153" name="T21"/>
                <a:gd fmla="*/ 0 w 123" name="T22"/>
                <a:gd fmla="*/ 127 h 153" name="T23"/>
                <a:gd fmla="*/ 0 w 123" name="T24"/>
                <a:gd fmla="*/ 123 h 153" name="T25"/>
                <a:gd fmla="*/ 0 w 123" name="T26"/>
                <a:gd fmla="*/ 4 h 153" name="T27"/>
                <a:gd fmla="*/ 0 w 123" name="T28"/>
                <a:gd fmla="*/ 0 h 153" name="T29"/>
                <a:gd fmla="*/ 7 w 123" name="T30"/>
                <a:gd fmla="*/ 0 h 153" name="T31"/>
                <a:gd fmla="*/ 7 w 123" name="T32"/>
                <a:gd fmla="*/ 0 h 153" name="T33"/>
                <a:gd fmla="*/ 12 w 123" name="T34"/>
                <a:gd fmla="*/ 115 h 153" name="T35"/>
                <a:gd fmla="*/ 33 w 123" name="T36"/>
                <a:gd fmla="*/ 108 h 153" name="T37"/>
                <a:gd fmla="*/ 36 w 123" name="T38"/>
                <a:gd fmla="*/ 108 h 153" name="T39"/>
                <a:gd fmla="*/ 36 w 123" name="T40"/>
                <a:gd fmla="*/ 111 h 153" name="T41"/>
                <a:gd fmla="*/ 45 w 123" name="T42"/>
                <a:gd fmla="*/ 141 h 153" name="T43"/>
                <a:gd fmla="*/ 112 w 123" name="T44"/>
                <a:gd fmla="*/ 141 h 153" name="T45"/>
                <a:gd fmla="*/ 112 w 123" name="T46"/>
                <a:gd fmla="*/ 11 h 153" name="T47"/>
                <a:gd fmla="*/ 12 w 123" name="T48"/>
                <a:gd fmla="*/ 11 h 153" name="T49"/>
                <a:gd fmla="*/ 12 w 123" name="T50"/>
                <a:gd fmla="*/ 115 h 153" name="T51"/>
                <a:gd fmla="*/ 12 w 123" name="T52"/>
                <a:gd fmla="*/ 115 h 153" name="T53"/>
                <a:gd fmla="*/ 38 w 123" name="T54"/>
                <a:gd fmla="*/ 139 h 153" name="T55"/>
                <a:gd fmla="*/ 31 w 123" name="T56"/>
                <a:gd fmla="*/ 115 h 153" name="T57"/>
                <a:gd fmla="*/ 15 w 123" name="T58"/>
                <a:gd fmla="*/ 123 h 153" name="T59"/>
                <a:gd fmla="*/ 38 w 123" name="T60"/>
                <a:gd fmla="*/ 139 h 153" name="T61"/>
                <a:gd fmla="*/ 38 w 123" name="T62"/>
                <a:gd fmla="*/ 139 h 153" name="T63"/>
                <a:gd fmla="*/ 29 w 123" name="T64"/>
                <a:gd fmla="*/ 82 h 153" name="T65"/>
                <a:gd fmla="*/ 29 w 123" name="T66"/>
                <a:gd fmla="*/ 87 h 153" name="T67"/>
                <a:gd fmla="*/ 95 w 123" name="T68"/>
                <a:gd fmla="*/ 87 h 153" name="T69"/>
                <a:gd fmla="*/ 95 w 123" name="T70"/>
                <a:gd fmla="*/ 82 h 153" name="T71"/>
                <a:gd fmla="*/ 29 w 123" name="T72"/>
                <a:gd fmla="*/ 82 h 153" name="T73"/>
                <a:gd fmla="*/ 29 w 123" name="T74"/>
                <a:gd fmla="*/ 82 h 153" name="T75"/>
                <a:gd fmla="*/ 29 w 123" name="T76"/>
                <a:gd fmla="*/ 66 h 153" name="T77"/>
                <a:gd fmla="*/ 29 w 123" name="T78"/>
                <a:gd fmla="*/ 71 h 153" name="T79"/>
                <a:gd fmla="*/ 95 w 123" name="T80"/>
                <a:gd fmla="*/ 71 h 153" name="T81"/>
                <a:gd fmla="*/ 95 w 123" name="T82"/>
                <a:gd fmla="*/ 66 h 153" name="T83"/>
                <a:gd fmla="*/ 29 w 123" name="T84"/>
                <a:gd fmla="*/ 66 h 153" name="T85"/>
                <a:gd fmla="*/ 29 w 123" name="T86"/>
                <a:gd fmla="*/ 66 h 153" name="T87"/>
                <a:gd fmla="*/ 29 w 123" name="T88"/>
                <a:gd fmla="*/ 49 h 153" name="T89"/>
                <a:gd fmla="*/ 29 w 123" name="T90"/>
                <a:gd fmla="*/ 54 h 153" name="T91"/>
                <a:gd fmla="*/ 95 w 123" name="T92"/>
                <a:gd fmla="*/ 54 h 153" name="T93"/>
                <a:gd fmla="*/ 95 w 123" name="T94"/>
                <a:gd fmla="*/ 49 h 153" name="T95"/>
                <a:gd fmla="*/ 29 w 123" name="T96"/>
                <a:gd fmla="*/ 49 h 153" name="T97"/>
                <a:gd fmla="*/ 29 w 123" name="T98"/>
                <a:gd fmla="*/ 49 h 153" name="T99"/>
                <a:gd fmla="*/ 29 w 123" name="T100"/>
                <a:gd fmla="*/ 33 h 153" name="T101"/>
                <a:gd fmla="*/ 29 w 123" name="T102"/>
                <a:gd fmla="*/ 37 h 153" name="T103"/>
                <a:gd fmla="*/ 95 w 123" name="T104"/>
                <a:gd fmla="*/ 37 h 153" name="T105"/>
                <a:gd fmla="*/ 95 w 123" name="T106"/>
                <a:gd fmla="*/ 33 h 153" name="T107"/>
                <a:gd fmla="*/ 29 w 123" name="T108"/>
                <a:gd fmla="*/ 33 h 15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3" w="12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endParaRPr>
            </a:p>
          </p:txBody>
        </p:sp>
        <p:sp>
          <p:nvSpPr>
            <p:cNvPr id="21" name="文本框 23"/>
            <p:cNvSpPr txBox="1"/>
            <p:nvPr/>
          </p:nvSpPr>
          <p:spPr>
            <a:xfrm>
              <a:off x="3505189" y="2198317"/>
              <a:ext cx="2172875" cy="1471302"/>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利润来源</a:t>
              </a:r>
            </a:p>
            <a:p>
              <a:pPr algn="ctr"/>
              <a:endParaRPr altLang="en-US" b="1" lang="zh-CN" smtClean="0" sz="2000">
                <a:solidFill>
                  <a:schemeClr val="bg1"/>
                </a:solidFill>
                <a:latin charset="-122" panose="020b0503020204020204" pitchFamily="34" typeface="微软雅黑"/>
                <a:ea charset="-122" panose="020b0503020204020204" pitchFamily="34" typeface="微软雅黑"/>
              </a:endParaRPr>
            </a:p>
            <a:p>
              <a:pPr algn="ctr"/>
              <a:r>
                <a:rPr altLang="en-US" b="1" lang="zh-CN" smtClean="0" sz="2000">
                  <a:solidFill>
                    <a:schemeClr val="bg1"/>
                  </a:solidFill>
                  <a:latin charset="-122" panose="020b0503020204020204" pitchFamily="34" typeface="微软雅黑"/>
                  <a:ea charset="-122" panose="020b0503020204020204" pitchFamily="34" typeface="微软雅黑"/>
                </a:rPr>
                <a:t>在此输入详细文字介绍，在此输入详细文字介绍</a:t>
              </a:r>
            </a:p>
          </p:txBody>
        </p:sp>
      </p:grpSp>
      <p:grpSp>
        <p:nvGrpSpPr>
          <p:cNvPr id="22" name="组合 21"/>
          <p:cNvGrpSpPr/>
          <p:nvPr/>
        </p:nvGrpSpPr>
        <p:grpSpPr>
          <a:xfrm>
            <a:off x="4078343" y="1587400"/>
            <a:ext cx="939800" cy="939800"/>
            <a:chOff x="2386060" y="1495059"/>
            <a:chExt cx="939800" cy="939800"/>
          </a:xfrm>
        </p:grpSpPr>
        <p:sp>
          <p:nvSpPr>
            <p:cNvPr id="23" name="椭圆 22"/>
            <p:cNvSpPr/>
            <p:nvPr/>
          </p:nvSpPr>
          <p:spPr>
            <a:xfrm>
              <a:off x="2386060" y="1495059"/>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24" name="Freeform 1986"/>
            <p:cNvSpPr/>
            <p:nvPr/>
          </p:nvSpPr>
          <p:spPr bwMode="auto">
            <a:xfrm>
              <a:off x="2680513" y="1730231"/>
              <a:ext cx="366922" cy="346817"/>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25" name="组合 24"/>
          <p:cNvGrpSpPr/>
          <p:nvPr/>
        </p:nvGrpSpPr>
        <p:grpSpPr>
          <a:xfrm>
            <a:off x="6773534" y="1308843"/>
            <a:ext cx="939800" cy="939800"/>
            <a:chOff x="5454052" y="1074902"/>
            <a:chExt cx="939800" cy="939800"/>
          </a:xfrm>
        </p:grpSpPr>
        <p:sp>
          <p:nvSpPr>
            <p:cNvPr id="26" name="椭圆 25"/>
            <p:cNvSpPr/>
            <p:nvPr/>
          </p:nvSpPr>
          <p:spPr>
            <a:xfrm>
              <a:off x="5454052" y="1074902"/>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gdLst>
                  <a:gd fmla="*/ 114 w 120" name="T0"/>
                  <a:gd fmla="*/ 70 h 120" name="T1"/>
                  <a:gd fmla="*/ 120 w 120" name="T2"/>
                  <a:gd fmla="*/ 64 h 120" name="T3"/>
                  <a:gd fmla="*/ 120 w 120" name="T4"/>
                  <a:gd fmla="*/ 56 h 120" name="T5"/>
                  <a:gd fmla="*/ 114 w 120" name="T6"/>
                  <a:gd fmla="*/ 50 h 120" name="T7"/>
                  <a:gd fmla="*/ 110 w 120" name="T8"/>
                  <a:gd fmla="*/ 50 h 120" name="T9"/>
                  <a:gd fmla="*/ 102 w 120" name="T10"/>
                  <a:gd fmla="*/ 45 h 120" name="T11"/>
                  <a:gd fmla="*/ 102 w 120" name="T12"/>
                  <a:gd fmla="*/ 32 h 120" name="T13"/>
                  <a:gd fmla="*/ 105 w 120" name="T14"/>
                  <a:gd fmla="*/ 29 h 120" name="T15"/>
                  <a:gd fmla="*/ 105 w 120" name="T16"/>
                  <a:gd fmla="*/ 20 h 120" name="T17"/>
                  <a:gd fmla="*/ 100 w 120" name="T18"/>
                  <a:gd fmla="*/ 15 h 120" name="T19"/>
                  <a:gd fmla="*/ 91 w 120" name="T20"/>
                  <a:gd fmla="*/ 15 h 120" name="T21"/>
                  <a:gd fmla="*/ 88 w 120" name="T22"/>
                  <a:gd fmla="*/ 18 h 120" name="T23"/>
                  <a:gd fmla="*/ 79 w 120" name="T24"/>
                  <a:gd fmla="*/ 20 h 120" name="T25"/>
                  <a:gd fmla="*/ 70 w 120" name="T26"/>
                  <a:gd fmla="*/ 10 h 120" name="T27"/>
                  <a:gd fmla="*/ 70 w 120" name="T28"/>
                  <a:gd fmla="*/ 6 h 120" name="T29"/>
                  <a:gd fmla="*/ 64 w 120" name="T30"/>
                  <a:gd fmla="*/ 0 h 120" name="T31"/>
                  <a:gd fmla="*/ 56 w 120" name="T32"/>
                  <a:gd fmla="*/ 0 h 120" name="T33"/>
                  <a:gd fmla="*/ 50 w 120" name="T34"/>
                  <a:gd fmla="*/ 6 h 120" name="T35"/>
                  <a:gd fmla="*/ 50 w 120" name="T36"/>
                  <a:gd fmla="*/ 10 h 120" name="T37"/>
                  <a:gd fmla="*/ 45 w 120" name="T38"/>
                  <a:gd fmla="*/ 18 h 120" name="T39"/>
                  <a:gd fmla="*/ 32 w 120" name="T40"/>
                  <a:gd fmla="*/ 18 h 120" name="T41"/>
                  <a:gd fmla="*/ 29 w 120" name="T42"/>
                  <a:gd fmla="*/ 15 h 120" name="T43"/>
                  <a:gd fmla="*/ 20 w 120" name="T44"/>
                  <a:gd fmla="*/ 15 h 120" name="T45"/>
                  <a:gd fmla="*/ 15 w 120" name="T46"/>
                  <a:gd fmla="*/ 20 h 120" name="T47"/>
                  <a:gd fmla="*/ 15 w 120" name="T48"/>
                  <a:gd fmla="*/ 29 h 120" name="T49"/>
                  <a:gd fmla="*/ 18 w 120" name="T50"/>
                  <a:gd fmla="*/ 32 h 120" name="T51"/>
                  <a:gd fmla="*/ 20 w 120" name="T52"/>
                  <a:gd fmla="*/ 41 h 120" name="T53"/>
                  <a:gd fmla="*/ 10 w 120" name="T54"/>
                  <a:gd fmla="*/ 50 h 120" name="T55"/>
                  <a:gd fmla="*/ 6 w 120" name="T56"/>
                  <a:gd fmla="*/ 50 h 120" name="T57"/>
                  <a:gd fmla="*/ 0 w 120" name="T58"/>
                  <a:gd fmla="*/ 56 h 120" name="T59"/>
                  <a:gd fmla="*/ 0 w 120" name="T60"/>
                  <a:gd fmla="*/ 64 h 120" name="T61"/>
                  <a:gd fmla="*/ 6 w 120" name="T62"/>
                  <a:gd fmla="*/ 70 h 120" name="T63"/>
                  <a:gd fmla="*/ 10 w 120" name="T64"/>
                  <a:gd fmla="*/ 70 h 120" name="T65"/>
                  <a:gd fmla="*/ 18 w 120" name="T66"/>
                  <a:gd fmla="*/ 75 h 120" name="T67"/>
                  <a:gd fmla="*/ 18 w 120" name="T68"/>
                  <a:gd fmla="*/ 88 h 120" name="T69"/>
                  <a:gd fmla="*/ 15 w 120" name="T70"/>
                  <a:gd fmla="*/ 91 h 120" name="T71"/>
                  <a:gd fmla="*/ 15 w 120" name="T72"/>
                  <a:gd fmla="*/ 100 h 120" name="T73"/>
                  <a:gd fmla="*/ 20 w 120" name="T74"/>
                  <a:gd fmla="*/ 105 h 120" name="T75"/>
                  <a:gd fmla="*/ 29 w 120" name="T76"/>
                  <a:gd fmla="*/ 105 h 120" name="T77"/>
                  <a:gd fmla="*/ 32 w 120" name="T78"/>
                  <a:gd fmla="*/ 102 h 120" name="T79"/>
                  <a:gd fmla="*/ 41 w 120" name="T80"/>
                  <a:gd fmla="*/ 100 h 120" name="T81"/>
                  <a:gd fmla="*/ 50 w 120" name="T82"/>
                  <a:gd fmla="*/ 110 h 120" name="T83"/>
                  <a:gd fmla="*/ 50 w 120" name="T84"/>
                  <a:gd fmla="*/ 114 h 120" name="T85"/>
                  <a:gd fmla="*/ 56 w 120" name="T86"/>
                  <a:gd fmla="*/ 120 h 120" name="T87"/>
                  <a:gd fmla="*/ 64 w 120" name="T88"/>
                  <a:gd fmla="*/ 120 h 120" name="T89"/>
                  <a:gd fmla="*/ 70 w 120" name="T90"/>
                  <a:gd fmla="*/ 114 h 120" name="T91"/>
                  <a:gd fmla="*/ 70 w 120" name="T92"/>
                  <a:gd fmla="*/ 110 h 120" name="T93"/>
                  <a:gd fmla="*/ 75 w 120" name="T94"/>
                  <a:gd fmla="*/ 102 h 120" name="T95"/>
                  <a:gd fmla="*/ 88 w 120" name="T96"/>
                  <a:gd fmla="*/ 102 h 120" name="T97"/>
                  <a:gd fmla="*/ 91 w 120" name="T98"/>
                  <a:gd fmla="*/ 105 h 120" name="T99"/>
                  <a:gd fmla="*/ 100 w 120" name="T100"/>
                  <a:gd fmla="*/ 105 h 120" name="T101"/>
                  <a:gd fmla="*/ 105 w 120" name="T102"/>
                  <a:gd fmla="*/ 100 h 120" name="T103"/>
                  <a:gd fmla="*/ 105 w 120" name="T104"/>
                  <a:gd fmla="*/ 91 h 120" name="T105"/>
                  <a:gd fmla="*/ 102 w 120" name="T106"/>
                  <a:gd fmla="*/ 88 h 120" name="T107"/>
                  <a:gd fmla="*/ 100 w 120" name="T108"/>
                  <a:gd fmla="*/ 79 h 120" name="T109"/>
                  <a:gd fmla="*/ 110 w 120" name="T110"/>
                  <a:gd fmla="*/ 70 h 120" name="T111"/>
                  <a:gd fmla="*/ 114 w 120" name="T112"/>
                  <a:gd fmla="*/ 70 h 120" name="T113"/>
                  <a:gd fmla="*/ 60 w 120" name="T114"/>
                  <a:gd fmla="*/ 86 h 120" name="T115"/>
                  <a:gd fmla="*/ 34 w 120" name="T116"/>
                  <a:gd fmla="*/ 60 h 120" name="T117"/>
                  <a:gd fmla="*/ 60 w 120" name="T118"/>
                  <a:gd fmla="*/ 34 h 120" name="T119"/>
                  <a:gd fmla="*/ 86 w 120" name="T120"/>
                  <a:gd fmla="*/ 60 h 120" name="T121"/>
                  <a:gd fmla="*/ 60 w 120" name="T122"/>
                  <a:gd fmla="*/ 86 h 12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0" w="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29" name="Freeform 1591"/>
              <p:cNvSpPr>
                <a:spLocks noEditPoints="1"/>
              </p:cNvSpPr>
              <p:nvPr/>
            </p:nvSpPr>
            <p:spPr bwMode="auto">
              <a:xfrm>
                <a:off x="6130925" y="698500"/>
                <a:ext cx="84137" cy="84138"/>
              </a:xfrm>
              <a:custGeom>
                <a:gdLst>
                  <a:gd fmla="*/ 57 w 60" name="T0"/>
                  <a:gd fmla="*/ 35 h 60" name="T1"/>
                  <a:gd fmla="*/ 60 w 60" name="T2"/>
                  <a:gd fmla="*/ 32 h 60" name="T3"/>
                  <a:gd fmla="*/ 60 w 60" name="T4"/>
                  <a:gd fmla="*/ 28 h 60" name="T5"/>
                  <a:gd fmla="*/ 57 w 60" name="T6"/>
                  <a:gd fmla="*/ 25 h 60" name="T7"/>
                  <a:gd fmla="*/ 55 w 60" name="T8"/>
                  <a:gd fmla="*/ 25 h 60" name="T9"/>
                  <a:gd fmla="*/ 51 w 60" name="T10"/>
                  <a:gd fmla="*/ 23 h 60" name="T11"/>
                  <a:gd fmla="*/ 51 w 60" name="T12"/>
                  <a:gd fmla="*/ 16 h 60" name="T13"/>
                  <a:gd fmla="*/ 53 w 60" name="T14"/>
                  <a:gd fmla="*/ 14 h 60" name="T15"/>
                  <a:gd fmla="*/ 53 w 60" name="T16"/>
                  <a:gd fmla="*/ 10 h 60" name="T17"/>
                  <a:gd fmla="*/ 50 w 60" name="T18"/>
                  <a:gd fmla="*/ 7 h 60" name="T19"/>
                  <a:gd fmla="*/ 46 w 60" name="T20"/>
                  <a:gd fmla="*/ 7 h 60" name="T21"/>
                  <a:gd fmla="*/ 44 w 60" name="T22"/>
                  <a:gd fmla="*/ 9 h 60" name="T23"/>
                  <a:gd fmla="*/ 40 w 60" name="T24"/>
                  <a:gd fmla="*/ 10 h 60" name="T25"/>
                  <a:gd fmla="*/ 35 w 60" name="T26"/>
                  <a:gd fmla="*/ 5 h 60" name="T27"/>
                  <a:gd fmla="*/ 35 w 60" name="T28"/>
                  <a:gd fmla="*/ 3 h 60" name="T29"/>
                  <a:gd fmla="*/ 32 w 60" name="T30"/>
                  <a:gd fmla="*/ 0 h 60" name="T31"/>
                  <a:gd fmla="*/ 28 w 60" name="T32"/>
                  <a:gd fmla="*/ 0 h 60" name="T33"/>
                  <a:gd fmla="*/ 25 w 60" name="T34"/>
                  <a:gd fmla="*/ 3 h 60" name="T35"/>
                  <a:gd fmla="*/ 25 w 60" name="T36"/>
                  <a:gd fmla="*/ 5 h 60" name="T37"/>
                  <a:gd fmla="*/ 23 w 60" name="T38"/>
                  <a:gd fmla="*/ 9 h 60" name="T39"/>
                  <a:gd fmla="*/ 16 w 60" name="T40"/>
                  <a:gd fmla="*/ 9 h 60" name="T41"/>
                  <a:gd fmla="*/ 14 w 60" name="T42"/>
                  <a:gd fmla="*/ 7 h 60" name="T43"/>
                  <a:gd fmla="*/ 10 w 60" name="T44"/>
                  <a:gd fmla="*/ 7 h 60" name="T45"/>
                  <a:gd fmla="*/ 7 w 60" name="T46"/>
                  <a:gd fmla="*/ 10 h 60" name="T47"/>
                  <a:gd fmla="*/ 7 w 60" name="T48"/>
                  <a:gd fmla="*/ 14 h 60" name="T49"/>
                  <a:gd fmla="*/ 9 w 60" name="T50"/>
                  <a:gd fmla="*/ 16 h 60" name="T51"/>
                  <a:gd fmla="*/ 10 w 60" name="T52"/>
                  <a:gd fmla="*/ 20 h 60" name="T53"/>
                  <a:gd fmla="*/ 5 w 60" name="T54"/>
                  <a:gd fmla="*/ 25 h 60" name="T55"/>
                  <a:gd fmla="*/ 3 w 60" name="T56"/>
                  <a:gd fmla="*/ 25 h 60" name="T57"/>
                  <a:gd fmla="*/ 0 w 60" name="T58"/>
                  <a:gd fmla="*/ 28 h 60" name="T59"/>
                  <a:gd fmla="*/ 0 w 60" name="T60"/>
                  <a:gd fmla="*/ 32 h 60" name="T61"/>
                  <a:gd fmla="*/ 3 w 60" name="T62"/>
                  <a:gd fmla="*/ 35 h 60" name="T63"/>
                  <a:gd fmla="*/ 5 w 60" name="T64"/>
                  <a:gd fmla="*/ 35 h 60" name="T65"/>
                  <a:gd fmla="*/ 9 w 60" name="T66"/>
                  <a:gd fmla="*/ 37 h 60" name="T67"/>
                  <a:gd fmla="*/ 9 w 60" name="T68"/>
                  <a:gd fmla="*/ 44 h 60" name="T69"/>
                  <a:gd fmla="*/ 7 w 60" name="T70"/>
                  <a:gd fmla="*/ 46 h 60" name="T71"/>
                  <a:gd fmla="*/ 7 w 60" name="T72"/>
                  <a:gd fmla="*/ 50 h 60" name="T73"/>
                  <a:gd fmla="*/ 10 w 60" name="T74"/>
                  <a:gd fmla="*/ 53 h 60" name="T75"/>
                  <a:gd fmla="*/ 14 w 60" name="T76"/>
                  <a:gd fmla="*/ 53 h 60" name="T77"/>
                  <a:gd fmla="*/ 16 w 60" name="T78"/>
                  <a:gd fmla="*/ 51 h 60" name="T79"/>
                  <a:gd fmla="*/ 20 w 60" name="T80"/>
                  <a:gd fmla="*/ 50 h 60" name="T81"/>
                  <a:gd fmla="*/ 25 w 60" name="T82"/>
                  <a:gd fmla="*/ 55 h 60" name="T83"/>
                  <a:gd fmla="*/ 25 w 60" name="T84"/>
                  <a:gd fmla="*/ 57 h 60" name="T85"/>
                  <a:gd fmla="*/ 28 w 60" name="T86"/>
                  <a:gd fmla="*/ 60 h 60" name="T87"/>
                  <a:gd fmla="*/ 32 w 60" name="T88"/>
                  <a:gd fmla="*/ 60 h 60" name="T89"/>
                  <a:gd fmla="*/ 35 w 60" name="T90"/>
                  <a:gd fmla="*/ 57 h 60" name="T91"/>
                  <a:gd fmla="*/ 35 w 60" name="T92"/>
                  <a:gd fmla="*/ 55 h 60" name="T93"/>
                  <a:gd fmla="*/ 37 w 60" name="T94"/>
                  <a:gd fmla="*/ 51 h 60" name="T95"/>
                  <a:gd fmla="*/ 44 w 60" name="T96"/>
                  <a:gd fmla="*/ 51 h 60" name="T97"/>
                  <a:gd fmla="*/ 46 w 60" name="T98"/>
                  <a:gd fmla="*/ 53 h 60" name="T99"/>
                  <a:gd fmla="*/ 50 w 60" name="T100"/>
                  <a:gd fmla="*/ 53 h 60" name="T101"/>
                  <a:gd fmla="*/ 53 w 60" name="T102"/>
                  <a:gd fmla="*/ 50 h 60" name="T103"/>
                  <a:gd fmla="*/ 53 w 60" name="T104"/>
                  <a:gd fmla="*/ 46 h 60" name="T105"/>
                  <a:gd fmla="*/ 51 w 60" name="T106"/>
                  <a:gd fmla="*/ 44 h 60" name="T107"/>
                  <a:gd fmla="*/ 50 w 60" name="T108"/>
                  <a:gd fmla="*/ 40 h 60" name="T109"/>
                  <a:gd fmla="*/ 55 w 60" name="T110"/>
                  <a:gd fmla="*/ 35 h 60" name="T111"/>
                  <a:gd fmla="*/ 57 w 60" name="T112"/>
                  <a:gd fmla="*/ 35 h 60" name="T113"/>
                  <a:gd fmla="*/ 40 w 60" name="T114"/>
                  <a:gd fmla="*/ 30 h 60" name="T115"/>
                  <a:gd fmla="*/ 30 w 60" name="T116"/>
                  <a:gd fmla="*/ 40 h 60" name="T117"/>
                  <a:gd fmla="*/ 20 w 60" name="T118"/>
                  <a:gd fmla="*/ 30 h 60" name="T119"/>
                  <a:gd fmla="*/ 30 w 60" name="T120"/>
                  <a:gd fmla="*/ 20 h 60" name="T121"/>
                  <a:gd fmla="*/ 40 w 60" name="T122"/>
                  <a:gd fmla="*/ 30 h 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 w="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grpSp>
        <p:nvGrpSpPr>
          <p:cNvPr id="30" name="组合 29"/>
          <p:cNvGrpSpPr/>
          <p:nvPr/>
        </p:nvGrpSpPr>
        <p:grpSpPr>
          <a:xfrm>
            <a:off x="4297387" y="3317927"/>
            <a:ext cx="939800" cy="939800"/>
            <a:chOff x="3080330" y="2789142"/>
            <a:chExt cx="939800" cy="939800"/>
          </a:xfrm>
        </p:grpSpPr>
        <p:sp>
          <p:nvSpPr>
            <p:cNvPr id="31" name="椭圆 30"/>
            <p:cNvSpPr/>
            <p:nvPr/>
          </p:nvSpPr>
          <p:spPr>
            <a:xfrm>
              <a:off x="3080330" y="2789142"/>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gdLst>
                  <a:gd fmla="*/ 50 w 100" name="T0"/>
                  <a:gd fmla="*/ 0 h 99" name="T1"/>
                  <a:gd fmla="*/ 0 w 100" name="T2"/>
                  <a:gd fmla="*/ 49 h 99" name="T3"/>
                  <a:gd fmla="*/ 50 w 100" name="T4"/>
                  <a:gd fmla="*/ 99 h 99" name="T5"/>
                  <a:gd fmla="*/ 100 w 100" name="T6"/>
                  <a:gd fmla="*/ 49 h 99" name="T7"/>
                  <a:gd fmla="*/ 50 w 100" name="T8"/>
                  <a:gd fmla="*/ 0 h 99" name="T9"/>
                  <a:gd fmla="*/ 50 w 100" name="T10"/>
                  <a:gd fmla="*/ 95 h 99" name="T11"/>
                  <a:gd fmla="*/ 4 w 100" name="T12"/>
                  <a:gd fmla="*/ 49 h 99" name="T13"/>
                  <a:gd fmla="*/ 50 w 100" name="T14"/>
                  <a:gd fmla="*/ 4 h 99" name="T15"/>
                  <a:gd fmla="*/ 96 w 100" name="T16"/>
                  <a:gd fmla="*/ 49 h 99" name="T17"/>
                  <a:gd fmla="*/ 50 w 100" name="T18"/>
                  <a:gd fmla="*/ 95 h 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 w="100">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sp>
            <p:nvSpPr>
              <p:cNvPr id="34" name="Freeform 1087"/>
              <p:cNvSpPr>
                <a:spLocks noEditPoints="1"/>
              </p:cNvSpPr>
              <p:nvPr/>
            </p:nvSpPr>
            <p:spPr bwMode="auto">
              <a:xfrm>
                <a:off x="8147050" y="3687763"/>
                <a:ext cx="188912" cy="188913"/>
              </a:xfrm>
              <a:custGeom>
                <a:gdLst>
                  <a:gd fmla="*/ 40 w 80" name="T0"/>
                  <a:gd fmla="*/ 0 h 80" name="T1"/>
                  <a:gd fmla="*/ 0 w 80" name="T2"/>
                  <a:gd fmla="*/ 40 h 80" name="T3"/>
                  <a:gd fmla="*/ 40 w 80" name="T4"/>
                  <a:gd fmla="*/ 80 h 80" name="T5"/>
                  <a:gd fmla="*/ 80 w 80" name="T6"/>
                  <a:gd fmla="*/ 40 h 80" name="T7"/>
                  <a:gd fmla="*/ 40 w 80" name="T8"/>
                  <a:gd fmla="*/ 0 h 80" name="T9"/>
                  <a:gd fmla="*/ 55 w 80" name="T10"/>
                  <a:gd fmla="*/ 40 h 80" name="T11"/>
                  <a:gd fmla="*/ 55 w 80" name="T12"/>
                  <a:gd fmla="*/ 46 h 80" name="T13"/>
                  <a:gd fmla="*/ 43 w 80" name="T14"/>
                  <a:gd fmla="*/ 46 h 80" name="T15"/>
                  <a:gd fmla="*/ 43 w 80" name="T16"/>
                  <a:gd fmla="*/ 49 h 80" name="T17"/>
                  <a:gd fmla="*/ 55 w 80" name="T18"/>
                  <a:gd fmla="*/ 49 h 80" name="T19"/>
                  <a:gd fmla="*/ 55 w 80" name="T20"/>
                  <a:gd fmla="*/ 55 h 80" name="T21"/>
                  <a:gd fmla="*/ 43 w 80" name="T22"/>
                  <a:gd fmla="*/ 55 h 80" name="T23"/>
                  <a:gd fmla="*/ 43 w 80" name="T24"/>
                  <a:gd fmla="*/ 64 h 80" name="T25"/>
                  <a:gd fmla="*/ 37 w 80" name="T26"/>
                  <a:gd fmla="*/ 64 h 80" name="T27"/>
                  <a:gd fmla="*/ 37 w 80" name="T28"/>
                  <a:gd fmla="*/ 55 h 80" name="T29"/>
                  <a:gd fmla="*/ 25 w 80" name="T30"/>
                  <a:gd fmla="*/ 55 h 80" name="T31"/>
                  <a:gd fmla="*/ 25 w 80" name="T32"/>
                  <a:gd fmla="*/ 49 h 80" name="T33"/>
                  <a:gd fmla="*/ 37 w 80" name="T34"/>
                  <a:gd fmla="*/ 49 h 80" name="T35"/>
                  <a:gd fmla="*/ 37 w 80" name="T36"/>
                  <a:gd fmla="*/ 46 h 80" name="T37"/>
                  <a:gd fmla="*/ 25 w 80" name="T38"/>
                  <a:gd fmla="*/ 46 h 80" name="T39"/>
                  <a:gd fmla="*/ 25 w 80" name="T40"/>
                  <a:gd fmla="*/ 40 h 80" name="T41"/>
                  <a:gd fmla="*/ 34 w 80" name="T42"/>
                  <a:gd fmla="*/ 40 h 80" name="T43"/>
                  <a:gd fmla="*/ 23 w 80" name="T44"/>
                  <a:gd fmla="*/ 19 h 80" name="T45"/>
                  <a:gd fmla="*/ 30 w 80" name="T46"/>
                  <a:gd fmla="*/ 19 h 80" name="T47"/>
                  <a:gd fmla="*/ 38 w 80" name="T48"/>
                  <a:gd fmla="*/ 35 h 80" name="T49"/>
                  <a:gd fmla="*/ 40 w 80" name="T50"/>
                  <a:gd fmla="*/ 38 h 80" name="T51"/>
                  <a:gd fmla="*/ 42 w 80" name="T52"/>
                  <a:gd fmla="*/ 34 h 80" name="T53"/>
                  <a:gd fmla="*/ 50 w 80" name="T54"/>
                  <a:gd fmla="*/ 19 h 80" name="T55"/>
                  <a:gd fmla="*/ 57 w 80" name="T56"/>
                  <a:gd fmla="*/ 19 h 80" name="T57"/>
                  <a:gd fmla="*/ 46 w 80" name="T58"/>
                  <a:gd fmla="*/ 40 h 80" name="T59"/>
                  <a:gd fmla="*/ 55 w 80" name="T60"/>
                  <a:gd fmla="*/ 40 h 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0" w="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grpSp>
        <p:nvGrpSpPr>
          <p:cNvPr id="35" name="组合 34"/>
          <p:cNvGrpSpPr/>
          <p:nvPr/>
        </p:nvGrpSpPr>
        <p:grpSpPr>
          <a:xfrm>
            <a:off x="7221001" y="2957729"/>
            <a:ext cx="901165" cy="901165"/>
            <a:chOff x="5719249" y="3077288"/>
            <a:chExt cx="767347" cy="767347"/>
          </a:xfrm>
        </p:grpSpPr>
        <p:sp>
          <p:nvSpPr>
            <p:cNvPr id="36" name="椭圆 35"/>
            <p:cNvSpPr/>
            <p:nvPr/>
          </p:nvSpPr>
          <p:spPr>
            <a:xfrm>
              <a:off x="5719249" y="3077288"/>
              <a:ext cx="767347" cy="767347"/>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37" name="Freeform 748"/>
            <p:cNvSpPr>
              <a:spLocks noEditPoints="1"/>
            </p:cNvSpPr>
            <p:nvPr/>
          </p:nvSpPr>
          <p:spPr bwMode="auto">
            <a:xfrm>
              <a:off x="5947156" y="3271991"/>
              <a:ext cx="311533" cy="318115"/>
            </a:xfrm>
            <a:custGeom>
              <a:gdLst>
                <a:gd fmla="*/ 38 w 60" name="T0"/>
                <a:gd fmla="*/ 8 h 61" name="T1"/>
                <a:gd fmla="*/ 22 w 60" name="T2"/>
                <a:gd fmla="*/ 8 h 61" name="T3"/>
                <a:gd fmla="*/ 45 w 60" name="T4"/>
                <a:gd fmla="*/ 41 h 61" name="T5"/>
                <a:gd fmla="*/ 50 w 60" name="T6"/>
                <a:gd fmla="*/ 58 h 61" name="T7"/>
                <a:gd fmla="*/ 51 w 60" name="T8"/>
                <a:gd fmla="*/ 44 h 61" name="T9"/>
                <a:gd fmla="*/ 55 w 60" name="T10"/>
                <a:gd fmla="*/ 58 h 61" name="T11"/>
                <a:gd fmla="*/ 55 w 60" name="T12"/>
                <a:gd fmla="*/ 38 h 61" name="T13"/>
                <a:gd fmla="*/ 56 w 60" name="T14"/>
                <a:gd fmla="*/ 29 h 61" name="T15"/>
                <a:gd fmla="*/ 60 w 60" name="T16"/>
                <a:gd fmla="*/ 38 h 61" name="T17"/>
                <a:gd fmla="*/ 56 w 60" name="T18"/>
                <a:gd fmla="*/ 21 h 61" name="T19"/>
                <a:gd fmla="*/ 47 w 60" name="T20"/>
                <a:gd fmla="*/ 23 h 61" name="T21"/>
                <a:gd fmla="*/ 45 w 60" name="T22"/>
                <a:gd fmla="*/ 41 h 61" name="T23"/>
                <a:gd fmla="*/ 37 w 60" name="T24"/>
                <a:gd fmla="*/ 26 h 61" name="T25"/>
                <a:gd fmla="*/ 36 w 60" name="T26"/>
                <a:gd fmla="*/ 37 h 61" name="T27"/>
                <a:gd fmla="*/ 36 w 60" name="T28"/>
                <a:gd fmla="*/ 61 h 61" name="T29"/>
                <a:gd fmla="*/ 31 w 60" name="T30"/>
                <a:gd fmla="*/ 44 h 61" name="T31"/>
                <a:gd fmla="*/ 30 w 60" name="T32"/>
                <a:gd fmla="*/ 61 h 61" name="T33"/>
                <a:gd fmla="*/ 24 w 60" name="T34"/>
                <a:gd fmla="*/ 40 h 61" name="T35"/>
                <a:gd fmla="*/ 24 w 60" name="T36"/>
                <a:gd fmla="*/ 26 h 61" name="T37"/>
                <a:gd fmla="*/ 23 w 60" name="T38"/>
                <a:gd fmla="*/ 37 h 61" name="T39"/>
                <a:gd fmla="*/ 18 w 60" name="T40"/>
                <a:gd fmla="*/ 22 h 61" name="T41"/>
                <a:gd fmla="*/ 37 w 60" name="T42"/>
                <a:gd fmla="*/ 17 h 61" name="T43"/>
                <a:gd fmla="*/ 43 w 60" name="T44"/>
                <a:gd fmla="*/ 37 h 61" name="T45"/>
                <a:gd fmla="*/ 15 w 60" name="T46"/>
                <a:gd fmla="*/ 41 h 61" name="T47"/>
                <a:gd fmla="*/ 10 w 60" name="T48"/>
                <a:gd fmla="*/ 58 h 61" name="T49"/>
                <a:gd fmla="*/ 9 w 60" name="T50"/>
                <a:gd fmla="*/ 44 h 61" name="T51"/>
                <a:gd fmla="*/ 5 w 60" name="T52"/>
                <a:gd fmla="*/ 58 h 61" name="T53"/>
                <a:gd fmla="*/ 5 w 60" name="T54"/>
                <a:gd fmla="*/ 38 h 61" name="T55"/>
                <a:gd fmla="*/ 4 w 60" name="T56"/>
                <a:gd fmla="*/ 29 h 61" name="T57"/>
                <a:gd fmla="*/ 0 w 60" name="T58"/>
                <a:gd fmla="*/ 38 h 61" name="T59"/>
                <a:gd fmla="*/ 4 w 60" name="T60"/>
                <a:gd fmla="*/ 21 h 61" name="T61"/>
                <a:gd fmla="*/ 13 w 60" name="T62"/>
                <a:gd fmla="*/ 23 h 61" name="T63"/>
                <a:gd fmla="*/ 15 w 60" name="T64"/>
                <a:gd fmla="*/ 41 h 61" name="T65"/>
                <a:gd fmla="*/ 16 w 60" name="T66"/>
                <a:gd fmla="*/ 14 h 61" name="T67"/>
                <a:gd fmla="*/ 15 w 60" name="T68"/>
                <a:gd fmla="*/ 18 h 61" name="T69"/>
                <a:gd fmla="*/ 3 w 60" name="T70"/>
                <a:gd fmla="*/ 14 h 61" name="T71"/>
                <a:gd fmla="*/ 50 w 60" name="T72"/>
                <a:gd fmla="*/ 7 h 61" name="T73"/>
                <a:gd fmla="*/ 45 w 60" name="T74"/>
                <a:gd fmla="*/ 18 h 61" name="T75"/>
                <a:gd fmla="*/ 50 w 60" name="T76"/>
                <a:gd fmla="*/ 20 h 61" name="T77"/>
                <a:gd fmla="*/ 50 w 60" name="T78"/>
                <a:gd fmla="*/ 7 h 6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1" w="60">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anchor="t" anchorCtr="0" bIns="34290" compatLnSpc="1" lIns="68580" numCol="1" rIns="68580" tIns="34290" vert="horz" wrap="square"/>
            <a:lstStyle/>
            <a:p>
              <a:endParaRPr altLang="en-US" lang="zh-CN" sz="1350">
                <a:latin charset="-122" panose="020b0503020204020204" pitchFamily="34" typeface="微软雅黑"/>
                <a:ea charset="-122" panose="020b0503020204020204" pitchFamily="34" typeface="微软雅黑"/>
              </a:endParaRPr>
            </a:p>
          </p:txBody>
        </p:sp>
      </p:grpSp>
      <p:sp>
        <p:nvSpPr>
          <p:cNvPr id="38" name="椭圆 37"/>
          <p:cNvSpPr/>
          <p:nvPr/>
        </p:nvSpPr>
        <p:spPr>
          <a:xfrm>
            <a:off x="5733891" y="-81101"/>
            <a:ext cx="633343" cy="6333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Freeform 12"/>
          <p:cNvSpPr/>
          <p:nvPr/>
        </p:nvSpPr>
        <p:spPr bwMode="auto">
          <a:xfrm>
            <a:off x="1608509" y="4600798"/>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40" name="Freeform 12"/>
          <p:cNvSpPr/>
          <p:nvPr/>
        </p:nvSpPr>
        <p:spPr bwMode="auto">
          <a:xfrm flipH="1" flipV="1">
            <a:off x="10249469" y="5635079"/>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41" name="TextBox 40"/>
          <p:cNvSpPr txBox="1"/>
          <p:nvPr/>
        </p:nvSpPr>
        <p:spPr>
          <a:xfrm>
            <a:off x="1968549" y="4914999"/>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ppt_x"/>
                                          </p:val>
                                        </p:tav>
                                        <p:tav tm="100000">
                                          <p:val>
                                            <p:strVal val="#ppt_x"/>
                                          </p:val>
                                        </p:tav>
                                      </p:tavLst>
                                    </p:anim>
                                    <p:anim calcmode="lin" valueType="num">
                                      <p:cBhvr additive="base">
                                        <p:cTn dur="500" fill="hold" id="20"/>
                                        <p:tgtEl>
                                          <p:spTgt spid="38"/>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id="22" nodeType="afterEffect" presetClass="entr" presetID="22" presetSubtype="1">
                                  <p:stCondLst>
                                    <p:cond delay="0"/>
                                  </p:stCondLst>
                                  <p:childTnLst>
                                    <p:set>
                                      <p:cBhvr>
                                        <p:cTn dur="1" fill="hold" id="23">
                                          <p:stCondLst>
                                            <p:cond delay="0"/>
                                          </p:stCondLst>
                                        </p:cTn>
                                        <p:tgtEl>
                                          <p:spTgt spid="12"/>
                                        </p:tgtEl>
                                        <p:attrNameLst>
                                          <p:attrName>style.visibility</p:attrName>
                                        </p:attrNameLst>
                                      </p:cBhvr>
                                      <p:to>
                                        <p:strVal val="visible"/>
                                      </p:to>
                                    </p:set>
                                    <p:animEffect filter="wipe(up)" transition="in">
                                      <p:cBhvr>
                                        <p:cTn dur="500" id="24"/>
                                        <p:tgtEl>
                                          <p:spTgt spid="12"/>
                                        </p:tgtEl>
                                      </p:cBhvr>
                                    </p:animEffect>
                                  </p:childTnLst>
                                </p:cTn>
                              </p:par>
                              <p:par>
                                <p:cTn fill="hold" id="25" nodeType="withEffect" presetClass="entr" presetID="23" presetSubtype="32">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ppt_w</p:attrName>
                                        </p:attrNameLst>
                                      </p:cBhvr>
                                      <p:tavLst>
                                        <p:tav tm="0">
                                          <p:val>
                                            <p:strVal val="4*#ppt_w"/>
                                          </p:val>
                                        </p:tav>
                                        <p:tav tm="100000">
                                          <p:val>
                                            <p:strVal val="#ppt_w"/>
                                          </p:val>
                                        </p:tav>
                                      </p:tavLst>
                                    </p:anim>
                                    <p:anim calcmode="lin" valueType="num">
                                      <p:cBhvr>
                                        <p:cTn dur="500" fill="hold" id="28"/>
                                        <p:tgtEl>
                                          <p:spTgt spid="18"/>
                                        </p:tgtEl>
                                        <p:attrNameLst>
                                          <p:attrName>ppt_h</p:attrName>
                                        </p:attrNameLst>
                                      </p:cBhvr>
                                      <p:tavLst>
                                        <p:tav tm="0">
                                          <p:val>
                                            <p:strVal val="4*#ppt_h"/>
                                          </p:val>
                                        </p:tav>
                                        <p:tav tm="100000">
                                          <p:val>
                                            <p:strVal val="#ppt_h"/>
                                          </p:val>
                                        </p:tav>
                                      </p:tavLst>
                                    </p:anim>
                                  </p:childTnLst>
                                </p:cTn>
                              </p:par>
                            </p:childTnLst>
                          </p:cTn>
                        </p:par>
                        <p:par>
                          <p:cTn fill="hold" id="29" nodeType="afterGroup">
                            <p:stCondLst>
                              <p:cond delay="1000"/>
                            </p:stCondLst>
                            <p:childTnLst>
                              <p:par>
                                <p:cTn fill="hold" id="30" nodeType="afterEffect" presetClass="entr" presetID="53"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400" fill="hold" id="32"/>
                                        <p:tgtEl>
                                          <p:spTgt spid="22"/>
                                        </p:tgtEl>
                                        <p:attrNameLst>
                                          <p:attrName>ppt_w</p:attrName>
                                        </p:attrNameLst>
                                      </p:cBhvr>
                                      <p:tavLst>
                                        <p:tav tm="0">
                                          <p:val>
                                            <p:fltVal val="0"/>
                                          </p:val>
                                        </p:tav>
                                        <p:tav tm="100000">
                                          <p:val>
                                            <p:strVal val="#ppt_w"/>
                                          </p:val>
                                        </p:tav>
                                      </p:tavLst>
                                    </p:anim>
                                    <p:anim calcmode="lin" valueType="num">
                                      <p:cBhvr>
                                        <p:cTn dur="400" fill="hold" id="33"/>
                                        <p:tgtEl>
                                          <p:spTgt spid="22"/>
                                        </p:tgtEl>
                                        <p:attrNameLst>
                                          <p:attrName>ppt_h</p:attrName>
                                        </p:attrNameLst>
                                      </p:cBhvr>
                                      <p:tavLst>
                                        <p:tav tm="0">
                                          <p:val>
                                            <p:fltVal val="0"/>
                                          </p:val>
                                        </p:tav>
                                        <p:tav tm="100000">
                                          <p:val>
                                            <p:strVal val="#ppt_h"/>
                                          </p:val>
                                        </p:tav>
                                      </p:tavLst>
                                    </p:anim>
                                    <p:animEffect filter="fade" transition="in">
                                      <p:cBhvr>
                                        <p:cTn dur="400" id="34"/>
                                        <p:tgtEl>
                                          <p:spTgt spid="22"/>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childTnLst>
                          </p:cTn>
                        </p:par>
                        <p:par>
                          <p:cTn fill="hold" id="38" nodeType="afterGroup">
                            <p:stCondLst>
                              <p:cond delay="1500"/>
                            </p:stCondLst>
                            <p:childTnLst>
                              <p:par>
                                <p:cTn fill="hold" id="39" nodeType="afterEffect" presetClass="entr" presetID="53" presetSubtype="0">
                                  <p:stCondLst>
                                    <p:cond delay="0"/>
                                  </p:stCondLst>
                                  <p:childTnLst>
                                    <p:set>
                                      <p:cBhvr>
                                        <p:cTn dur="1" fill="hold" id="40">
                                          <p:stCondLst>
                                            <p:cond delay="0"/>
                                          </p:stCondLst>
                                        </p:cTn>
                                        <p:tgtEl>
                                          <p:spTgt spid="30"/>
                                        </p:tgtEl>
                                        <p:attrNameLst>
                                          <p:attrName>style.visibility</p:attrName>
                                        </p:attrNameLst>
                                      </p:cBhvr>
                                      <p:to>
                                        <p:strVal val="visible"/>
                                      </p:to>
                                    </p:set>
                                    <p:anim calcmode="lin" valueType="num">
                                      <p:cBhvr>
                                        <p:cTn dur="400" fill="hold" id="41"/>
                                        <p:tgtEl>
                                          <p:spTgt spid="30"/>
                                        </p:tgtEl>
                                        <p:attrNameLst>
                                          <p:attrName>ppt_w</p:attrName>
                                        </p:attrNameLst>
                                      </p:cBhvr>
                                      <p:tavLst>
                                        <p:tav tm="0">
                                          <p:val>
                                            <p:fltVal val="0"/>
                                          </p:val>
                                        </p:tav>
                                        <p:tav tm="100000">
                                          <p:val>
                                            <p:strVal val="#ppt_w"/>
                                          </p:val>
                                        </p:tav>
                                      </p:tavLst>
                                    </p:anim>
                                    <p:anim calcmode="lin" valueType="num">
                                      <p:cBhvr>
                                        <p:cTn dur="400" fill="hold" id="42"/>
                                        <p:tgtEl>
                                          <p:spTgt spid="30"/>
                                        </p:tgtEl>
                                        <p:attrNameLst>
                                          <p:attrName>ppt_h</p:attrName>
                                        </p:attrNameLst>
                                      </p:cBhvr>
                                      <p:tavLst>
                                        <p:tav tm="0">
                                          <p:val>
                                            <p:fltVal val="0"/>
                                          </p:val>
                                        </p:tav>
                                        <p:tav tm="100000">
                                          <p:val>
                                            <p:strVal val="#ppt_h"/>
                                          </p:val>
                                        </p:tav>
                                      </p:tavLst>
                                    </p:anim>
                                    <p:animEffect filter="fade" transition="in">
                                      <p:cBhvr>
                                        <p:cTn dur="400" id="43"/>
                                        <p:tgtEl>
                                          <p:spTgt spid="30"/>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5"/>
                                        </p:tgtEl>
                                        <p:attrNameLst>
                                          <p:attrName>style.visibility</p:attrName>
                                        </p:attrNameLst>
                                      </p:cBhvr>
                                      <p:to>
                                        <p:strVal val="visible"/>
                                      </p:to>
                                    </p:set>
                                    <p:animEffect filter="fade" transition="in">
                                      <p:cBhvr>
                                        <p:cTn dur="500" id="46"/>
                                        <p:tgtEl>
                                          <p:spTgt spid="15"/>
                                        </p:tgtEl>
                                      </p:cBhvr>
                                    </p:animEffect>
                                  </p:childTnLst>
                                </p:cTn>
                              </p:par>
                            </p:childTnLst>
                          </p:cTn>
                        </p:par>
                        <p:par>
                          <p:cTn fill="hold" id="47" nodeType="afterGroup">
                            <p:stCondLst>
                              <p:cond delay="2000"/>
                            </p:stCondLst>
                            <p:childTnLst>
                              <p:par>
                                <p:cTn fill="hold" id="48" nodeType="afterEffect" presetClass="entr" presetID="53" presetSubtype="0">
                                  <p:stCondLst>
                                    <p:cond delay="0"/>
                                  </p:stCondLst>
                                  <p:childTnLst>
                                    <p:set>
                                      <p:cBhvr>
                                        <p:cTn dur="1" fill="hold" id="49">
                                          <p:stCondLst>
                                            <p:cond delay="0"/>
                                          </p:stCondLst>
                                        </p:cTn>
                                        <p:tgtEl>
                                          <p:spTgt spid="35"/>
                                        </p:tgtEl>
                                        <p:attrNameLst>
                                          <p:attrName>style.visibility</p:attrName>
                                        </p:attrNameLst>
                                      </p:cBhvr>
                                      <p:to>
                                        <p:strVal val="visible"/>
                                      </p:to>
                                    </p:set>
                                    <p:anim calcmode="lin" valueType="num">
                                      <p:cBhvr>
                                        <p:cTn dur="400" fill="hold" id="50"/>
                                        <p:tgtEl>
                                          <p:spTgt spid="35"/>
                                        </p:tgtEl>
                                        <p:attrNameLst>
                                          <p:attrName>ppt_w</p:attrName>
                                        </p:attrNameLst>
                                      </p:cBhvr>
                                      <p:tavLst>
                                        <p:tav tm="0">
                                          <p:val>
                                            <p:fltVal val="0"/>
                                          </p:val>
                                        </p:tav>
                                        <p:tav tm="100000">
                                          <p:val>
                                            <p:strVal val="#ppt_w"/>
                                          </p:val>
                                        </p:tav>
                                      </p:tavLst>
                                    </p:anim>
                                    <p:anim calcmode="lin" valueType="num">
                                      <p:cBhvr>
                                        <p:cTn dur="400" fill="hold" id="51"/>
                                        <p:tgtEl>
                                          <p:spTgt spid="35"/>
                                        </p:tgtEl>
                                        <p:attrNameLst>
                                          <p:attrName>ppt_h</p:attrName>
                                        </p:attrNameLst>
                                      </p:cBhvr>
                                      <p:tavLst>
                                        <p:tav tm="0">
                                          <p:val>
                                            <p:fltVal val="0"/>
                                          </p:val>
                                        </p:tav>
                                        <p:tav tm="100000">
                                          <p:val>
                                            <p:strVal val="#ppt_h"/>
                                          </p:val>
                                        </p:tav>
                                      </p:tavLst>
                                    </p:anim>
                                    <p:animEffect filter="fade" transition="in">
                                      <p:cBhvr>
                                        <p:cTn dur="400" id="52"/>
                                        <p:tgtEl>
                                          <p:spTgt spid="35"/>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500" id="55"/>
                                        <p:tgtEl>
                                          <p:spTgt spid="17"/>
                                        </p:tgtEl>
                                      </p:cBhvr>
                                    </p:animEffect>
                                  </p:childTnLst>
                                </p:cTn>
                              </p:par>
                            </p:childTnLst>
                          </p:cTn>
                        </p:par>
                        <p:par>
                          <p:cTn fill="hold" id="56" nodeType="afterGroup">
                            <p:stCondLst>
                              <p:cond delay="2500"/>
                            </p:stCondLst>
                            <p:childTnLst>
                              <p:par>
                                <p:cTn fill="hold" id="57" nodeType="afterEffect" presetClass="entr" presetID="53" presetSubtype="0">
                                  <p:stCondLst>
                                    <p:cond delay="0"/>
                                  </p:stCondLst>
                                  <p:childTnLst>
                                    <p:set>
                                      <p:cBhvr>
                                        <p:cTn dur="1" fill="hold" id="58">
                                          <p:stCondLst>
                                            <p:cond delay="0"/>
                                          </p:stCondLst>
                                        </p:cTn>
                                        <p:tgtEl>
                                          <p:spTgt spid="25"/>
                                        </p:tgtEl>
                                        <p:attrNameLst>
                                          <p:attrName>style.visibility</p:attrName>
                                        </p:attrNameLst>
                                      </p:cBhvr>
                                      <p:to>
                                        <p:strVal val="visible"/>
                                      </p:to>
                                    </p:set>
                                    <p:anim calcmode="lin" valueType="num">
                                      <p:cBhvr>
                                        <p:cTn dur="400" fill="hold" id="59"/>
                                        <p:tgtEl>
                                          <p:spTgt spid="25"/>
                                        </p:tgtEl>
                                        <p:attrNameLst>
                                          <p:attrName>ppt_w</p:attrName>
                                        </p:attrNameLst>
                                      </p:cBhvr>
                                      <p:tavLst>
                                        <p:tav tm="0">
                                          <p:val>
                                            <p:fltVal val="0"/>
                                          </p:val>
                                        </p:tav>
                                        <p:tav tm="100000">
                                          <p:val>
                                            <p:strVal val="#ppt_w"/>
                                          </p:val>
                                        </p:tav>
                                      </p:tavLst>
                                    </p:anim>
                                    <p:anim calcmode="lin" valueType="num">
                                      <p:cBhvr>
                                        <p:cTn dur="400" fill="hold" id="60"/>
                                        <p:tgtEl>
                                          <p:spTgt spid="25"/>
                                        </p:tgtEl>
                                        <p:attrNameLst>
                                          <p:attrName>ppt_h</p:attrName>
                                        </p:attrNameLst>
                                      </p:cBhvr>
                                      <p:tavLst>
                                        <p:tav tm="0">
                                          <p:val>
                                            <p:fltVal val="0"/>
                                          </p:val>
                                        </p:tav>
                                        <p:tav tm="100000">
                                          <p:val>
                                            <p:strVal val="#ppt_h"/>
                                          </p:val>
                                        </p:tav>
                                      </p:tavLst>
                                    </p:anim>
                                    <p:animEffect filter="fade" transition="in">
                                      <p:cBhvr>
                                        <p:cTn dur="400" id="61"/>
                                        <p:tgtEl>
                                          <p:spTgt spid="25"/>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6"/>
                                        </p:tgtEl>
                                        <p:attrNameLst>
                                          <p:attrName>style.visibility</p:attrName>
                                        </p:attrNameLst>
                                      </p:cBhvr>
                                      <p:to>
                                        <p:strVal val="visible"/>
                                      </p:to>
                                    </p:set>
                                    <p:animEffect filter="fade" transition="in">
                                      <p:cBhvr>
                                        <p:cTn dur="500" id="64"/>
                                        <p:tgtEl>
                                          <p:spTgt spid="16"/>
                                        </p:tgtEl>
                                      </p:cBhvr>
                                    </p:animEffect>
                                  </p:childTnLst>
                                </p:cTn>
                              </p:par>
                            </p:childTnLst>
                          </p:cTn>
                        </p:par>
                        <p:par>
                          <p:cTn fill="hold" id="65" nodeType="afterGroup">
                            <p:stCondLst>
                              <p:cond delay="3000"/>
                            </p:stCondLst>
                            <p:childTnLst>
                              <p:par>
                                <p:cTn fill="hold" grpId="0" id="66" nodeType="afterEffect" presetClass="entr" presetID="1" presetSubtype="0">
                                  <p:stCondLst>
                                    <p:cond delay="0"/>
                                  </p:stCondLst>
                                  <p:childTnLst>
                                    <p:set>
                                      <p:cBhvr>
                                        <p:cTn dur="1" fill="hold" id="67">
                                          <p:stCondLst>
                                            <p:cond delay="0"/>
                                          </p:stCondLst>
                                        </p:cTn>
                                        <p:tgtEl>
                                          <p:spTgt spid="39"/>
                                        </p:tgtEl>
                                        <p:attrNameLst>
                                          <p:attrName>style.visibility</p:attrName>
                                        </p:attrNameLst>
                                      </p:cBhvr>
                                      <p:to>
                                        <p:strVal val="visible"/>
                                      </p:to>
                                    </p:set>
                                  </p:childTnLst>
                                </p:cTn>
                              </p:par>
                              <p:par>
                                <p:cTn accel="50000" decel="50000" fill="hold" grpId="1" id="68" nodeType="withEffect" presetClass="path" presetID="35" presetSubtype="0">
                                  <p:stCondLst>
                                    <p:cond delay="0"/>
                                  </p:stCondLst>
                                  <p:childTnLst>
                                    <p:animMotion origin="layout" path="M -3.56836E-06 -3.7037E-07 L 0.36686 0.15278" pathEditMode="relative" ptsTypes="AA" rAng="0">
                                      <p:cBhvr>
                                        <p:cTn dur="500" fill="hold" id="69" spd="-99900"/>
                                        <p:tgtEl>
                                          <p:spTgt spid="39"/>
                                        </p:tgtEl>
                                        <p:attrNameLst>
                                          <p:attrName>ppt_x</p:attrName>
                                          <p:attrName>ppt_y</p:attrName>
                                        </p:attrNameLst>
                                      </p:cBhvr>
                                      <p:rCtr x="18343" y="7639"/>
                                    </p:animMotion>
                                  </p:childTnLst>
                                </p:cTn>
                              </p:par>
                              <p:par>
                                <p:cTn fill="hold" grpId="0" id="70" nodeType="withEffect" presetClass="entr" presetID="1" presetSubtype="0">
                                  <p:stCondLst>
                                    <p:cond delay="0"/>
                                  </p:stCondLst>
                                  <p:childTnLst>
                                    <p:set>
                                      <p:cBhvr>
                                        <p:cTn dur="1" fill="hold" id="71">
                                          <p:stCondLst>
                                            <p:cond delay="0"/>
                                          </p:stCondLst>
                                        </p:cTn>
                                        <p:tgtEl>
                                          <p:spTgt spid="40"/>
                                        </p:tgtEl>
                                        <p:attrNameLst>
                                          <p:attrName>style.visibility</p:attrName>
                                        </p:attrNameLst>
                                      </p:cBhvr>
                                      <p:to>
                                        <p:strVal val="visible"/>
                                      </p:to>
                                    </p:set>
                                  </p:childTnLst>
                                </p:cTn>
                              </p:par>
                              <p:par>
                                <p:cTn accel="50000" decel="50000" fill="hold" grpId="1" id="72" nodeType="withEffect" presetClass="path" presetID="35" presetSubtype="0">
                                  <p:stCondLst>
                                    <p:cond delay="0"/>
                                  </p:stCondLst>
                                  <p:childTnLst>
                                    <p:animMotion origin="layout" path="M 7.85742E-07 -3.33333E-06 L -0.39495 -0.11018" pathEditMode="relative" ptsTypes="AA" rAng="0">
                                      <p:cBhvr>
                                        <p:cTn dur="500" fill="hold" id="73" spd="-99900"/>
                                        <p:tgtEl>
                                          <p:spTgt spid="40"/>
                                        </p:tgtEl>
                                        <p:attrNameLst>
                                          <p:attrName>ppt_x</p:attrName>
                                          <p:attrName>ppt_y</p:attrName>
                                        </p:attrNameLst>
                                      </p:cBhvr>
                                      <p:rCtr x="-19748" y="-5509"/>
                                    </p:animMotion>
                                  </p:childTnLst>
                                </p:cTn>
                              </p:par>
                            </p:childTnLst>
                          </p:cTn>
                        </p:par>
                        <p:par>
                          <p:cTn fill="hold" id="74" nodeType="afterGroup">
                            <p:stCondLst>
                              <p:cond delay="3500"/>
                            </p:stCondLst>
                            <p:childTnLst>
                              <p:par>
                                <p:cTn fill="hold" grpId="0" id="75" nodeType="afterEffect" presetClass="entr" presetID="18" presetSubtype="3">
                                  <p:stCondLst>
                                    <p:cond delay="0"/>
                                  </p:stCondLst>
                                  <p:childTnLst>
                                    <p:set>
                                      <p:cBhvr>
                                        <p:cTn dur="1" fill="hold" id="76">
                                          <p:stCondLst>
                                            <p:cond delay="0"/>
                                          </p:stCondLst>
                                        </p:cTn>
                                        <p:tgtEl>
                                          <p:spTgt spid="41"/>
                                        </p:tgtEl>
                                        <p:attrNameLst>
                                          <p:attrName>style.visibility</p:attrName>
                                        </p:attrNameLst>
                                      </p:cBhvr>
                                      <p:to>
                                        <p:strVal val="visible"/>
                                      </p:to>
                                    </p:set>
                                    <p:animEffect filter="strips(upRight)" transition="in">
                                      <p:cBhvr>
                                        <p:cTn dur="500" id="7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14"/>
      <p:bldP grpId="0" spid="15"/>
      <p:bldP grpId="0" spid="16"/>
      <p:bldP grpId="0" spid="17"/>
      <p:bldP grpId="0" spid="38"/>
      <p:bldP grpId="0" spid="39"/>
      <p:bldP grpId="1" spid="39"/>
      <p:bldP grpId="0" spid="40"/>
      <p:bldP grpId="1" spid="40"/>
      <p:bldP grpId="0" spid="4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7" name="图片 56"/>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1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sp>
        <p:nvSpPr>
          <p:cNvPr id="58" name="圆角矩形 57"/>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Freeform 5"/>
          <p:cNvSpPr/>
          <p:nvPr/>
        </p:nvSpPr>
        <p:spPr bwMode="auto">
          <a:xfrm>
            <a:off x="1777107" y="1968222"/>
            <a:ext cx="3240360" cy="2921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cap="flat" w="9525">
            <a:noFill/>
            <a:prstDash val="solid"/>
            <a:miter lim="800000"/>
          </a:ln>
        </p:spPr>
        <p:txBody>
          <a:bodyPr anchor="t" anchorCtr="0" bIns="45720" compatLnSpc="1" lIns="91440" numCol="1" rIns="91440" tIns="45720" vert="horz" wrap="square"/>
          <a:lstStyle/>
          <a:p>
            <a:endParaRPr altLang="en-US" lang="zh-CN"/>
          </a:p>
        </p:txBody>
      </p:sp>
      <p:sp>
        <p:nvSpPr>
          <p:cNvPr id="60" name="圆角矩形 59"/>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TextBox 61"/>
          <p:cNvSpPr txBox="1"/>
          <p:nvPr/>
        </p:nvSpPr>
        <p:spPr>
          <a:xfrm flipH="1">
            <a:off x="5881563" y="2788464"/>
            <a:ext cx="360040" cy="1097280"/>
          </a:xfrm>
          <a:prstGeom prst="rect">
            <a:avLst/>
          </a:prstGeom>
          <a:noFill/>
        </p:spPr>
        <p:txBody>
          <a:bodyPr rtlCol="0" wrap="square">
            <a:spAutoFit/>
          </a:bodyPr>
          <a:lstStyle/>
          <a:p>
            <a:pPr algn="ctr"/>
            <a:r>
              <a:rPr b="1" lang="en-US" sz="6600">
                <a:solidFill>
                  <a:schemeClr val="bg1"/>
                </a:solidFill>
                <a:latin charset="0" pitchFamily="34" typeface="Impact MT Std"/>
              </a:rPr>
              <a:t>4</a:t>
            </a:r>
          </a:p>
        </p:txBody>
      </p:sp>
      <p:sp>
        <p:nvSpPr>
          <p:cNvPr id="63" name="文本框 9"/>
          <p:cNvSpPr txBox="1"/>
          <p:nvPr/>
        </p:nvSpPr>
        <p:spPr>
          <a:xfrm>
            <a:off x="6961683" y="2672324"/>
            <a:ext cx="2103040" cy="495300"/>
          </a:xfrm>
          <a:prstGeom prst="rect">
            <a:avLst/>
          </a:prstGeom>
          <a:noFill/>
        </p:spPr>
        <p:txBody>
          <a:bodyPr bIns="34290" lIns="68580" rIns="68580" rtlCol="0" tIns="34290" wrap="square">
            <a:spAutoFit/>
          </a:bodyPr>
          <a:lstStyle/>
          <a:p>
            <a:pPr lvl="1" marL="0"/>
            <a:r>
              <a:rPr altLang="en-US" lang="zh-CN" smtClean="0" sz="2800">
                <a:solidFill>
                  <a:schemeClr val="bg1"/>
                </a:solidFill>
                <a:latin charset="-122" panose="020b0503020204020204" pitchFamily="34" typeface="微软雅黑"/>
                <a:ea charset="-122" panose="020b0503020204020204" pitchFamily="34" typeface="微软雅黑"/>
              </a:rPr>
              <a:t>发展前景</a:t>
            </a:r>
          </a:p>
        </p:txBody>
      </p:sp>
      <p:grpSp>
        <p:nvGrpSpPr>
          <p:cNvPr id="64" name="组合 63"/>
          <p:cNvGrpSpPr/>
          <p:nvPr/>
        </p:nvGrpSpPr>
        <p:grpSpPr>
          <a:xfrm>
            <a:off x="7037176" y="3248388"/>
            <a:ext cx="1436675" cy="215444"/>
            <a:chOff x="4369395" y="3284984"/>
            <a:chExt cx="1436675" cy="215444"/>
          </a:xfrm>
        </p:grpSpPr>
        <p:sp>
          <p:nvSpPr>
            <p:cNvPr id="65"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产品开发计划</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0" name="组合 69"/>
          <p:cNvGrpSpPr/>
          <p:nvPr/>
        </p:nvGrpSpPr>
        <p:grpSpPr>
          <a:xfrm>
            <a:off x="8477336" y="3248388"/>
            <a:ext cx="1436675" cy="215444"/>
            <a:chOff x="4369395" y="3284984"/>
            <a:chExt cx="1436675" cy="215444"/>
          </a:xfrm>
        </p:grpSpPr>
        <p:sp>
          <p:nvSpPr>
            <p:cNvPr id="71"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市场拓展计划</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5" name="组合 74"/>
          <p:cNvGrpSpPr/>
          <p:nvPr/>
        </p:nvGrpSpPr>
        <p:grpSpPr>
          <a:xfrm>
            <a:off x="9917496" y="3248388"/>
            <a:ext cx="1724707" cy="215444"/>
            <a:chOff x="4369395" y="3284984"/>
            <a:chExt cx="1724707" cy="215444"/>
          </a:xfrm>
        </p:grpSpPr>
        <p:sp>
          <p:nvSpPr>
            <p:cNvPr id="76" name="文本框 9"/>
            <p:cNvSpPr txBox="1"/>
            <p:nvPr/>
          </p:nvSpPr>
          <p:spPr>
            <a:xfrm>
              <a:off x="4581935" y="3284985"/>
              <a:ext cx="1512167"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五年发展计划</a:t>
              </a: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1" name="组合 90"/>
          <p:cNvGrpSpPr/>
          <p:nvPr/>
        </p:nvGrpSpPr>
        <p:grpSpPr>
          <a:xfrm>
            <a:off x="7033691" y="3537000"/>
            <a:ext cx="1436675" cy="215444"/>
            <a:chOff x="4369395" y="3284984"/>
            <a:chExt cx="1436675" cy="215444"/>
          </a:xfrm>
        </p:grpSpPr>
        <p:sp>
          <p:nvSpPr>
            <p:cNvPr id="9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销售网络布局</a:t>
              </a: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6" name="组合 95"/>
          <p:cNvGrpSpPr/>
          <p:nvPr/>
        </p:nvGrpSpPr>
        <p:grpSpPr>
          <a:xfrm>
            <a:off x="8477336" y="3536420"/>
            <a:ext cx="1436675" cy="215444"/>
            <a:chOff x="4369395" y="3284984"/>
            <a:chExt cx="1436675" cy="215444"/>
          </a:xfrm>
        </p:grpSpPr>
        <p:sp>
          <p:nvSpPr>
            <p:cNvPr id="9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短期盈利计划</a:t>
              </a:r>
            </a:p>
          </p:txBody>
        </p:sp>
        <p:grpSp>
          <p:nvGrpSpPr>
            <p:cNvPr id="98" name="组合 97"/>
            <p:cNvGrpSpPr/>
            <p:nvPr/>
          </p:nvGrpSpPr>
          <p:grpSpPr>
            <a:xfrm>
              <a:off x="4369395" y="3316401"/>
              <a:ext cx="168551" cy="168551"/>
              <a:chOff x="5005199" y="3717032"/>
              <a:chExt cx="168551" cy="168551"/>
            </a:xfrm>
          </p:grpSpPr>
          <p:sp>
            <p:nvSpPr>
              <p:cNvPr id="99" name="椭圆 9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0" name="等腰三角形 9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101" name="组合 100"/>
          <p:cNvGrpSpPr/>
          <p:nvPr/>
        </p:nvGrpSpPr>
        <p:grpSpPr>
          <a:xfrm>
            <a:off x="9917496" y="3536420"/>
            <a:ext cx="1436675" cy="215444"/>
            <a:chOff x="4369395" y="3284984"/>
            <a:chExt cx="1436675" cy="215444"/>
          </a:xfrm>
        </p:grpSpPr>
        <p:sp>
          <p:nvSpPr>
            <p:cNvPr id="10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风险保障措施</a:t>
              </a:r>
            </a:p>
          </p:txBody>
        </p:sp>
        <p:grpSp>
          <p:nvGrpSpPr>
            <p:cNvPr id="103" name="组合 102"/>
            <p:cNvGrpSpPr/>
            <p:nvPr/>
          </p:nvGrpSpPr>
          <p:grpSpPr>
            <a:xfrm>
              <a:off x="4369395" y="3316401"/>
              <a:ext cx="168551" cy="168551"/>
              <a:chOff x="5005199" y="3717032"/>
              <a:chExt cx="168551" cy="168551"/>
            </a:xfrm>
          </p:grpSpPr>
          <p:sp>
            <p:nvSpPr>
              <p:cNvPr id="104" name="椭圆 10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5" name="等腰三角形 10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111" name="矩形 110"/>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标题 4"/>
          <p:cNvSpPr txBox="1"/>
          <p:nvPr/>
        </p:nvSpPr>
        <p:spPr>
          <a:xfrm>
            <a:off x="985019" y="363228"/>
            <a:ext cx="1224136"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第四章</a:t>
            </a:r>
          </a:p>
        </p:txBody>
      </p:sp>
      <p:sp>
        <p:nvSpPr>
          <p:cNvPr id="115" name="KSO_Shape"/>
          <p:cNvSpPr/>
          <p:nvPr/>
        </p:nvSpPr>
        <p:spPr bwMode="auto">
          <a:xfrm>
            <a:off x="207251" y="236417"/>
            <a:ext cx="489736" cy="416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16" name="KSO_Shape"/>
          <p:cNvSpPr/>
          <p:nvPr/>
        </p:nvSpPr>
        <p:spPr bwMode="auto">
          <a:xfrm>
            <a:off x="2641203" y="2647250"/>
            <a:ext cx="1721032" cy="1462872"/>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12"/>
                                        </p:tgtEl>
                                        <p:attrNameLst>
                                          <p:attrName>style.visibility</p:attrName>
                                        </p:attrNameLst>
                                      </p:cBhvr>
                                      <p:to>
                                        <p:strVal val="visible"/>
                                      </p:to>
                                    </p:set>
                                    <p:anim calcmode="lin" valueType="num">
                                      <p:cBhvr additive="base">
                                        <p:cTn dur="500" fill="hold" id="7"/>
                                        <p:tgtEl>
                                          <p:spTgt spid="112"/>
                                        </p:tgtEl>
                                        <p:attrNameLst>
                                          <p:attrName>ppt_x</p:attrName>
                                        </p:attrNameLst>
                                      </p:cBhvr>
                                      <p:tavLst>
                                        <p:tav tm="0">
                                          <p:val>
                                            <p:strVal val="0-#ppt_w/2"/>
                                          </p:val>
                                        </p:tav>
                                        <p:tav tm="100000">
                                          <p:val>
                                            <p:strVal val="#ppt_x"/>
                                          </p:val>
                                        </p:tav>
                                      </p:tavLst>
                                    </p:anim>
                                    <p:anim calcmode="lin" valueType="num">
                                      <p:cBhvr additive="base">
                                        <p:cTn dur="500" fill="hold" id="8"/>
                                        <p:tgtEl>
                                          <p:spTgt spid="11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1"/>
                                        </p:tgtEl>
                                        <p:attrNameLst>
                                          <p:attrName>style.visibility</p:attrName>
                                        </p:attrNameLst>
                                      </p:cBhvr>
                                      <p:to>
                                        <p:strVal val="visible"/>
                                      </p:to>
                                    </p:set>
                                    <p:anim calcmode="lin" valueType="num">
                                      <p:cBhvr additive="base">
                                        <p:cTn dur="250" fill="hold" id="11"/>
                                        <p:tgtEl>
                                          <p:spTgt spid="111"/>
                                        </p:tgtEl>
                                        <p:attrNameLst>
                                          <p:attrName>ppt_x</p:attrName>
                                        </p:attrNameLst>
                                      </p:cBhvr>
                                      <p:tavLst>
                                        <p:tav tm="0">
                                          <p:val>
                                            <p:strVal val="0-#ppt_w/2"/>
                                          </p:val>
                                        </p:tav>
                                        <p:tav tm="100000">
                                          <p:val>
                                            <p:strVal val="#ppt_x"/>
                                          </p:val>
                                        </p:tav>
                                      </p:tavLst>
                                    </p:anim>
                                    <p:anim calcmode="lin" valueType="num">
                                      <p:cBhvr additive="base">
                                        <p:cTn dur="250" fill="hold" id="12"/>
                                        <p:tgtEl>
                                          <p:spTgt spid="111"/>
                                        </p:tgtEl>
                                        <p:attrNameLst>
                                          <p:attrName>ppt_y</p:attrName>
                                        </p:attrNameLst>
                                      </p:cBhvr>
                                      <p:tavLst>
                                        <p:tav tm="0">
                                          <p:val>
                                            <p:strVal val="#ppt_y"/>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115"/>
                                        </p:tgtEl>
                                        <p:attrNameLst>
                                          <p:attrName>style.visibility</p:attrName>
                                        </p:attrNameLst>
                                      </p:cBhvr>
                                      <p:to>
                                        <p:strVal val="visible"/>
                                      </p:to>
                                    </p:set>
                                    <p:animEffect filter="fade" transition="in">
                                      <p:cBhvr>
                                        <p:cTn dur="1000" id="15"/>
                                        <p:tgtEl>
                                          <p:spTgt spid="115"/>
                                        </p:tgtEl>
                                      </p:cBhvr>
                                    </p:animEffect>
                                    <p:anim calcmode="lin" valueType="num">
                                      <p:cBhvr>
                                        <p:cTn dur="1000" fill="hold" id="16"/>
                                        <p:tgtEl>
                                          <p:spTgt spid="115"/>
                                        </p:tgtEl>
                                        <p:attrNameLst>
                                          <p:attrName>ppt_x</p:attrName>
                                        </p:attrNameLst>
                                      </p:cBhvr>
                                      <p:tavLst>
                                        <p:tav tm="0">
                                          <p:val>
                                            <p:strVal val="#ppt_x"/>
                                          </p:val>
                                        </p:tav>
                                        <p:tav tm="100000">
                                          <p:val>
                                            <p:strVal val="#ppt_x"/>
                                          </p:val>
                                        </p:tav>
                                      </p:tavLst>
                                    </p:anim>
                                    <p:anim calcmode="lin" valueType="num">
                                      <p:cBhvr>
                                        <p:cTn dur="1000" fill="hold" id="17"/>
                                        <p:tgtEl>
                                          <p:spTgt spid="11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8">
                                  <p:stCondLst>
                                    <p:cond delay="0"/>
                                  </p:stCondLst>
                                  <p:childTnLst>
                                    <p:set>
                                      <p:cBhvr>
                                        <p:cTn dur="1" fill="hold" id="20">
                                          <p:stCondLst>
                                            <p:cond delay="0"/>
                                          </p:stCondLst>
                                        </p:cTn>
                                        <p:tgtEl>
                                          <p:spTgt spid="58"/>
                                        </p:tgtEl>
                                        <p:attrNameLst>
                                          <p:attrName>style.visibility</p:attrName>
                                        </p:attrNameLst>
                                      </p:cBhvr>
                                      <p:to>
                                        <p:strVal val="visible"/>
                                      </p:to>
                                    </p:set>
                                    <p:anim calcmode="lin" valueType="num">
                                      <p:cBhvr additive="base">
                                        <p:cTn dur="500" fill="hold" id="21"/>
                                        <p:tgtEl>
                                          <p:spTgt spid="58"/>
                                        </p:tgtEl>
                                        <p:attrNameLst>
                                          <p:attrName>ppt_x</p:attrName>
                                        </p:attrNameLst>
                                      </p:cBhvr>
                                      <p:tavLst>
                                        <p:tav tm="0">
                                          <p:val>
                                            <p:strVal val="0-#ppt_w/2"/>
                                          </p:val>
                                        </p:tav>
                                        <p:tav tm="100000">
                                          <p:val>
                                            <p:strVal val="#ppt_x"/>
                                          </p:val>
                                        </p:tav>
                                      </p:tavLst>
                                    </p:anim>
                                    <p:anim calcmode="lin" valueType="num">
                                      <p:cBhvr additive="base">
                                        <p:cTn dur="500" fill="hold" id="22"/>
                                        <p:tgtEl>
                                          <p:spTgt spid="58"/>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59"/>
                                        </p:tgtEl>
                                        <p:attrNameLst>
                                          <p:attrName>style.visibility</p:attrName>
                                        </p:attrNameLst>
                                      </p:cBhvr>
                                      <p:to>
                                        <p:strVal val="visible"/>
                                      </p:to>
                                    </p:set>
                                    <p:anim calcmode="lin" valueType="num">
                                      <p:cBhvr>
                                        <p:cTn dur="750" fill="hold" id="26"/>
                                        <p:tgtEl>
                                          <p:spTgt spid="59"/>
                                        </p:tgtEl>
                                        <p:attrNameLst>
                                          <p:attrName>ppt_w</p:attrName>
                                        </p:attrNameLst>
                                      </p:cBhvr>
                                      <p:tavLst>
                                        <p:tav tm="0">
                                          <p:val>
                                            <p:fltVal val="0"/>
                                          </p:val>
                                        </p:tav>
                                        <p:tav tm="100000">
                                          <p:val>
                                            <p:strVal val="#ppt_w"/>
                                          </p:val>
                                        </p:tav>
                                      </p:tavLst>
                                    </p:anim>
                                    <p:anim calcmode="lin" valueType="num">
                                      <p:cBhvr>
                                        <p:cTn dur="750" fill="hold" id="27"/>
                                        <p:tgtEl>
                                          <p:spTgt spid="59"/>
                                        </p:tgtEl>
                                        <p:attrNameLst>
                                          <p:attrName>ppt_h</p:attrName>
                                        </p:attrNameLst>
                                      </p:cBhvr>
                                      <p:tavLst>
                                        <p:tav tm="0">
                                          <p:val>
                                            <p:fltVal val="0"/>
                                          </p:val>
                                        </p:tav>
                                        <p:tav tm="100000">
                                          <p:val>
                                            <p:strVal val="#ppt_h"/>
                                          </p:val>
                                        </p:tav>
                                      </p:tavLst>
                                    </p:anim>
                                    <p:anim calcmode="lin" valueType="num">
                                      <p:cBhvr>
                                        <p:cTn dur="750" fill="hold" id="28"/>
                                        <p:tgtEl>
                                          <p:spTgt spid="59"/>
                                        </p:tgtEl>
                                        <p:attrNameLst>
                                          <p:attrName>style.rotation</p:attrName>
                                        </p:attrNameLst>
                                      </p:cBhvr>
                                      <p:tavLst>
                                        <p:tav tm="0">
                                          <p:val>
                                            <p:fltVal val="90"/>
                                          </p:val>
                                        </p:tav>
                                        <p:tav tm="100000">
                                          <p:val>
                                            <p:fltVal val="0"/>
                                          </p:val>
                                        </p:tav>
                                      </p:tavLst>
                                    </p:anim>
                                    <p:animEffect filter="fade" transition="in">
                                      <p:cBhvr>
                                        <p:cTn dur="750" id="29"/>
                                        <p:tgtEl>
                                          <p:spTgt spid="59"/>
                                        </p:tgtEl>
                                      </p:cBhvr>
                                    </p:animEffect>
                                  </p:childTnLst>
                                </p:cTn>
                              </p:par>
                              <p:par>
                                <p:cTn fill="hold" grpId="0" id="30" nodeType="withEffect" presetClass="entr" presetID="42" presetSubtype="0">
                                  <p:stCondLst>
                                    <p:cond delay="0"/>
                                  </p:stCondLst>
                                  <p:childTnLst>
                                    <p:set>
                                      <p:cBhvr>
                                        <p:cTn dur="1" fill="hold" id="31">
                                          <p:stCondLst>
                                            <p:cond delay="0"/>
                                          </p:stCondLst>
                                        </p:cTn>
                                        <p:tgtEl>
                                          <p:spTgt spid="116"/>
                                        </p:tgtEl>
                                        <p:attrNameLst>
                                          <p:attrName>style.visibility</p:attrName>
                                        </p:attrNameLst>
                                      </p:cBhvr>
                                      <p:to>
                                        <p:strVal val="visible"/>
                                      </p:to>
                                    </p:set>
                                    <p:animEffect filter="fade" transition="in">
                                      <p:cBhvr>
                                        <p:cTn dur="1000" id="32"/>
                                        <p:tgtEl>
                                          <p:spTgt spid="116"/>
                                        </p:tgtEl>
                                      </p:cBhvr>
                                    </p:animEffect>
                                    <p:anim calcmode="lin" valueType="num">
                                      <p:cBhvr>
                                        <p:cTn dur="1000" fill="hold" id="33"/>
                                        <p:tgtEl>
                                          <p:spTgt spid="116"/>
                                        </p:tgtEl>
                                        <p:attrNameLst>
                                          <p:attrName>ppt_x</p:attrName>
                                        </p:attrNameLst>
                                      </p:cBhvr>
                                      <p:tavLst>
                                        <p:tav tm="0">
                                          <p:val>
                                            <p:strVal val="#ppt_x"/>
                                          </p:val>
                                        </p:tav>
                                        <p:tav tm="100000">
                                          <p:val>
                                            <p:strVal val="#ppt_x"/>
                                          </p:val>
                                        </p:tav>
                                      </p:tavLst>
                                    </p:anim>
                                    <p:anim calcmode="lin" valueType="num">
                                      <p:cBhvr>
                                        <p:cTn dur="1000" fill="hold" id="34"/>
                                        <p:tgtEl>
                                          <p:spTgt spid="116"/>
                                        </p:tgtEl>
                                        <p:attrNameLst>
                                          <p:attrName>ppt_y</p:attrName>
                                        </p:attrNameLst>
                                      </p:cBhvr>
                                      <p:tavLst>
                                        <p:tav tm="0">
                                          <p:val>
                                            <p:strVal val="#ppt_y+.1"/>
                                          </p:val>
                                        </p:tav>
                                        <p:tav tm="100000">
                                          <p:val>
                                            <p:strVal val="#ppt_y"/>
                                          </p:val>
                                        </p:tav>
                                      </p:tavLst>
                                    </p:anim>
                                  </p:childTnLst>
                                </p:cTn>
                              </p:par>
                              <p:par>
                                <p:cTn fill="hold" grpId="0" id="35" nodeType="withEffect" presetClass="entr" presetID="2" presetSubtype="8">
                                  <p:stCondLst>
                                    <p:cond delay="500"/>
                                  </p:stCondLst>
                                  <p:childTnLst>
                                    <p:set>
                                      <p:cBhvr>
                                        <p:cTn dur="1" fill="hold" id="36">
                                          <p:stCondLst>
                                            <p:cond delay="0"/>
                                          </p:stCondLst>
                                        </p:cTn>
                                        <p:tgtEl>
                                          <p:spTgt spid="60"/>
                                        </p:tgtEl>
                                        <p:attrNameLst>
                                          <p:attrName>style.visibility</p:attrName>
                                        </p:attrNameLst>
                                      </p:cBhvr>
                                      <p:to>
                                        <p:strVal val="visible"/>
                                      </p:to>
                                    </p:set>
                                    <p:anim calcmode="lin" valueType="num">
                                      <p:cBhvr additive="base">
                                        <p:cTn dur="500" fill="hold" id="37"/>
                                        <p:tgtEl>
                                          <p:spTgt spid="60"/>
                                        </p:tgtEl>
                                        <p:attrNameLst>
                                          <p:attrName>ppt_x</p:attrName>
                                        </p:attrNameLst>
                                      </p:cBhvr>
                                      <p:tavLst>
                                        <p:tav tm="0">
                                          <p:val>
                                            <p:strVal val="0-#ppt_w/2"/>
                                          </p:val>
                                        </p:tav>
                                        <p:tav tm="100000">
                                          <p:val>
                                            <p:strVal val="#ppt_x"/>
                                          </p:val>
                                        </p:tav>
                                      </p:tavLst>
                                    </p:anim>
                                    <p:anim calcmode="lin" valueType="num">
                                      <p:cBhvr additive="base">
                                        <p:cTn dur="500" fill="hold" id="38"/>
                                        <p:tgtEl>
                                          <p:spTgt spid="60"/>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500"/>
                                  </p:stCondLst>
                                  <p:childTnLst>
                                    <p:set>
                                      <p:cBhvr>
                                        <p:cTn dur="1" fill="hold" id="40">
                                          <p:stCondLst>
                                            <p:cond delay="0"/>
                                          </p:stCondLst>
                                        </p:cTn>
                                        <p:tgtEl>
                                          <p:spTgt spid="61"/>
                                        </p:tgtEl>
                                        <p:attrNameLst>
                                          <p:attrName>style.visibility</p:attrName>
                                        </p:attrNameLst>
                                      </p:cBhvr>
                                      <p:to>
                                        <p:strVal val="visible"/>
                                      </p:to>
                                    </p:set>
                                    <p:anim calcmode="lin" valueType="num">
                                      <p:cBhvr additive="base">
                                        <p:cTn dur="500" fill="hold" id="41"/>
                                        <p:tgtEl>
                                          <p:spTgt spid="61"/>
                                        </p:tgtEl>
                                        <p:attrNameLst>
                                          <p:attrName>ppt_x</p:attrName>
                                        </p:attrNameLst>
                                      </p:cBhvr>
                                      <p:tavLst>
                                        <p:tav tm="0">
                                          <p:val>
                                            <p:strVal val="0-#ppt_w/2"/>
                                          </p:val>
                                        </p:tav>
                                        <p:tav tm="100000">
                                          <p:val>
                                            <p:strVal val="#ppt_x"/>
                                          </p:val>
                                        </p:tav>
                                      </p:tavLst>
                                    </p:anim>
                                    <p:anim calcmode="lin" valueType="num">
                                      <p:cBhvr additive="base">
                                        <p:cTn dur="500" fill="hold" id="42"/>
                                        <p:tgtEl>
                                          <p:spTgt spid="61"/>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500"/>
                                  </p:stCondLst>
                                  <p:childTnLst>
                                    <p:set>
                                      <p:cBhvr>
                                        <p:cTn dur="1" fill="hold" id="44">
                                          <p:stCondLst>
                                            <p:cond delay="0"/>
                                          </p:stCondLst>
                                        </p:cTn>
                                        <p:tgtEl>
                                          <p:spTgt spid="62"/>
                                        </p:tgtEl>
                                        <p:attrNameLst>
                                          <p:attrName>style.visibility</p:attrName>
                                        </p:attrNameLst>
                                      </p:cBhvr>
                                      <p:to>
                                        <p:strVal val="visible"/>
                                      </p:to>
                                    </p:set>
                                    <p:anim calcmode="lin" valueType="num">
                                      <p:cBhvr additive="base">
                                        <p:cTn dur="500" fill="hold" id="45"/>
                                        <p:tgtEl>
                                          <p:spTgt spid="62"/>
                                        </p:tgtEl>
                                        <p:attrNameLst>
                                          <p:attrName>ppt_x</p:attrName>
                                        </p:attrNameLst>
                                      </p:cBhvr>
                                      <p:tavLst>
                                        <p:tav tm="0">
                                          <p:val>
                                            <p:strVal val="0-#ppt_w/2"/>
                                          </p:val>
                                        </p:tav>
                                        <p:tav tm="100000">
                                          <p:val>
                                            <p:strVal val="#ppt_x"/>
                                          </p:val>
                                        </p:tav>
                                      </p:tavLst>
                                    </p:anim>
                                    <p:anim calcmode="lin" valueType="num">
                                      <p:cBhvr additive="base">
                                        <p:cTn dur="500" fill="hold" id="46"/>
                                        <p:tgtEl>
                                          <p:spTgt spid="62"/>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500"/>
                                  </p:stCondLst>
                                  <p:childTnLst>
                                    <p:set>
                                      <p:cBhvr>
                                        <p:cTn dur="1" fill="hold" id="48">
                                          <p:stCondLst>
                                            <p:cond delay="0"/>
                                          </p:stCondLst>
                                        </p:cTn>
                                        <p:tgtEl>
                                          <p:spTgt spid="63"/>
                                        </p:tgtEl>
                                        <p:attrNameLst>
                                          <p:attrName>style.visibility</p:attrName>
                                        </p:attrNameLst>
                                      </p:cBhvr>
                                      <p:to>
                                        <p:strVal val="visible"/>
                                      </p:to>
                                    </p:set>
                                    <p:anim calcmode="lin" valueType="num">
                                      <p:cBhvr additive="base">
                                        <p:cTn dur="500" fill="hold" id="49"/>
                                        <p:tgtEl>
                                          <p:spTgt spid="63"/>
                                        </p:tgtEl>
                                        <p:attrNameLst>
                                          <p:attrName>ppt_x</p:attrName>
                                        </p:attrNameLst>
                                      </p:cBhvr>
                                      <p:tavLst>
                                        <p:tav tm="0">
                                          <p:val>
                                            <p:strVal val="0-#ppt_w/2"/>
                                          </p:val>
                                        </p:tav>
                                        <p:tav tm="100000">
                                          <p:val>
                                            <p:strVal val="#ppt_x"/>
                                          </p:val>
                                        </p:tav>
                                      </p:tavLst>
                                    </p:anim>
                                    <p:anim calcmode="lin" valueType="num">
                                      <p:cBhvr additive="base">
                                        <p:cTn dur="500" fill="hold" id="50"/>
                                        <p:tgtEl>
                                          <p:spTgt spid="63"/>
                                        </p:tgtEl>
                                        <p:attrNameLst>
                                          <p:attrName>ppt_y</p:attrName>
                                        </p:attrNameLst>
                                      </p:cBhvr>
                                      <p:tavLst>
                                        <p:tav tm="0">
                                          <p:val>
                                            <p:strVal val="#ppt_y"/>
                                          </p:val>
                                        </p:tav>
                                        <p:tav tm="100000">
                                          <p:val>
                                            <p:strVal val="#ppt_y"/>
                                          </p:val>
                                        </p:tav>
                                      </p:tavLst>
                                    </p:anim>
                                  </p:childTnLst>
                                </p:cTn>
                              </p:par>
                              <p:par>
                                <p:cTn fill="hold" id="51" nodeType="withEffect" presetClass="entr" presetID="53" presetSubtype="0">
                                  <p:stCondLst>
                                    <p:cond delay="500"/>
                                  </p:stCondLst>
                                  <p:childTnLst>
                                    <p:set>
                                      <p:cBhvr>
                                        <p:cTn dur="1" fill="hold" id="52">
                                          <p:stCondLst>
                                            <p:cond delay="0"/>
                                          </p:stCondLst>
                                        </p:cTn>
                                        <p:tgtEl>
                                          <p:spTgt spid="64"/>
                                        </p:tgtEl>
                                        <p:attrNameLst>
                                          <p:attrName>style.visibility</p:attrName>
                                        </p:attrNameLst>
                                      </p:cBhvr>
                                      <p:to>
                                        <p:strVal val="visible"/>
                                      </p:to>
                                    </p:set>
                                    <p:anim calcmode="lin" valueType="num">
                                      <p:cBhvr>
                                        <p:cTn dur="500" fill="hold" id="53"/>
                                        <p:tgtEl>
                                          <p:spTgt spid="64"/>
                                        </p:tgtEl>
                                        <p:attrNameLst>
                                          <p:attrName>ppt_w</p:attrName>
                                        </p:attrNameLst>
                                      </p:cBhvr>
                                      <p:tavLst>
                                        <p:tav tm="0">
                                          <p:val>
                                            <p:fltVal val="0"/>
                                          </p:val>
                                        </p:tav>
                                        <p:tav tm="100000">
                                          <p:val>
                                            <p:strVal val="#ppt_w"/>
                                          </p:val>
                                        </p:tav>
                                      </p:tavLst>
                                    </p:anim>
                                    <p:anim calcmode="lin" valueType="num">
                                      <p:cBhvr>
                                        <p:cTn dur="500" fill="hold" id="54"/>
                                        <p:tgtEl>
                                          <p:spTgt spid="64"/>
                                        </p:tgtEl>
                                        <p:attrNameLst>
                                          <p:attrName>ppt_h</p:attrName>
                                        </p:attrNameLst>
                                      </p:cBhvr>
                                      <p:tavLst>
                                        <p:tav tm="0">
                                          <p:val>
                                            <p:fltVal val="0"/>
                                          </p:val>
                                        </p:tav>
                                        <p:tav tm="100000">
                                          <p:val>
                                            <p:strVal val="#ppt_h"/>
                                          </p:val>
                                        </p:tav>
                                      </p:tavLst>
                                    </p:anim>
                                    <p:animEffect filter="fade" transition="in">
                                      <p:cBhvr>
                                        <p:cTn dur="500" id="55"/>
                                        <p:tgtEl>
                                          <p:spTgt spid="64"/>
                                        </p:tgtEl>
                                      </p:cBhvr>
                                    </p:animEffect>
                                  </p:childTnLst>
                                </p:cTn>
                              </p:par>
                              <p:par>
                                <p:cTn fill="hold" id="56" nodeType="withEffect" presetClass="entr" presetID="53" presetSubtype="0">
                                  <p:stCondLst>
                                    <p:cond delay="500"/>
                                  </p:stCondLst>
                                  <p:childTnLst>
                                    <p:set>
                                      <p:cBhvr>
                                        <p:cTn dur="1" fill="hold" id="57">
                                          <p:stCondLst>
                                            <p:cond delay="0"/>
                                          </p:stCondLst>
                                        </p:cTn>
                                        <p:tgtEl>
                                          <p:spTgt spid="70"/>
                                        </p:tgtEl>
                                        <p:attrNameLst>
                                          <p:attrName>style.visibility</p:attrName>
                                        </p:attrNameLst>
                                      </p:cBhvr>
                                      <p:to>
                                        <p:strVal val="visible"/>
                                      </p:to>
                                    </p:set>
                                    <p:anim calcmode="lin" valueType="num">
                                      <p:cBhvr>
                                        <p:cTn dur="500" fill="hold" id="58"/>
                                        <p:tgtEl>
                                          <p:spTgt spid="70"/>
                                        </p:tgtEl>
                                        <p:attrNameLst>
                                          <p:attrName>ppt_w</p:attrName>
                                        </p:attrNameLst>
                                      </p:cBhvr>
                                      <p:tavLst>
                                        <p:tav tm="0">
                                          <p:val>
                                            <p:fltVal val="0"/>
                                          </p:val>
                                        </p:tav>
                                        <p:tav tm="100000">
                                          <p:val>
                                            <p:strVal val="#ppt_w"/>
                                          </p:val>
                                        </p:tav>
                                      </p:tavLst>
                                    </p:anim>
                                    <p:anim calcmode="lin" valueType="num">
                                      <p:cBhvr>
                                        <p:cTn dur="500" fill="hold" id="59"/>
                                        <p:tgtEl>
                                          <p:spTgt spid="70"/>
                                        </p:tgtEl>
                                        <p:attrNameLst>
                                          <p:attrName>ppt_h</p:attrName>
                                        </p:attrNameLst>
                                      </p:cBhvr>
                                      <p:tavLst>
                                        <p:tav tm="0">
                                          <p:val>
                                            <p:fltVal val="0"/>
                                          </p:val>
                                        </p:tav>
                                        <p:tav tm="100000">
                                          <p:val>
                                            <p:strVal val="#ppt_h"/>
                                          </p:val>
                                        </p:tav>
                                      </p:tavLst>
                                    </p:anim>
                                    <p:animEffect filter="fade" transition="in">
                                      <p:cBhvr>
                                        <p:cTn dur="500" id="60"/>
                                        <p:tgtEl>
                                          <p:spTgt spid="70"/>
                                        </p:tgtEl>
                                      </p:cBhvr>
                                    </p:animEffect>
                                  </p:childTnLst>
                                </p:cTn>
                              </p:par>
                              <p:par>
                                <p:cTn fill="hold" id="61" nodeType="withEffect" presetClass="entr" presetID="53" presetSubtype="0">
                                  <p:stCondLst>
                                    <p:cond delay="500"/>
                                  </p:stCondLst>
                                  <p:childTnLst>
                                    <p:set>
                                      <p:cBhvr>
                                        <p:cTn dur="1" fill="hold" id="62">
                                          <p:stCondLst>
                                            <p:cond delay="0"/>
                                          </p:stCondLst>
                                        </p:cTn>
                                        <p:tgtEl>
                                          <p:spTgt spid="75"/>
                                        </p:tgtEl>
                                        <p:attrNameLst>
                                          <p:attrName>style.visibility</p:attrName>
                                        </p:attrNameLst>
                                      </p:cBhvr>
                                      <p:to>
                                        <p:strVal val="visible"/>
                                      </p:to>
                                    </p:set>
                                    <p:anim calcmode="lin" valueType="num">
                                      <p:cBhvr>
                                        <p:cTn dur="500" fill="hold" id="63"/>
                                        <p:tgtEl>
                                          <p:spTgt spid="75"/>
                                        </p:tgtEl>
                                        <p:attrNameLst>
                                          <p:attrName>ppt_w</p:attrName>
                                        </p:attrNameLst>
                                      </p:cBhvr>
                                      <p:tavLst>
                                        <p:tav tm="0">
                                          <p:val>
                                            <p:fltVal val="0"/>
                                          </p:val>
                                        </p:tav>
                                        <p:tav tm="100000">
                                          <p:val>
                                            <p:strVal val="#ppt_w"/>
                                          </p:val>
                                        </p:tav>
                                      </p:tavLst>
                                    </p:anim>
                                    <p:anim calcmode="lin" valueType="num">
                                      <p:cBhvr>
                                        <p:cTn dur="500" fill="hold" id="64"/>
                                        <p:tgtEl>
                                          <p:spTgt spid="75"/>
                                        </p:tgtEl>
                                        <p:attrNameLst>
                                          <p:attrName>ppt_h</p:attrName>
                                        </p:attrNameLst>
                                      </p:cBhvr>
                                      <p:tavLst>
                                        <p:tav tm="0">
                                          <p:val>
                                            <p:fltVal val="0"/>
                                          </p:val>
                                        </p:tav>
                                        <p:tav tm="100000">
                                          <p:val>
                                            <p:strVal val="#ppt_h"/>
                                          </p:val>
                                        </p:tav>
                                      </p:tavLst>
                                    </p:anim>
                                    <p:animEffect filter="fade" transition="in">
                                      <p:cBhvr>
                                        <p:cTn dur="500" id="65"/>
                                        <p:tgtEl>
                                          <p:spTgt spid="75"/>
                                        </p:tgtEl>
                                      </p:cBhvr>
                                    </p:animEffect>
                                  </p:childTnLst>
                                </p:cTn>
                              </p:par>
                              <p:par>
                                <p:cTn fill="hold" id="66" nodeType="withEffect" presetClass="entr" presetID="53" presetSubtype="0">
                                  <p:stCondLst>
                                    <p:cond delay="500"/>
                                  </p:stCondLst>
                                  <p:childTnLst>
                                    <p:set>
                                      <p:cBhvr>
                                        <p:cTn dur="1" fill="hold" id="67">
                                          <p:stCondLst>
                                            <p:cond delay="0"/>
                                          </p:stCondLst>
                                        </p:cTn>
                                        <p:tgtEl>
                                          <p:spTgt spid="91"/>
                                        </p:tgtEl>
                                        <p:attrNameLst>
                                          <p:attrName>style.visibility</p:attrName>
                                        </p:attrNameLst>
                                      </p:cBhvr>
                                      <p:to>
                                        <p:strVal val="visible"/>
                                      </p:to>
                                    </p:set>
                                    <p:anim calcmode="lin" valueType="num">
                                      <p:cBhvr>
                                        <p:cTn dur="500" fill="hold" id="68"/>
                                        <p:tgtEl>
                                          <p:spTgt spid="91"/>
                                        </p:tgtEl>
                                        <p:attrNameLst>
                                          <p:attrName>ppt_w</p:attrName>
                                        </p:attrNameLst>
                                      </p:cBhvr>
                                      <p:tavLst>
                                        <p:tav tm="0">
                                          <p:val>
                                            <p:fltVal val="0"/>
                                          </p:val>
                                        </p:tav>
                                        <p:tav tm="100000">
                                          <p:val>
                                            <p:strVal val="#ppt_w"/>
                                          </p:val>
                                        </p:tav>
                                      </p:tavLst>
                                    </p:anim>
                                    <p:anim calcmode="lin" valueType="num">
                                      <p:cBhvr>
                                        <p:cTn dur="500" fill="hold" id="69"/>
                                        <p:tgtEl>
                                          <p:spTgt spid="91"/>
                                        </p:tgtEl>
                                        <p:attrNameLst>
                                          <p:attrName>ppt_h</p:attrName>
                                        </p:attrNameLst>
                                      </p:cBhvr>
                                      <p:tavLst>
                                        <p:tav tm="0">
                                          <p:val>
                                            <p:fltVal val="0"/>
                                          </p:val>
                                        </p:tav>
                                        <p:tav tm="100000">
                                          <p:val>
                                            <p:strVal val="#ppt_h"/>
                                          </p:val>
                                        </p:tav>
                                      </p:tavLst>
                                    </p:anim>
                                    <p:animEffect filter="fade" transition="in">
                                      <p:cBhvr>
                                        <p:cTn dur="500" id="70"/>
                                        <p:tgtEl>
                                          <p:spTgt spid="91"/>
                                        </p:tgtEl>
                                      </p:cBhvr>
                                    </p:animEffect>
                                  </p:childTnLst>
                                </p:cTn>
                              </p:par>
                              <p:par>
                                <p:cTn fill="hold" id="71" nodeType="withEffect" presetClass="entr" presetID="53" presetSubtype="0">
                                  <p:stCondLst>
                                    <p:cond delay="500"/>
                                  </p:stCondLst>
                                  <p:childTnLst>
                                    <p:set>
                                      <p:cBhvr>
                                        <p:cTn dur="1" fill="hold" id="72">
                                          <p:stCondLst>
                                            <p:cond delay="0"/>
                                          </p:stCondLst>
                                        </p:cTn>
                                        <p:tgtEl>
                                          <p:spTgt spid="96"/>
                                        </p:tgtEl>
                                        <p:attrNameLst>
                                          <p:attrName>style.visibility</p:attrName>
                                        </p:attrNameLst>
                                      </p:cBhvr>
                                      <p:to>
                                        <p:strVal val="visible"/>
                                      </p:to>
                                    </p:set>
                                    <p:anim calcmode="lin" valueType="num">
                                      <p:cBhvr>
                                        <p:cTn dur="500" fill="hold" id="73"/>
                                        <p:tgtEl>
                                          <p:spTgt spid="96"/>
                                        </p:tgtEl>
                                        <p:attrNameLst>
                                          <p:attrName>ppt_w</p:attrName>
                                        </p:attrNameLst>
                                      </p:cBhvr>
                                      <p:tavLst>
                                        <p:tav tm="0">
                                          <p:val>
                                            <p:fltVal val="0"/>
                                          </p:val>
                                        </p:tav>
                                        <p:tav tm="100000">
                                          <p:val>
                                            <p:strVal val="#ppt_w"/>
                                          </p:val>
                                        </p:tav>
                                      </p:tavLst>
                                    </p:anim>
                                    <p:anim calcmode="lin" valueType="num">
                                      <p:cBhvr>
                                        <p:cTn dur="500" fill="hold" id="74"/>
                                        <p:tgtEl>
                                          <p:spTgt spid="96"/>
                                        </p:tgtEl>
                                        <p:attrNameLst>
                                          <p:attrName>ppt_h</p:attrName>
                                        </p:attrNameLst>
                                      </p:cBhvr>
                                      <p:tavLst>
                                        <p:tav tm="0">
                                          <p:val>
                                            <p:fltVal val="0"/>
                                          </p:val>
                                        </p:tav>
                                        <p:tav tm="100000">
                                          <p:val>
                                            <p:strVal val="#ppt_h"/>
                                          </p:val>
                                        </p:tav>
                                      </p:tavLst>
                                    </p:anim>
                                    <p:animEffect filter="fade" transition="in">
                                      <p:cBhvr>
                                        <p:cTn dur="500" id="75"/>
                                        <p:tgtEl>
                                          <p:spTgt spid="96"/>
                                        </p:tgtEl>
                                      </p:cBhvr>
                                    </p:animEffect>
                                  </p:childTnLst>
                                </p:cTn>
                              </p:par>
                              <p:par>
                                <p:cTn fill="hold" id="76" nodeType="withEffect" presetClass="entr" presetID="53" presetSubtype="0">
                                  <p:stCondLst>
                                    <p:cond delay="500"/>
                                  </p:stCondLst>
                                  <p:childTnLst>
                                    <p:set>
                                      <p:cBhvr>
                                        <p:cTn dur="1" fill="hold" id="77">
                                          <p:stCondLst>
                                            <p:cond delay="0"/>
                                          </p:stCondLst>
                                        </p:cTn>
                                        <p:tgtEl>
                                          <p:spTgt spid="101"/>
                                        </p:tgtEl>
                                        <p:attrNameLst>
                                          <p:attrName>style.visibility</p:attrName>
                                        </p:attrNameLst>
                                      </p:cBhvr>
                                      <p:to>
                                        <p:strVal val="visible"/>
                                      </p:to>
                                    </p:set>
                                    <p:anim calcmode="lin" valueType="num">
                                      <p:cBhvr>
                                        <p:cTn dur="500" fill="hold" id="78"/>
                                        <p:tgtEl>
                                          <p:spTgt spid="101"/>
                                        </p:tgtEl>
                                        <p:attrNameLst>
                                          <p:attrName>ppt_w</p:attrName>
                                        </p:attrNameLst>
                                      </p:cBhvr>
                                      <p:tavLst>
                                        <p:tav tm="0">
                                          <p:val>
                                            <p:fltVal val="0"/>
                                          </p:val>
                                        </p:tav>
                                        <p:tav tm="100000">
                                          <p:val>
                                            <p:strVal val="#ppt_w"/>
                                          </p:val>
                                        </p:tav>
                                      </p:tavLst>
                                    </p:anim>
                                    <p:anim calcmode="lin" valueType="num">
                                      <p:cBhvr>
                                        <p:cTn dur="500" fill="hold" id="79"/>
                                        <p:tgtEl>
                                          <p:spTgt spid="101"/>
                                        </p:tgtEl>
                                        <p:attrNameLst>
                                          <p:attrName>ppt_h</p:attrName>
                                        </p:attrNameLst>
                                      </p:cBhvr>
                                      <p:tavLst>
                                        <p:tav tm="0">
                                          <p:val>
                                            <p:fltVal val="0"/>
                                          </p:val>
                                        </p:tav>
                                        <p:tav tm="100000">
                                          <p:val>
                                            <p:strVal val="#ppt_h"/>
                                          </p:val>
                                        </p:tav>
                                      </p:tavLst>
                                    </p:anim>
                                    <p:animEffect filter="fade" transition="in">
                                      <p:cBhvr>
                                        <p:cTn dur="500" id="80"/>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1"/>
      <p:bldP grpId="0" spid="62"/>
      <p:bldP grpId="0" spid="63"/>
      <p:bldP grpId="0" spid="111"/>
      <p:bldP grpId="0" spid="112"/>
      <p:bldP grpId="0" spid="115"/>
      <p:bldP grpId="0" spid="11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产品开发计划</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第四章：发展前景</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28</a:t>
            </a:r>
          </a:p>
        </p:txBody>
      </p:sp>
      <p:sp>
        <p:nvSpPr>
          <p:cNvPr id="12" name="KSO_Shape"/>
          <p:cNvSpPr/>
          <p:nvPr/>
        </p:nvSpPr>
        <p:spPr bwMode="auto">
          <a:xfrm>
            <a:off x="172658" y="227047"/>
            <a:ext cx="554680" cy="471477"/>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13" name="组合 12"/>
          <p:cNvGrpSpPr/>
          <p:nvPr/>
        </p:nvGrpSpPr>
        <p:grpSpPr>
          <a:xfrm>
            <a:off x="799641" y="1834699"/>
            <a:ext cx="6120680" cy="3682533"/>
            <a:chOff x="3022028" y="1587732"/>
            <a:chExt cx="6120680" cy="3682533"/>
          </a:xfrm>
        </p:grpSpPr>
        <p:pic>
          <p:nvPicPr>
            <p:cNvPr descr="C:\Users\Administrator\Desktop\ppt展示模板-8.png" id="14" name="Picture 2"/>
            <p:cNvPicPr>
              <a:picLocks noChangeArrowheads="1" noChangeAspect="1"/>
            </p:cNvPicPr>
            <p:nvPr/>
          </p:nvPicPr>
          <p:blipFill>
            <a:blip r:embed="rId3">
              <a:extLst>
                <a:ext uri="{28A0092B-C50C-407E-A947-70E740481C1C}">
                  <a14:useLocalDpi/>
                </a:ext>
              </a:extLst>
            </a:blip>
            <a:stretch>
              <a:fillRect/>
            </a:stretch>
          </p:blipFill>
          <p:spPr bwMode="auto">
            <a:xfrm>
              <a:off x="3022028" y="1587732"/>
              <a:ext cx="6120680" cy="3682533"/>
            </a:xfrm>
            <a:prstGeom prst="rect">
              <a:avLst/>
            </a:prstGeom>
            <a:noFill/>
            <a:extLst>
              <a:ext uri="{909E8E84-426E-40DD-AFC4-6F175D3DCCD1}">
                <a14:hiddenFill>
                  <a:solidFill>
                    <a:srgbClr val="FFFFFF"/>
                  </a:solidFill>
                </a14:hiddenFill>
              </a:ext>
            </a:extLst>
          </p:spPr>
        </p:pic>
        <p:sp>
          <p:nvSpPr>
            <p:cNvPr id="15" name="矩形 14"/>
            <p:cNvSpPr/>
            <p:nvPr/>
          </p:nvSpPr>
          <p:spPr>
            <a:xfrm>
              <a:off x="3937348" y="2060861"/>
              <a:ext cx="4320480" cy="2376251"/>
            </a:xfrm>
            <a:prstGeom prst="rect">
              <a:avLst/>
            </a:prstGeom>
            <a:blipFill>
              <a:blip r:embed="rId4">
                <a:extLst>
                  <a:ext uri="{BEBA8EAE-BF5A-486C-A8C5-ECC9F3942E4B}">
                    <a14:imgProps>
                      <a14:imgLayer xmlns:d3p1="http://schemas.openxmlformats.org/officeDocument/2006/relationships" d3p1:embed="">
                        <a14:imgEffect>
                          <a14:brightnessContrast bright="22000"/>
                        </a14:imgEffect>
                      </a14:imgLayer>
                    </a14:imgProps>
                  </a:ext>
                  <a:ext uri="{28A0092B-C50C-407E-A947-70E740481C1C}">
                    <a14:useLocalDpi/>
                  </a:ext>
                </a:extLst>
              </a:blip>
              <a:stretch>
                <a:fillRect b="-6812" l="-2911" r="-2911" t="-6812"/>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燕尾形 15"/>
          <p:cNvSpPr/>
          <p:nvPr/>
        </p:nvSpPr>
        <p:spPr>
          <a:xfrm rot="5400000">
            <a:off x="7033691" y="2064036"/>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17" name="直接连接符 16"/>
          <p:cNvCxnSpPr/>
          <p:nvPr/>
        </p:nvCxnSpPr>
        <p:spPr>
          <a:xfrm>
            <a:off x="7213711" y="2640100"/>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50710" y="1543964"/>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9" name="矩形 18"/>
          <p:cNvSpPr>
            <a:spLocks noChangeArrowheads="1"/>
          </p:cNvSpPr>
          <p:nvPr/>
        </p:nvSpPr>
        <p:spPr bwMode="auto">
          <a:xfrm>
            <a:off x="7537748" y="1958702"/>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20" name="燕尾形 19"/>
          <p:cNvSpPr/>
          <p:nvPr/>
        </p:nvSpPr>
        <p:spPr>
          <a:xfrm rot="5400000">
            <a:off x="7033691" y="3432188"/>
            <a:ext cx="360040" cy="5760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21" name="直接连接符 20"/>
          <p:cNvCxnSpPr/>
          <p:nvPr/>
        </p:nvCxnSpPr>
        <p:spPr>
          <a:xfrm>
            <a:off x="7213711" y="4008252"/>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50710" y="2912116"/>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3" name="矩形 47"/>
          <p:cNvSpPr>
            <a:spLocks noChangeArrowheads="1"/>
          </p:cNvSpPr>
          <p:nvPr/>
        </p:nvSpPr>
        <p:spPr bwMode="auto">
          <a:xfrm>
            <a:off x="7537748" y="332685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24" name="燕尾形 23"/>
          <p:cNvSpPr/>
          <p:nvPr/>
        </p:nvSpPr>
        <p:spPr>
          <a:xfrm rot="5400000">
            <a:off x="7033691" y="4872348"/>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25" name="直接连接符 24"/>
          <p:cNvCxnSpPr/>
          <p:nvPr/>
        </p:nvCxnSpPr>
        <p:spPr>
          <a:xfrm>
            <a:off x="7213711" y="5448412"/>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50710" y="4352276"/>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7" name="矩形 47"/>
          <p:cNvSpPr>
            <a:spLocks noChangeArrowheads="1"/>
          </p:cNvSpPr>
          <p:nvPr/>
        </p:nvSpPr>
        <p:spPr bwMode="auto">
          <a:xfrm>
            <a:off x="7537748" y="476701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ppt_x"/>
                                          </p:val>
                                        </p:tav>
                                        <p:tav tm="100000">
                                          <p:val>
                                            <p:strVal val="#ppt_x"/>
                                          </p:val>
                                        </p:tav>
                                      </p:tavLst>
                                    </p:anim>
                                    <p:anim calcmode="lin" valueType="num">
                                      <p:cBhvr additive="base">
                                        <p:cTn dur="25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47"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1000" id="26"/>
                                        <p:tgtEl>
                                          <p:spTgt spid="16"/>
                                        </p:tgtEl>
                                      </p:cBhvr>
                                    </p:animEffect>
                                    <p:anim calcmode="lin" valueType="num">
                                      <p:cBhvr>
                                        <p:cTn dur="1000" fill="hold" id="27"/>
                                        <p:tgtEl>
                                          <p:spTgt spid="16"/>
                                        </p:tgtEl>
                                        <p:attrNameLst>
                                          <p:attrName>ppt_x</p:attrName>
                                        </p:attrNameLst>
                                      </p:cBhvr>
                                      <p:tavLst>
                                        <p:tav tm="0">
                                          <p:val>
                                            <p:strVal val="#ppt_x"/>
                                          </p:val>
                                        </p:tav>
                                        <p:tav tm="100000">
                                          <p:val>
                                            <p:strVal val="#ppt_x"/>
                                          </p:val>
                                        </p:tav>
                                      </p:tavLst>
                                    </p:anim>
                                    <p:anim calcmode="lin" valueType="num">
                                      <p:cBhvr>
                                        <p:cTn dur="1000" fill="hold" id="28"/>
                                        <p:tgtEl>
                                          <p:spTgt spid="16"/>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17"/>
                                        </p:tgtEl>
                                        <p:attrNameLst>
                                          <p:attrName>style.visibility</p:attrName>
                                        </p:attrNameLst>
                                      </p:cBhvr>
                                      <p:to>
                                        <p:strVal val="visible"/>
                                      </p:to>
                                    </p:set>
                                    <p:animEffect filter="wipe(left)" transition="in">
                                      <p:cBhvr>
                                        <p:cTn dur="500" id="32"/>
                                        <p:tgtEl>
                                          <p:spTgt spid="17"/>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18"/>
                                        </p:tgtEl>
                                        <p:attrNameLst>
                                          <p:attrName>style.visibility</p:attrName>
                                        </p:attrNameLst>
                                      </p:cBhvr>
                                      <p:to>
                                        <p:strVal val="visible"/>
                                      </p:to>
                                    </p:set>
                                    <p:animEffect filter="wipe(left)" transition="in">
                                      <p:cBhvr>
                                        <p:cTn dur="500" id="36"/>
                                        <p:tgtEl>
                                          <p:spTgt spid="18"/>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19"/>
                                        </p:tgtEl>
                                        <p:attrNameLst>
                                          <p:attrName>style.visibility</p:attrName>
                                        </p:attrNameLst>
                                      </p:cBhvr>
                                      <p:to>
                                        <p:strVal val="visible"/>
                                      </p:to>
                                    </p:set>
                                    <p:animEffect filter="wipe(left)" transition="in">
                                      <p:cBhvr>
                                        <p:cTn dur="500" id="39"/>
                                        <p:tgtEl>
                                          <p:spTgt spid="19"/>
                                        </p:tgtEl>
                                      </p:cBhvr>
                                    </p:animEffect>
                                  </p:childTnLst>
                                </p:cTn>
                              </p:par>
                            </p:childTnLst>
                          </p:cTn>
                        </p:par>
                        <p:par>
                          <p:cTn fill="hold" id="40" nodeType="afterGroup">
                            <p:stCondLst>
                              <p:cond delay="3500"/>
                            </p:stCondLst>
                            <p:childTnLst>
                              <p:par>
                                <p:cTn fill="hold" grpId="0" id="41" nodeType="afterEffect" presetClass="entr" presetID="47"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1000" id="43"/>
                                        <p:tgtEl>
                                          <p:spTgt spid="20"/>
                                        </p:tgtEl>
                                      </p:cBhvr>
                                    </p:animEffect>
                                    <p:anim calcmode="lin" valueType="num">
                                      <p:cBhvr>
                                        <p:cTn dur="1000" fill="hold" id="44"/>
                                        <p:tgtEl>
                                          <p:spTgt spid="20"/>
                                        </p:tgtEl>
                                        <p:attrNameLst>
                                          <p:attrName>ppt_x</p:attrName>
                                        </p:attrNameLst>
                                      </p:cBhvr>
                                      <p:tavLst>
                                        <p:tav tm="0">
                                          <p:val>
                                            <p:strVal val="#ppt_x"/>
                                          </p:val>
                                        </p:tav>
                                        <p:tav tm="100000">
                                          <p:val>
                                            <p:strVal val="#ppt_x"/>
                                          </p:val>
                                        </p:tav>
                                      </p:tavLst>
                                    </p:anim>
                                    <p:anim calcmode="lin" valueType="num">
                                      <p:cBhvr>
                                        <p:cTn dur="1000" fill="hold" id="45"/>
                                        <p:tgtEl>
                                          <p:spTgt spid="2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500"/>
                            </p:stCondLst>
                            <p:childTnLst>
                              <p:par>
                                <p:cTn fill="hold" id="47" nodeType="afterEffect" presetClass="entr" presetID="22" presetSubtype="8">
                                  <p:stCondLst>
                                    <p:cond delay="0"/>
                                  </p:stCondLst>
                                  <p:childTnLst>
                                    <p:set>
                                      <p:cBhvr>
                                        <p:cTn dur="1" fill="hold" id="48">
                                          <p:stCondLst>
                                            <p:cond delay="0"/>
                                          </p:stCondLst>
                                        </p:cTn>
                                        <p:tgtEl>
                                          <p:spTgt spid="21"/>
                                        </p:tgtEl>
                                        <p:attrNameLst>
                                          <p:attrName>style.visibility</p:attrName>
                                        </p:attrNameLst>
                                      </p:cBhvr>
                                      <p:to>
                                        <p:strVal val="visible"/>
                                      </p:to>
                                    </p:set>
                                    <p:animEffect filter="wipe(left)" transition="in">
                                      <p:cBhvr>
                                        <p:cTn dur="500" id="49"/>
                                        <p:tgtEl>
                                          <p:spTgt spid="21"/>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22"/>
                                        </p:tgtEl>
                                        <p:attrNameLst>
                                          <p:attrName>style.visibility</p:attrName>
                                        </p:attrNameLst>
                                      </p:cBhvr>
                                      <p:to>
                                        <p:strVal val="visible"/>
                                      </p:to>
                                    </p:set>
                                    <p:animEffect filter="wipe(left)" transition="in">
                                      <p:cBhvr>
                                        <p:cTn dur="500" id="53"/>
                                        <p:tgtEl>
                                          <p:spTgt spid="22"/>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3"/>
                                        </p:tgtEl>
                                        <p:attrNameLst>
                                          <p:attrName>style.visibility</p:attrName>
                                        </p:attrNameLst>
                                      </p:cBhvr>
                                      <p:to>
                                        <p:strVal val="visible"/>
                                      </p:to>
                                    </p:set>
                                    <p:animEffect filter="wipe(left)" transition="in">
                                      <p:cBhvr>
                                        <p:cTn dur="500" id="56"/>
                                        <p:tgtEl>
                                          <p:spTgt spid="23"/>
                                        </p:tgtEl>
                                      </p:cBhvr>
                                    </p:animEffect>
                                  </p:childTnLst>
                                </p:cTn>
                              </p:par>
                            </p:childTnLst>
                          </p:cTn>
                        </p:par>
                        <p:par>
                          <p:cTn fill="hold" id="57" nodeType="afterGroup">
                            <p:stCondLst>
                              <p:cond delay="5500"/>
                            </p:stCondLst>
                            <p:childTnLst>
                              <p:par>
                                <p:cTn fill="hold" grpId="0" id="58" nodeType="afterEffect" presetClass="entr" presetID="47" presetSubtype="0">
                                  <p:stCondLst>
                                    <p:cond delay="0"/>
                                  </p:stCondLst>
                                  <p:childTnLst>
                                    <p:set>
                                      <p:cBhvr>
                                        <p:cTn dur="1" fill="hold" id="59">
                                          <p:stCondLst>
                                            <p:cond delay="0"/>
                                          </p:stCondLst>
                                        </p:cTn>
                                        <p:tgtEl>
                                          <p:spTgt spid="24"/>
                                        </p:tgtEl>
                                        <p:attrNameLst>
                                          <p:attrName>style.visibility</p:attrName>
                                        </p:attrNameLst>
                                      </p:cBhvr>
                                      <p:to>
                                        <p:strVal val="visible"/>
                                      </p:to>
                                    </p:set>
                                    <p:animEffect filter="fade" transition="in">
                                      <p:cBhvr>
                                        <p:cTn dur="1000" id="60"/>
                                        <p:tgtEl>
                                          <p:spTgt spid="24"/>
                                        </p:tgtEl>
                                      </p:cBhvr>
                                    </p:animEffect>
                                    <p:anim calcmode="lin" valueType="num">
                                      <p:cBhvr>
                                        <p:cTn dur="1000" fill="hold" id="61"/>
                                        <p:tgtEl>
                                          <p:spTgt spid="24"/>
                                        </p:tgtEl>
                                        <p:attrNameLst>
                                          <p:attrName>ppt_x</p:attrName>
                                        </p:attrNameLst>
                                      </p:cBhvr>
                                      <p:tavLst>
                                        <p:tav tm="0">
                                          <p:val>
                                            <p:strVal val="#ppt_x"/>
                                          </p:val>
                                        </p:tav>
                                        <p:tav tm="100000">
                                          <p:val>
                                            <p:strVal val="#ppt_x"/>
                                          </p:val>
                                        </p:tav>
                                      </p:tavLst>
                                    </p:anim>
                                    <p:anim calcmode="lin" valueType="num">
                                      <p:cBhvr>
                                        <p:cTn dur="1000" fill="hold" id="62"/>
                                        <p:tgtEl>
                                          <p:spTgt spid="24"/>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500"/>
                            </p:stCondLst>
                            <p:childTnLst>
                              <p:par>
                                <p:cTn fill="hold" id="64" nodeType="afterEffect" presetClass="entr" presetID="22" presetSubtype="8">
                                  <p:stCondLst>
                                    <p:cond delay="0"/>
                                  </p:stCondLst>
                                  <p:childTnLst>
                                    <p:set>
                                      <p:cBhvr>
                                        <p:cTn dur="1" fill="hold" id="65">
                                          <p:stCondLst>
                                            <p:cond delay="0"/>
                                          </p:stCondLst>
                                        </p:cTn>
                                        <p:tgtEl>
                                          <p:spTgt spid="25"/>
                                        </p:tgtEl>
                                        <p:attrNameLst>
                                          <p:attrName>style.visibility</p:attrName>
                                        </p:attrNameLst>
                                      </p:cBhvr>
                                      <p:to>
                                        <p:strVal val="visible"/>
                                      </p:to>
                                    </p:set>
                                    <p:animEffect filter="wipe(left)" transition="in">
                                      <p:cBhvr>
                                        <p:cTn dur="500" id="66"/>
                                        <p:tgtEl>
                                          <p:spTgt spid="25"/>
                                        </p:tgtEl>
                                      </p:cBhvr>
                                    </p:animEffect>
                                  </p:childTnLst>
                                </p:cTn>
                              </p:par>
                            </p:childTnLst>
                          </p:cTn>
                        </p:par>
                        <p:par>
                          <p:cTn fill="hold" id="67" nodeType="afterGroup">
                            <p:stCondLst>
                              <p:cond delay="7000"/>
                            </p:stCondLst>
                            <p:childTnLst>
                              <p:par>
                                <p:cTn fill="hold" grpId="0" id="68" nodeType="afterEffect" presetClass="entr" presetID="22" presetSubtype="8">
                                  <p:stCondLst>
                                    <p:cond delay="0"/>
                                  </p:stCondLst>
                                  <p:childTnLst>
                                    <p:set>
                                      <p:cBhvr>
                                        <p:cTn dur="1" fill="hold" id="69">
                                          <p:stCondLst>
                                            <p:cond delay="0"/>
                                          </p:stCondLst>
                                        </p:cTn>
                                        <p:tgtEl>
                                          <p:spTgt spid="26"/>
                                        </p:tgtEl>
                                        <p:attrNameLst>
                                          <p:attrName>style.visibility</p:attrName>
                                        </p:attrNameLst>
                                      </p:cBhvr>
                                      <p:to>
                                        <p:strVal val="visible"/>
                                      </p:to>
                                    </p:set>
                                    <p:animEffect filter="wipe(left)" transition="in">
                                      <p:cBhvr>
                                        <p:cTn dur="500" id="70"/>
                                        <p:tgtEl>
                                          <p:spTgt spid="26"/>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7"/>
                                        </p:tgtEl>
                                        <p:attrNameLst>
                                          <p:attrName>style.visibility</p:attrName>
                                        </p:attrNameLst>
                                      </p:cBhvr>
                                      <p:to>
                                        <p:strVal val="visible"/>
                                      </p:to>
                                    </p:set>
                                    <p:animEffect filter="wipe(left)" transition="in">
                                      <p:cBhvr>
                                        <p:cTn dur="500" id="7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6"/>
      <p:bldP grpId="0" spid="18"/>
      <p:bldP grpId="0" spid="19"/>
      <p:bldP grpId="0" spid="20"/>
      <p:bldP grpId="0" spid="22"/>
      <p:bldP grpId="0" spid="23"/>
      <p:bldP grpId="0" spid="24"/>
      <p:bldP grpId="0" spid="26"/>
      <p:bldP grpId="0" spid="2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市场开拓计划</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第四章：发展前景</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29</a:t>
            </a:r>
          </a:p>
        </p:txBody>
      </p:sp>
      <p:sp>
        <p:nvSpPr>
          <p:cNvPr id="12" name="KSO_Shape"/>
          <p:cNvSpPr/>
          <p:nvPr/>
        </p:nvSpPr>
        <p:spPr bwMode="auto">
          <a:xfrm>
            <a:off x="172658" y="227047"/>
            <a:ext cx="554680" cy="471477"/>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13" name="组合 12"/>
          <p:cNvGrpSpPr/>
          <p:nvPr/>
        </p:nvGrpSpPr>
        <p:grpSpPr>
          <a:xfrm>
            <a:off x="3795322" y="1484784"/>
            <a:ext cx="2557424" cy="907751"/>
            <a:chOff x="3666731" y="1984470"/>
            <a:chExt cx="2636520" cy="1447800"/>
          </a:xfrm>
        </p:grpSpPr>
        <p:sp>
          <p:nvSpPr>
            <p:cNvPr id="14" name="任意多边形 13"/>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5" name="文本框 35"/>
            <p:cNvSpPr txBox="1"/>
            <p:nvPr/>
          </p:nvSpPr>
          <p:spPr>
            <a:xfrm>
              <a:off x="3971727" y="2392383"/>
              <a:ext cx="2230360" cy="631975"/>
            </a:xfrm>
            <a:prstGeom prst="rect">
              <a:avLst/>
            </a:prstGeom>
            <a:noFill/>
          </p:spPr>
          <p:txBody>
            <a:bodyPr anchor="ctr" rtlCol="0" wrap="square">
              <a:spAutoFit/>
            </a:bodyPr>
            <a:lstStyle/>
            <a:p>
              <a:pPr algn="ct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grpSp>
        <p:nvGrpSpPr>
          <p:cNvPr id="16" name="组合 15"/>
          <p:cNvGrpSpPr/>
          <p:nvPr/>
        </p:nvGrpSpPr>
        <p:grpSpPr>
          <a:xfrm>
            <a:off x="1657801" y="1484784"/>
            <a:ext cx="2557424" cy="907751"/>
            <a:chOff x="1436370" y="1984470"/>
            <a:chExt cx="2636520" cy="1447800"/>
          </a:xfrm>
        </p:grpSpPr>
        <p:sp>
          <p:nvSpPr>
            <p:cNvPr id="17" name="任意多边形 16"/>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8" name="文本框 43"/>
            <p:cNvSpPr txBox="1"/>
            <p:nvPr/>
          </p:nvSpPr>
          <p:spPr>
            <a:xfrm>
              <a:off x="1709209" y="2343768"/>
              <a:ext cx="2293960" cy="729202"/>
            </a:xfrm>
            <a:prstGeom prst="rect">
              <a:avLst/>
            </a:prstGeom>
            <a:noFill/>
          </p:spPr>
          <p:txBody>
            <a:bodyPr anchor="ctr" rtlCol="0" wrap="square">
              <a:spAutoFit/>
            </a:bodyPr>
            <a:lstStyle/>
            <a:p>
              <a:pPr algn="ctr">
                <a:lnSpc>
                  <a:spcPct val="120000"/>
                </a:lnSpc>
              </a:pP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grpSp>
        <p:nvGrpSpPr>
          <p:cNvPr id="19" name="组合 18"/>
          <p:cNvGrpSpPr/>
          <p:nvPr/>
        </p:nvGrpSpPr>
        <p:grpSpPr>
          <a:xfrm>
            <a:off x="8070363" y="1484784"/>
            <a:ext cx="2557424" cy="907751"/>
            <a:chOff x="8127453" y="1984470"/>
            <a:chExt cx="2636520" cy="1447800"/>
          </a:xfrm>
        </p:grpSpPr>
        <p:sp>
          <p:nvSpPr>
            <p:cNvPr id="20" name="任意多边形 19"/>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21" name="文本框 46"/>
            <p:cNvSpPr txBox="1"/>
            <p:nvPr/>
          </p:nvSpPr>
          <p:spPr>
            <a:xfrm>
              <a:off x="8439017" y="2392383"/>
              <a:ext cx="2230360" cy="631975"/>
            </a:xfrm>
            <a:prstGeom prst="rect">
              <a:avLst/>
            </a:prstGeom>
            <a:noFill/>
          </p:spPr>
          <p:txBody>
            <a:bodyPr anchor="ctr" rtlCol="0" wrap="square">
              <a:spAutoFit/>
            </a:bodyPr>
            <a:lstStyle/>
            <a:p>
              <a:pPr algn="ct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grpSp>
        <p:nvGrpSpPr>
          <p:cNvPr id="22" name="组合 21"/>
          <p:cNvGrpSpPr/>
          <p:nvPr/>
        </p:nvGrpSpPr>
        <p:grpSpPr>
          <a:xfrm>
            <a:off x="5932842" y="1484784"/>
            <a:ext cx="2557424" cy="907751"/>
            <a:chOff x="5897092" y="1984470"/>
            <a:chExt cx="2636520" cy="1447800"/>
          </a:xfrm>
        </p:grpSpPr>
        <p:sp>
          <p:nvSpPr>
            <p:cNvPr id="23" name="任意多边形 22"/>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90">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24" name="文本框 49"/>
            <p:cNvSpPr txBox="1"/>
            <p:nvPr/>
          </p:nvSpPr>
          <p:spPr>
            <a:xfrm>
              <a:off x="6227710" y="2343773"/>
              <a:ext cx="2205655" cy="729202"/>
            </a:xfrm>
            <a:prstGeom prst="rect">
              <a:avLst/>
            </a:prstGeom>
            <a:noFill/>
          </p:spPr>
          <p:txBody>
            <a:bodyPr anchor="ctr" rtlCol="0" wrap="square">
              <a:spAutoFit/>
            </a:bodyPr>
            <a:lstStyle/>
            <a:p>
              <a:pPr algn="ctr">
                <a:lnSpc>
                  <a:spcPct val="120000"/>
                </a:lnSpc>
              </a:pP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sp>
        <p:nvSpPr>
          <p:cNvPr id="26" name="矩形 25"/>
          <p:cNvSpPr/>
          <p:nvPr/>
        </p:nvSpPr>
        <p:spPr>
          <a:xfrm>
            <a:off x="2319028"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7" name="矩形 47"/>
          <p:cNvSpPr>
            <a:spLocks noChangeArrowheads="1"/>
          </p:cNvSpPr>
          <p:nvPr/>
        </p:nvSpPr>
        <p:spPr bwMode="auto">
          <a:xfrm>
            <a:off x="1916690" y="3149657"/>
            <a:ext cx="1907885"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在此录入上述图表的描述说明，在此录入上述图表的描述说明，在此录入上述图表的描述说明。</a:t>
            </a:r>
          </a:p>
        </p:txBody>
      </p:sp>
      <p:sp>
        <p:nvSpPr>
          <p:cNvPr id="28" name="矩形 27"/>
          <p:cNvSpPr/>
          <p:nvPr/>
        </p:nvSpPr>
        <p:spPr>
          <a:xfrm>
            <a:off x="4486334"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29" name="矩形 47"/>
          <p:cNvSpPr>
            <a:spLocks noChangeArrowheads="1"/>
          </p:cNvSpPr>
          <p:nvPr/>
        </p:nvSpPr>
        <p:spPr bwMode="auto">
          <a:xfrm>
            <a:off x="4126666" y="3149657"/>
            <a:ext cx="1875361"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在此录入上述图表的描述说明，在此录入上述图表的描述说明，在此录入上述图表的描述说明。</a:t>
            </a:r>
          </a:p>
        </p:txBody>
      </p:sp>
      <p:sp>
        <p:nvSpPr>
          <p:cNvPr id="30" name="矩形 29"/>
          <p:cNvSpPr/>
          <p:nvPr/>
        </p:nvSpPr>
        <p:spPr>
          <a:xfrm>
            <a:off x="6653639"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1" name="矩形 47"/>
          <p:cNvSpPr>
            <a:spLocks noChangeArrowheads="1"/>
          </p:cNvSpPr>
          <p:nvPr/>
        </p:nvSpPr>
        <p:spPr bwMode="auto">
          <a:xfrm>
            <a:off x="6304118" y="3149657"/>
            <a:ext cx="1892607"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在此录入上述图表的描述说明，在此录入上述图表的描述说明，在此录入上述图表的描述说明。</a:t>
            </a:r>
          </a:p>
        </p:txBody>
      </p:sp>
      <p:sp>
        <p:nvSpPr>
          <p:cNvPr id="32" name="矩形 31"/>
          <p:cNvSpPr/>
          <p:nvPr/>
        </p:nvSpPr>
        <p:spPr>
          <a:xfrm>
            <a:off x="8820943" y="2670537"/>
            <a:ext cx="1097262" cy="365752"/>
          </a:xfrm>
          <a:prstGeom prst="rect">
            <a:avLst/>
          </a:prstGeom>
        </p:spPr>
        <p:txBody>
          <a:bodyPr bIns="45716" lIns="91431" rIns="91431" tIns="45716" wrap="none">
            <a:spAutoFit/>
          </a:bodyPr>
          <a:lstStyle/>
          <a:p>
            <a:pPr algn="ct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33" name="矩形 47"/>
          <p:cNvSpPr>
            <a:spLocks noChangeArrowheads="1"/>
          </p:cNvSpPr>
          <p:nvPr/>
        </p:nvSpPr>
        <p:spPr bwMode="auto">
          <a:xfrm>
            <a:off x="8498815" y="3149657"/>
            <a:ext cx="1874993"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在此录入上述图表的描述说明，在此录入上述图表的描述说明，在此录入上述图表的描述说明。</a:t>
            </a:r>
          </a:p>
        </p:txBody>
      </p:sp>
      <p:sp>
        <p:nvSpPr>
          <p:cNvPr id="34" name="Freeform 12"/>
          <p:cNvSpPr/>
          <p:nvPr/>
        </p:nvSpPr>
        <p:spPr bwMode="auto">
          <a:xfrm>
            <a:off x="1656804" y="4873847"/>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65000"/>
                  <a:lumOff val="35000"/>
                </a:schemeClr>
              </a:solidFill>
            </a:endParaRPr>
          </a:p>
        </p:txBody>
      </p:sp>
      <p:sp>
        <p:nvSpPr>
          <p:cNvPr id="35" name="Freeform 12"/>
          <p:cNvSpPr/>
          <p:nvPr/>
        </p:nvSpPr>
        <p:spPr bwMode="auto">
          <a:xfrm flipH="1" flipV="1">
            <a:off x="10249469" y="577909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65000"/>
                  <a:lumOff val="35000"/>
                </a:schemeClr>
              </a:solidFill>
            </a:endParaRPr>
          </a:p>
        </p:txBody>
      </p:sp>
      <p:sp>
        <p:nvSpPr>
          <p:cNvPr id="36" name="TextBox 35"/>
          <p:cNvSpPr txBox="1"/>
          <p:nvPr/>
        </p:nvSpPr>
        <p:spPr>
          <a:xfrm>
            <a:off x="2016844" y="5188048"/>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ppt_x"/>
                                          </p:val>
                                        </p:tav>
                                        <p:tav tm="100000">
                                          <p:val>
                                            <p:strVal val="#ppt_x"/>
                                          </p:val>
                                        </p:tav>
                                      </p:tavLst>
                                    </p:anim>
                                    <p:anim calcmode="lin" valueType="num">
                                      <p:cBhvr additive="base">
                                        <p:cTn dur="25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2" presetSubtype="8">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400" fill="hold" id="20"/>
                                        <p:tgtEl>
                                          <p:spTgt spid="16"/>
                                        </p:tgtEl>
                                        <p:attrNameLst>
                                          <p:attrName>ppt_x</p:attrName>
                                        </p:attrNameLst>
                                      </p:cBhvr>
                                      <p:tavLst>
                                        <p:tav tm="0">
                                          <p:val>
                                            <p:strVal val="0-#ppt_w/2"/>
                                          </p:val>
                                        </p:tav>
                                        <p:tav tm="100000">
                                          <p:val>
                                            <p:strVal val="#ppt_x"/>
                                          </p:val>
                                        </p:tav>
                                      </p:tavLst>
                                    </p:anim>
                                    <p:anim calcmode="lin" valueType="num">
                                      <p:cBhvr additive="base">
                                        <p:cTn dur="400" fill="hold" id="21"/>
                                        <p:tgtEl>
                                          <p:spTgt spid="16"/>
                                        </p:tgtEl>
                                        <p:attrNameLst>
                                          <p:attrName>ppt_y</p:attrName>
                                        </p:attrNameLst>
                                      </p:cBhvr>
                                      <p:tavLst>
                                        <p:tav tm="0">
                                          <p:val>
                                            <p:strVal val="#ppt_y"/>
                                          </p:val>
                                        </p:tav>
                                        <p:tav tm="100000">
                                          <p:val>
                                            <p:strVal val="#ppt_y"/>
                                          </p:val>
                                        </p:tav>
                                      </p:tavLst>
                                    </p:anim>
                                  </p:childTnLst>
                                </p:cTn>
                              </p:par>
                              <p:par>
                                <p:cTn fill="hold" grpId="0" id="22" nodeType="withEffect" presetClass="entr" presetID="12" presetSubtype="1">
                                  <p:stCondLst>
                                    <p:cond delay="500"/>
                                  </p:stCondLst>
                                  <p:childTnLst>
                                    <p:set>
                                      <p:cBhvr>
                                        <p:cTn dur="1" fill="hold" id="23">
                                          <p:stCondLst>
                                            <p:cond delay="0"/>
                                          </p:stCondLst>
                                        </p:cTn>
                                        <p:tgtEl>
                                          <p:spTgt spid="26"/>
                                        </p:tgtEl>
                                        <p:attrNameLst>
                                          <p:attrName>style.visibility</p:attrName>
                                        </p:attrNameLst>
                                      </p:cBhvr>
                                      <p:to>
                                        <p:strVal val="visible"/>
                                      </p:to>
                                    </p:set>
                                    <p:anim calcmode="lin" valueType="num">
                                      <p:cBhvr additive="base">
                                        <p:cTn dur="400" id="24"/>
                                        <p:tgtEl>
                                          <p:spTgt spid="26"/>
                                        </p:tgtEl>
                                        <p:attrNameLst>
                                          <p:attrName>ppt_y</p:attrName>
                                        </p:attrNameLst>
                                      </p:cBhvr>
                                      <p:tavLst>
                                        <p:tav tm="0">
                                          <p:val>
                                            <p:strVal val="#ppt_y-#ppt_h*1.125000"/>
                                          </p:val>
                                        </p:tav>
                                        <p:tav tm="100000">
                                          <p:val>
                                            <p:strVal val="#ppt_y"/>
                                          </p:val>
                                        </p:tav>
                                      </p:tavLst>
                                    </p:anim>
                                    <p:animEffect filter="wipe(down)" transition="in">
                                      <p:cBhvr>
                                        <p:cTn dur="400" id="25"/>
                                        <p:tgtEl>
                                          <p:spTgt spid="26"/>
                                        </p:tgtEl>
                                      </p:cBhvr>
                                    </p:animEffect>
                                  </p:childTnLst>
                                </p:cTn>
                              </p:par>
                              <p:par>
                                <p:cTn fill="hold" grpId="0" id="26" nodeType="withEffect" presetClass="entr" presetID="12" presetSubtype="1">
                                  <p:stCondLst>
                                    <p:cond delay="50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400" id="28"/>
                                        <p:tgtEl>
                                          <p:spTgt spid="27"/>
                                        </p:tgtEl>
                                        <p:attrNameLst>
                                          <p:attrName>ppt_y</p:attrName>
                                        </p:attrNameLst>
                                      </p:cBhvr>
                                      <p:tavLst>
                                        <p:tav tm="0">
                                          <p:val>
                                            <p:strVal val="#ppt_y-#ppt_h*1.125000"/>
                                          </p:val>
                                        </p:tav>
                                        <p:tav tm="100000">
                                          <p:val>
                                            <p:strVal val="#ppt_y"/>
                                          </p:val>
                                        </p:tav>
                                      </p:tavLst>
                                    </p:anim>
                                    <p:animEffect filter="wipe(down)" transition="in">
                                      <p:cBhvr>
                                        <p:cTn dur="400" id="29"/>
                                        <p:tgtEl>
                                          <p:spTgt spid="27"/>
                                        </p:tgtEl>
                                      </p:cBhvr>
                                    </p:animEffect>
                                  </p:childTnLst>
                                </p:cTn>
                              </p:par>
                            </p:childTnLst>
                          </p:cTn>
                        </p:par>
                        <p:par>
                          <p:cTn fill="hold" id="30" nodeType="afterGroup">
                            <p:stCondLst>
                              <p:cond delay="1400"/>
                            </p:stCondLst>
                            <p:childTnLst>
                              <p:par>
                                <p:cTn fill="hold" id="31" nodeType="afterEffect" presetClass="entr" presetID="12" presetSubtype="8">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additive="base">
                                        <p:cTn dur="400" id="33"/>
                                        <p:tgtEl>
                                          <p:spTgt spid="13"/>
                                        </p:tgtEl>
                                        <p:attrNameLst>
                                          <p:attrName>ppt_x</p:attrName>
                                        </p:attrNameLst>
                                      </p:cBhvr>
                                      <p:tavLst>
                                        <p:tav tm="0">
                                          <p:val>
                                            <p:strVal val="#ppt_x-#ppt_w*1.125000"/>
                                          </p:val>
                                        </p:tav>
                                        <p:tav tm="100000">
                                          <p:val>
                                            <p:strVal val="#ppt_x"/>
                                          </p:val>
                                        </p:tav>
                                      </p:tavLst>
                                    </p:anim>
                                    <p:animEffect filter="wipe(right)" transition="in">
                                      <p:cBhvr>
                                        <p:cTn dur="400" id="34"/>
                                        <p:tgtEl>
                                          <p:spTgt spid="13"/>
                                        </p:tgtEl>
                                      </p:cBhvr>
                                    </p:animEffect>
                                  </p:childTnLst>
                                </p:cTn>
                              </p:par>
                              <p:par>
                                <p:cTn fill="hold" grpId="0" id="35" nodeType="withEffect" presetClass="entr" presetID="12" presetSubtype="1">
                                  <p:stCondLst>
                                    <p:cond delay="500"/>
                                  </p:stCondLst>
                                  <p:childTnLst>
                                    <p:set>
                                      <p:cBhvr>
                                        <p:cTn dur="1" fill="hold" id="36">
                                          <p:stCondLst>
                                            <p:cond delay="0"/>
                                          </p:stCondLst>
                                        </p:cTn>
                                        <p:tgtEl>
                                          <p:spTgt spid="28"/>
                                        </p:tgtEl>
                                        <p:attrNameLst>
                                          <p:attrName>style.visibility</p:attrName>
                                        </p:attrNameLst>
                                      </p:cBhvr>
                                      <p:to>
                                        <p:strVal val="visible"/>
                                      </p:to>
                                    </p:set>
                                    <p:anim calcmode="lin" valueType="num">
                                      <p:cBhvr additive="base">
                                        <p:cTn dur="400" id="37"/>
                                        <p:tgtEl>
                                          <p:spTgt spid="28"/>
                                        </p:tgtEl>
                                        <p:attrNameLst>
                                          <p:attrName>ppt_y</p:attrName>
                                        </p:attrNameLst>
                                      </p:cBhvr>
                                      <p:tavLst>
                                        <p:tav tm="0">
                                          <p:val>
                                            <p:strVal val="#ppt_y-#ppt_h*1.125000"/>
                                          </p:val>
                                        </p:tav>
                                        <p:tav tm="100000">
                                          <p:val>
                                            <p:strVal val="#ppt_y"/>
                                          </p:val>
                                        </p:tav>
                                      </p:tavLst>
                                    </p:anim>
                                    <p:animEffect filter="wipe(down)" transition="in">
                                      <p:cBhvr>
                                        <p:cTn dur="400" id="38"/>
                                        <p:tgtEl>
                                          <p:spTgt spid="28"/>
                                        </p:tgtEl>
                                      </p:cBhvr>
                                    </p:animEffect>
                                  </p:childTnLst>
                                </p:cTn>
                              </p:par>
                              <p:par>
                                <p:cTn fill="hold" grpId="0" id="39" nodeType="withEffect" presetClass="entr" presetID="12" presetSubtype="1">
                                  <p:stCondLst>
                                    <p:cond delay="50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400" id="41"/>
                                        <p:tgtEl>
                                          <p:spTgt spid="29"/>
                                        </p:tgtEl>
                                        <p:attrNameLst>
                                          <p:attrName>ppt_y</p:attrName>
                                        </p:attrNameLst>
                                      </p:cBhvr>
                                      <p:tavLst>
                                        <p:tav tm="0">
                                          <p:val>
                                            <p:strVal val="#ppt_y-#ppt_h*1.125000"/>
                                          </p:val>
                                        </p:tav>
                                        <p:tav tm="100000">
                                          <p:val>
                                            <p:strVal val="#ppt_y"/>
                                          </p:val>
                                        </p:tav>
                                      </p:tavLst>
                                    </p:anim>
                                    <p:animEffect filter="wipe(down)" transition="in">
                                      <p:cBhvr>
                                        <p:cTn dur="400" id="42"/>
                                        <p:tgtEl>
                                          <p:spTgt spid="29"/>
                                        </p:tgtEl>
                                      </p:cBhvr>
                                    </p:animEffect>
                                  </p:childTnLst>
                                </p:cTn>
                              </p:par>
                            </p:childTnLst>
                          </p:cTn>
                        </p:par>
                        <p:par>
                          <p:cTn fill="hold" id="43" nodeType="afterGroup">
                            <p:stCondLst>
                              <p:cond delay="2300"/>
                            </p:stCondLst>
                            <p:childTnLst>
                              <p:par>
                                <p:cTn fill="hold" id="44" nodeType="afterEffect" presetClass="entr" presetID="12" presetSubtype="8">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additive="base">
                                        <p:cTn dur="400" id="46"/>
                                        <p:tgtEl>
                                          <p:spTgt spid="22"/>
                                        </p:tgtEl>
                                        <p:attrNameLst>
                                          <p:attrName>ppt_x</p:attrName>
                                        </p:attrNameLst>
                                      </p:cBhvr>
                                      <p:tavLst>
                                        <p:tav tm="0">
                                          <p:val>
                                            <p:strVal val="#ppt_x-#ppt_w*1.125000"/>
                                          </p:val>
                                        </p:tav>
                                        <p:tav tm="100000">
                                          <p:val>
                                            <p:strVal val="#ppt_x"/>
                                          </p:val>
                                        </p:tav>
                                      </p:tavLst>
                                    </p:anim>
                                    <p:animEffect filter="wipe(right)" transition="in">
                                      <p:cBhvr>
                                        <p:cTn dur="400" id="47"/>
                                        <p:tgtEl>
                                          <p:spTgt spid="22"/>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400" id="50"/>
                                        <p:tgtEl>
                                          <p:spTgt spid="30"/>
                                        </p:tgtEl>
                                        <p:attrNameLst>
                                          <p:attrName>ppt_y</p:attrName>
                                        </p:attrNameLst>
                                      </p:cBhvr>
                                      <p:tavLst>
                                        <p:tav tm="0">
                                          <p:val>
                                            <p:strVal val="#ppt_y-#ppt_h*1.125000"/>
                                          </p:val>
                                        </p:tav>
                                        <p:tav tm="100000">
                                          <p:val>
                                            <p:strVal val="#ppt_y"/>
                                          </p:val>
                                        </p:tav>
                                      </p:tavLst>
                                    </p:anim>
                                    <p:animEffect filter="wipe(down)" transition="in">
                                      <p:cBhvr>
                                        <p:cTn dur="400" id="51"/>
                                        <p:tgtEl>
                                          <p:spTgt spid="30"/>
                                        </p:tgtEl>
                                      </p:cBhvr>
                                    </p:animEffect>
                                  </p:childTnLst>
                                </p:cTn>
                              </p:par>
                              <p:par>
                                <p:cTn fill="hold" grpId="0" id="52" nodeType="withEffect" presetClass="entr" presetID="12" presetSubtype="1">
                                  <p:stCondLst>
                                    <p:cond delay="500"/>
                                  </p:stCondLst>
                                  <p:childTnLst>
                                    <p:set>
                                      <p:cBhvr>
                                        <p:cTn dur="1" fill="hold" id="53">
                                          <p:stCondLst>
                                            <p:cond delay="0"/>
                                          </p:stCondLst>
                                        </p:cTn>
                                        <p:tgtEl>
                                          <p:spTgt spid="31"/>
                                        </p:tgtEl>
                                        <p:attrNameLst>
                                          <p:attrName>style.visibility</p:attrName>
                                        </p:attrNameLst>
                                      </p:cBhvr>
                                      <p:to>
                                        <p:strVal val="visible"/>
                                      </p:to>
                                    </p:set>
                                    <p:anim calcmode="lin" valueType="num">
                                      <p:cBhvr additive="base">
                                        <p:cTn dur="400" id="54"/>
                                        <p:tgtEl>
                                          <p:spTgt spid="31"/>
                                        </p:tgtEl>
                                        <p:attrNameLst>
                                          <p:attrName>ppt_y</p:attrName>
                                        </p:attrNameLst>
                                      </p:cBhvr>
                                      <p:tavLst>
                                        <p:tav tm="0">
                                          <p:val>
                                            <p:strVal val="#ppt_y-#ppt_h*1.125000"/>
                                          </p:val>
                                        </p:tav>
                                        <p:tav tm="100000">
                                          <p:val>
                                            <p:strVal val="#ppt_y"/>
                                          </p:val>
                                        </p:tav>
                                      </p:tavLst>
                                    </p:anim>
                                    <p:animEffect filter="wipe(down)" transition="in">
                                      <p:cBhvr>
                                        <p:cTn dur="400" id="55"/>
                                        <p:tgtEl>
                                          <p:spTgt spid="31"/>
                                        </p:tgtEl>
                                      </p:cBhvr>
                                    </p:animEffect>
                                  </p:childTnLst>
                                </p:cTn>
                              </p:par>
                            </p:childTnLst>
                          </p:cTn>
                        </p:par>
                        <p:par>
                          <p:cTn fill="hold" id="56" nodeType="afterGroup">
                            <p:stCondLst>
                              <p:cond delay="3200"/>
                            </p:stCondLst>
                            <p:childTnLst>
                              <p:par>
                                <p:cTn fill="hold" id="57" nodeType="afterEffect" presetClass="entr" presetID="12" presetSubtype="8">
                                  <p:stCondLst>
                                    <p:cond delay="0"/>
                                  </p:stCondLst>
                                  <p:childTnLst>
                                    <p:set>
                                      <p:cBhvr>
                                        <p:cTn dur="1" fill="hold" id="58">
                                          <p:stCondLst>
                                            <p:cond delay="0"/>
                                          </p:stCondLst>
                                        </p:cTn>
                                        <p:tgtEl>
                                          <p:spTgt spid="19"/>
                                        </p:tgtEl>
                                        <p:attrNameLst>
                                          <p:attrName>style.visibility</p:attrName>
                                        </p:attrNameLst>
                                      </p:cBhvr>
                                      <p:to>
                                        <p:strVal val="visible"/>
                                      </p:to>
                                    </p:set>
                                    <p:anim calcmode="lin" valueType="num">
                                      <p:cBhvr additive="base">
                                        <p:cTn dur="400" id="59"/>
                                        <p:tgtEl>
                                          <p:spTgt spid="19"/>
                                        </p:tgtEl>
                                        <p:attrNameLst>
                                          <p:attrName>ppt_x</p:attrName>
                                        </p:attrNameLst>
                                      </p:cBhvr>
                                      <p:tavLst>
                                        <p:tav tm="0">
                                          <p:val>
                                            <p:strVal val="#ppt_x-#ppt_w*1.125000"/>
                                          </p:val>
                                        </p:tav>
                                        <p:tav tm="100000">
                                          <p:val>
                                            <p:strVal val="#ppt_x"/>
                                          </p:val>
                                        </p:tav>
                                      </p:tavLst>
                                    </p:anim>
                                    <p:animEffect filter="wipe(right)" transition="in">
                                      <p:cBhvr>
                                        <p:cTn dur="400" id="60"/>
                                        <p:tgtEl>
                                          <p:spTgt spid="19"/>
                                        </p:tgtEl>
                                      </p:cBhvr>
                                    </p:animEffect>
                                  </p:childTnLst>
                                </p:cTn>
                              </p:par>
                              <p:par>
                                <p:cTn fill="hold" grpId="0" id="61" nodeType="withEffect" presetClass="entr" presetID="12" presetSubtype="1">
                                  <p:stCondLst>
                                    <p:cond delay="500"/>
                                  </p:stCondLst>
                                  <p:childTnLst>
                                    <p:set>
                                      <p:cBhvr>
                                        <p:cTn dur="1" fill="hold" id="62">
                                          <p:stCondLst>
                                            <p:cond delay="0"/>
                                          </p:stCondLst>
                                        </p:cTn>
                                        <p:tgtEl>
                                          <p:spTgt spid="32"/>
                                        </p:tgtEl>
                                        <p:attrNameLst>
                                          <p:attrName>style.visibility</p:attrName>
                                        </p:attrNameLst>
                                      </p:cBhvr>
                                      <p:to>
                                        <p:strVal val="visible"/>
                                      </p:to>
                                    </p:set>
                                    <p:anim calcmode="lin" valueType="num">
                                      <p:cBhvr additive="base">
                                        <p:cTn dur="400" id="63"/>
                                        <p:tgtEl>
                                          <p:spTgt spid="32"/>
                                        </p:tgtEl>
                                        <p:attrNameLst>
                                          <p:attrName>ppt_y</p:attrName>
                                        </p:attrNameLst>
                                      </p:cBhvr>
                                      <p:tavLst>
                                        <p:tav tm="0">
                                          <p:val>
                                            <p:strVal val="#ppt_y-#ppt_h*1.125000"/>
                                          </p:val>
                                        </p:tav>
                                        <p:tav tm="100000">
                                          <p:val>
                                            <p:strVal val="#ppt_y"/>
                                          </p:val>
                                        </p:tav>
                                      </p:tavLst>
                                    </p:anim>
                                    <p:animEffect filter="wipe(down)" transition="in">
                                      <p:cBhvr>
                                        <p:cTn dur="400" id="64"/>
                                        <p:tgtEl>
                                          <p:spTgt spid="32"/>
                                        </p:tgtEl>
                                      </p:cBhvr>
                                    </p:animEffect>
                                  </p:childTnLst>
                                </p:cTn>
                              </p:par>
                              <p:par>
                                <p:cTn fill="hold" grpId="0" id="65" nodeType="withEffect" presetClass="entr" presetID="12" presetSubtype="1">
                                  <p:stCondLst>
                                    <p:cond delay="500"/>
                                  </p:stCondLst>
                                  <p:childTnLst>
                                    <p:set>
                                      <p:cBhvr>
                                        <p:cTn dur="1" fill="hold" id="66">
                                          <p:stCondLst>
                                            <p:cond delay="0"/>
                                          </p:stCondLst>
                                        </p:cTn>
                                        <p:tgtEl>
                                          <p:spTgt spid="33"/>
                                        </p:tgtEl>
                                        <p:attrNameLst>
                                          <p:attrName>style.visibility</p:attrName>
                                        </p:attrNameLst>
                                      </p:cBhvr>
                                      <p:to>
                                        <p:strVal val="visible"/>
                                      </p:to>
                                    </p:set>
                                    <p:anim calcmode="lin" valueType="num">
                                      <p:cBhvr additive="base">
                                        <p:cTn dur="400" id="67"/>
                                        <p:tgtEl>
                                          <p:spTgt spid="33"/>
                                        </p:tgtEl>
                                        <p:attrNameLst>
                                          <p:attrName>ppt_y</p:attrName>
                                        </p:attrNameLst>
                                      </p:cBhvr>
                                      <p:tavLst>
                                        <p:tav tm="0">
                                          <p:val>
                                            <p:strVal val="#ppt_y-#ppt_h*1.125000"/>
                                          </p:val>
                                        </p:tav>
                                        <p:tav tm="100000">
                                          <p:val>
                                            <p:strVal val="#ppt_y"/>
                                          </p:val>
                                        </p:tav>
                                      </p:tavLst>
                                    </p:anim>
                                    <p:animEffect filter="wipe(down)" transition="in">
                                      <p:cBhvr>
                                        <p:cTn dur="400" id="68"/>
                                        <p:tgtEl>
                                          <p:spTgt spid="33"/>
                                        </p:tgtEl>
                                      </p:cBhvr>
                                    </p:animEffect>
                                  </p:childTnLst>
                                </p:cTn>
                              </p:par>
                            </p:childTnLst>
                          </p:cTn>
                        </p:par>
                        <p:par>
                          <p:cTn fill="hold" id="69" nodeType="afterGroup">
                            <p:stCondLst>
                              <p:cond delay="4100"/>
                            </p:stCondLst>
                            <p:childTnLst>
                              <p:par>
                                <p:cTn fill="hold" grpId="0" id="70" nodeType="afterEffect" presetClass="entr" presetID="1" presetSubtype="0">
                                  <p:stCondLst>
                                    <p:cond delay="0"/>
                                  </p:stCondLst>
                                  <p:childTnLst>
                                    <p:set>
                                      <p:cBhvr>
                                        <p:cTn dur="1" fill="hold" id="71">
                                          <p:stCondLst>
                                            <p:cond delay="0"/>
                                          </p:stCondLst>
                                        </p:cTn>
                                        <p:tgtEl>
                                          <p:spTgt spid="34"/>
                                        </p:tgtEl>
                                        <p:attrNameLst>
                                          <p:attrName>style.visibility</p:attrName>
                                        </p:attrNameLst>
                                      </p:cBhvr>
                                      <p:to>
                                        <p:strVal val="visible"/>
                                      </p:to>
                                    </p:set>
                                  </p:childTnLst>
                                </p:cTn>
                              </p:par>
                              <p:par>
                                <p:cTn accel="50000" decel="50000" fill="hold" grpId="1" id="72" nodeType="withEffect" presetClass="path" presetID="35" presetSubtype="0">
                                  <p:stCondLst>
                                    <p:cond delay="0"/>
                                  </p:stCondLst>
                                  <p:childTnLst>
                                    <p:animMotion origin="layout" path="M -3.56836E-06 -3.7037E-07 L 0.36686 0.15278" pathEditMode="relative" ptsTypes="AA" rAng="0">
                                      <p:cBhvr>
                                        <p:cTn dur="500" fill="hold" id="73" spd="-99900"/>
                                        <p:tgtEl>
                                          <p:spTgt spid="34"/>
                                        </p:tgtEl>
                                        <p:attrNameLst>
                                          <p:attrName>ppt_x</p:attrName>
                                          <p:attrName>ppt_y</p:attrName>
                                        </p:attrNameLst>
                                      </p:cBhvr>
                                      <p:rCtr x="18343" y="7639"/>
                                    </p:animMotion>
                                  </p:childTnLst>
                                </p:cTn>
                              </p:par>
                              <p:par>
                                <p:cTn fill="hold" grpId="0" id="74" nodeType="withEffect" presetClass="entr" presetID="1" presetSubtype="0">
                                  <p:stCondLst>
                                    <p:cond delay="0"/>
                                  </p:stCondLst>
                                  <p:childTnLst>
                                    <p:set>
                                      <p:cBhvr>
                                        <p:cTn dur="1" fill="hold" id="75">
                                          <p:stCondLst>
                                            <p:cond delay="0"/>
                                          </p:stCondLst>
                                        </p:cTn>
                                        <p:tgtEl>
                                          <p:spTgt spid="35"/>
                                        </p:tgtEl>
                                        <p:attrNameLst>
                                          <p:attrName>style.visibility</p:attrName>
                                        </p:attrNameLst>
                                      </p:cBhvr>
                                      <p:to>
                                        <p:strVal val="visible"/>
                                      </p:to>
                                    </p:set>
                                  </p:childTnLst>
                                </p:cTn>
                              </p:par>
                              <p:par>
                                <p:cTn accel="50000" decel="50000" fill="hold" grpId="1" id="76" nodeType="withEffect" presetClass="path" presetID="35" presetSubtype="0">
                                  <p:stCondLst>
                                    <p:cond delay="0"/>
                                  </p:stCondLst>
                                  <p:childTnLst>
                                    <p:animMotion origin="layout" path="M 7.85742E-07 -3.33333E-06 L -0.39495 -0.11018" pathEditMode="relative" ptsTypes="AA" rAng="0">
                                      <p:cBhvr>
                                        <p:cTn dur="500" fill="hold" id="77" spd="-99900"/>
                                        <p:tgtEl>
                                          <p:spTgt spid="35"/>
                                        </p:tgtEl>
                                        <p:attrNameLst>
                                          <p:attrName>ppt_x</p:attrName>
                                          <p:attrName>ppt_y</p:attrName>
                                        </p:attrNameLst>
                                      </p:cBhvr>
                                      <p:rCtr x="-19748" y="-5509"/>
                                    </p:animMotion>
                                  </p:childTnLst>
                                </p:cTn>
                              </p:par>
                            </p:childTnLst>
                          </p:cTn>
                        </p:par>
                        <p:par>
                          <p:cTn fill="hold" id="78" nodeType="afterGroup">
                            <p:stCondLst>
                              <p:cond delay="4600"/>
                            </p:stCondLst>
                            <p:childTnLst>
                              <p:par>
                                <p:cTn fill="hold" grpId="0" id="79" nodeType="afterEffect" presetClass="entr" presetID="18" presetSubtype="3">
                                  <p:stCondLst>
                                    <p:cond delay="0"/>
                                  </p:stCondLst>
                                  <p:childTnLst>
                                    <p:set>
                                      <p:cBhvr>
                                        <p:cTn dur="1" fill="hold" id="80">
                                          <p:stCondLst>
                                            <p:cond delay="0"/>
                                          </p:stCondLst>
                                        </p:cTn>
                                        <p:tgtEl>
                                          <p:spTgt spid="36"/>
                                        </p:tgtEl>
                                        <p:attrNameLst>
                                          <p:attrName>style.visibility</p:attrName>
                                        </p:attrNameLst>
                                      </p:cBhvr>
                                      <p:to>
                                        <p:strVal val="visible"/>
                                      </p:to>
                                    </p:set>
                                    <p:animEffect filter="strips(upRight)" transition="in">
                                      <p:cBhvr>
                                        <p:cTn dur="500" id="81"/>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26"/>
      <p:bldP grpId="0" spid="27"/>
      <p:bldP grpId="0" spid="28"/>
      <p:bldP grpId="0" spid="29"/>
      <p:bldP grpId="0" spid="30"/>
      <p:bldP grpId="0" spid="31"/>
      <p:bldP grpId="0" spid="32"/>
      <p:bldP grpId="0" spid="33"/>
      <p:bldP grpId="0" spid="34"/>
      <p:bldP grpId="1" spid="34"/>
      <p:bldP grpId="0" spid="35"/>
      <p:bldP grpId="1" spid="35"/>
      <p:bldP grpId="0" spid="3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9" name="图片 88"/>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1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sp>
        <p:nvSpPr>
          <p:cNvPr id="2" name="圆角矩形 1"/>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Freeform 5"/>
          <p:cNvSpPr/>
          <p:nvPr/>
        </p:nvSpPr>
        <p:spPr bwMode="auto">
          <a:xfrm>
            <a:off x="1777107" y="1968222"/>
            <a:ext cx="3240360" cy="2921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cap="flat" w="9525">
            <a:noFill/>
            <a:prstDash val="solid"/>
            <a:miter lim="800000"/>
          </a:ln>
        </p:spPr>
        <p:txBody>
          <a:bodyPr anchor="t" anchorCtr="0" bIns="45720" compatLnSpc="1" lIns="91440" numCol="1" rIns="91440" tIns="45720" vert="horz" wrap="square"/>
          <a:lstStyle/>
          <a:p>
            <a:endParaRPr altLang="en-US" lang="zh-CN"/>
          </a:p>
        </p:txBody>
      </p:sp>
      <p:sp>
        <p:nvSpPr>
          <p:cNvPr id="27" name="KSO_Shape"/>
          <p:cNvSpPr/>
          <p:nvPr/>
        </p:nvSpPr>
        <p:spPr bwMode="auto">
          <a:xfrm>
            <a:off x="2609929" y="2888347"/>
            <a:ext cx="1574716" cy="1081305"/>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28" name="圆角矩形 27"/>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TextBox 29"/>
          <p:cNvSpPr txBox="1"/>
          <p:nvPr/>
        </p:nvSpPr>
        <p:spPr>
          <a:xfrm flipH="1">
            <a:off x="5881563" y="2788464"/>
            <a:ext cx="360040" cy="1097280"/>
          </a:xfrm>
          <a:prstGeom prst="rect">
            <a:avLst/>
          </a:prstGeom>
          <a:noFill/>
        </p:spPr>
        <p:txBody>
          <a:bodyPr rtlCol="0" wrap="square">
            <a:spAutoFit/>
          </a:bodyPr>
          <a:lstStyle/>
          <a:p>
            <a:pPr algn="ctr"/>
            <a:r>
              <a:rPr b="1" lang="id-ID" smtClean="0" sz="6600">
                <a:solidFill>
                  <a:schemeClr val="bg1"/>
                </a:solidFill>
                <a:latin charset="0" pitchFamily="34" typeface="Impact MT Std"/>
              </a:rPr>
              <a:t>1</a:t>
            </a:r>
          </a:p>
        </p:txBody>
      </p:sp>
      <p:sp>
        <p:nvSpPr>
          <p:cNvPr id="31" name="文本框 9"/>
          <p:cNvSpPr txBox="1"/>
          <p:nvPr/>
        </p:nvSpPr>
        <p:spPr>
          <a:xfrm>
            <a:off x="6961683" y="2672324"/>
            <a:ext cx="2103040" cy="495300"/>
          </a:xfrm>
          <a:prstGeom prst="rect">
            <a:avLst/>
          </a:prstGeom>
          <a:noFill/>
        </p:spPr>
        <p:txBody>
          <a:bodyPr bIns="34290" lIns="68580" rIns="68580" rtlCol="0" tIns="34290" wrap="square">
            <a:spAutoFit/>
          </a:bodyPr>
          <a:lstStyle/>
          <a:p>
            <a:pPr lvl="1" marL="0"/>
            <a:r>
              <a:rPr altLang="en-US" lang="zh-CN" smtClean="0" sz="2800">
                <a:solidFill>
                  <a:schemeClr val="bg1"/>
                </a:solidFill>
                <a:latin charset="-122" panose="020b0503020204020204" pitchFamily="34" typeface="微软雅黑"/>
                <a:ea charset="-122" panose="020b0503020204020204" pitchFamily="34" typeface="微软雅黑"/>
              </a:rPr>
              <a:t>公司与团队</a:t>
            </a:r>
          </a:p>
        </p:txBody>
      </p:sp>
      <p:grpSp>
        <p:nvGrpSpPr>
          <p:cNvPr id="32" name="组合 31"/>
          <p:cNvGrpSpPr/>
          <p:nvPr/>
        </p:nvGrpSpPr>
        <p:grpSpPr>
          <a:xfrm>
            <a:off x="7037176" y="3248388"/>
            <a:ext cx="1436675" cy="215444"/>
            <a:chOff x="4369395" y="3284984"/>
            <a:chExt cx="1436675" cy="215444"/>
          </a:xfrm>
        </p:grpSpPr>
        <p:sp>
          <p:nvSpPr>
            <p:cNvPr id="33"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公司简介</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37" name="组合 36"/>
          <p:cNvGrpSpPr/>
          <p:nvPr/>
        </p:nvGrpSpPr>
        <p:grpSpPr>
          <a:xfrm>
            <a:off x="8477336" y="3248388"/>
            <a:ext cx="1436675" cy="215444"/>
            <a:chOff x="4369395" y="3284984"/>
            <a:chExt cx="1436675" cy="215444"/>
          </a:xfrm>
        </p:grpSpPr>
        <p:sp>
          <p:nvSpPr>
            <p:cNvPr id="38"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团队介绍</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42" name="组合 41"/>
          <p:cNvGrpSpPr/>
          <p:nvPr/>
        </p:nvGrpSpPr>
        <p:grpSpPr>
          <a:xfrm>
            <a:off x="9917496" y="3248388"/>
            <a:ext cx="1436675" cy="215444"/>
            <a:chOff x="4369395" y="3284984"/>
            <a:chExt cx="1436675" cy="215444"/>
          </a:xfrm>
        </p:grpSpPr>
        <p:sp>
          <p:nvSpPr>
            <p:cNvPr id="45"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项目成员</a:t>
              </a: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0" name="等腰三角形 4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51" name="组合 50"/>
          <p:cNvGrpSpPr/>
          <p:nvPr/>
        </p:nvGrpSpPr>
        <p:grpSpPr>
          <a:xfrm>
            <a:off x="7033691" y="3537000"/>
            <a:ext cx="1436675" cy="215444"/>
            <a:chOff x="4369395" y="3284984"/>
            <a:chExt cx="1436675" cy="215444"/>
          </a:xfrm>
        </p:grpSpPr>
        <p:sp>
          <p:nvSpPr>
            <p:cNvPr id="5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核心成员</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4" name="组合 73"/>
          <p:cNvGrpSpPr/>
          <p:nvPr/>
        </p:nvGrpSpPr>
        <p:grpSpPr>
          <a:xfrm>
            <a:off x="8477336" y="3536420"/>
            <a:ext cx="1436675" cy="215444"/>
            <a:chOff x="4369395" y="3284984"/>
            <a:chExt cx="1436675" cy="215444"/>
          </a:xfrm>
        </p:grpSpPr>
        <p:sp>
          <p:nvSpPr>
            <p:cNvPr id="75"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组织结构</a:t>
              </a:r>
            </a:p>
          </p:txBody>
        </p:sp>
        <p:grpSp>
          <p:nvGrpSpPr>
            <p:cNvPr id="76" name="组合 75"/>
            <p:cNvGrpSpPr/>
            <p:nvPr/>
          </p:nvGrpSpPr>
          <p:grpSpPr>
            <a:xfrm>
              <a:off x="4369395" y="3316401"/>
              <a:ext cx="168551" cy="168551"/>
              <a:chOff x="5005199" y="3717032"/>
              <a:chExt cx="168551" cy="168551"/>
            </a:xfrm>
          </p:grpSpPr>
          <p:sp>
            <p:nvSpPr>
              <p:cNvPr id="77" name="椭圆 7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8" name="等腰三角形 7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9" name="组合 78"/>
          <p:cNvGrpSpPr/>
          <p:nvPr/>
        </p:nvGrpSpPr>
        <p:grpSpPr>
          <a:xfrm>
            <a:off x="9917496" y="3536420"/>
            <a:ext cx="1436675" cy="215444"/>
            <a:chOff x="4369395" y="3284984"/>
            <a:chExt cx="1436675" cy="215444"/>
          </a:xfrm>
        </p:grpSpPr>
        <p:sp>
          <p:nvSpPr>
            <p:cNvPr id="80"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公司大事记</a:t>
              </a:r>
            </a:p>
          </p:txBody>
        </p:sp>
        <p:grpSp>
          <p:nvGrpSpPr>
            <p:cNvPr id="81" name="组合 80"/>
            <p:cNvGrpSpPr/>
            <p:nvPr/>
          </p:nvGrpSpPr>
          <p:grpSpPr>
            <a:xfrm>
              <a:off x="4369395" y="3316401"/>
              <a:ext cx="168551" cy="168551"/>
              <a:chOff x="5005199" y="3717032"/>
              <a:chExt cx="168551" cy="168551"/>
            </a:xfrm>
          </p:grpSpPr>
          <p:sp>
            <p:nvSpPr>
              <p:cNvPr id="82" name="椭圆 81"/>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3" name="等腰三角形 8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84" name="组合 83"/>
          <p:cNvGrpSpPr/>
          <p:nvPr/>
        </p:nvGrpSpPr>
        <p:grpSpPr>
          <a:xfrm>
            <a:off x="7037176" y="3825032"/>
            <a:ext cx="1436675" cy="215444"/>
            <a:chOff x="4369395" y="3284984"/>
            <a:chExt cx="1436675" cy="215444"/>
          </a:xfrm>
        </p:grpSpPr>
        <p:sp>
          <p:nvSpPr>
            <p:cNvPr id="85"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企业理念</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90" name="矩形 89"/>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92" name="标题 4"/>
          <p:cNvSpPr txBox="1"/>
          <p:nvPr/>
        </p:nvSpPr>
        <p:spPr>
          <a:xfrm>
            <a:off x="985019" y="363228"/>
            <a:ext cx="1224136"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0070C0"/>
                </a:solidFill>
                <a:latin charset="0" pitchFamily="34" typeface="Impact MT Std"/>
                <a:ea charset="-122" panose="020b0503020204020204" pitchFamily="34" typeface="微软雅黑"/>
              </a:rPr>
              <a:t>第一章</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additive="base">
                                        <p:cTn dur="500" fill="hold" id="7"/>
                                        <p:tgtEl>
                                          <p:spTgt spid="92"/>
                                        </p:tgtEl>
                                        <p:attrNameLst>
                                          <p:attrName>ppt_x</p:attrName>
                                        </p:attrNameLst>
                                      </p:cBhvr>
                                      <p:tavLst>
                                        <p:tav tm="0">
                                          <p:val>
                                            <p:strVal val="0-#ppt_w/2"/>
                                          </p:val>
                                        </p:tav>
                                        <p:tav tm="100000">
                                          <p:val>
                                            <p:strVal val="#ppt_x"/>
                                          </p:val>
                                        </p:tav>
                                      </p:tavLst>
                                    </p:anim>
                                    <p:anim calcmode="lin" valueType="num">
                                      <p:cBhvr additive="base">
                                        <p:cTn dur="500" fill="hold" id="8"/>
                                        <p:tgtEl>
                                          <p:spTgt spid="9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90"/>
                                        </p:tgtEl>
                                        <p:attrNameLst>
                                          <p:attrName>style.visibility</p:attrName>
                                        </p:attrNameLst>
                                      </p:cBhvr>
                                      <p:to>
                                        <p:strVal val="visible"/>
                                      </p:to>
                                    </p:set>
                                    <p:anim calcmode="lin" valueType="num">
                                      <p:cBhvr additive="base">
                                        <p:cTn dur="250" fill="hold" id="11"/>
                                        <p:tgtEl>
                                          <p:spTgt spid="90"/>
                                        </p:tgtEl>
                                        <p:attrNameLst>
                                          <p:attrName>ppt_x</p:attrName>
                                        </p:attrNameLst>
                                      </p:cBhvr>
                                      <p:tavLst>
                                        <p:tav tm="0">
                                          <p:val>
                                            <p:strVal val="0-#ppt_w/2"/>
                                          </p:val>
                                        </p:tav>
                                        <p:tav tm="100000">
                                          <p:val>
                                            <p:strVal val="#ppt_x"/>
                                          </p:val>
                                        </p:tav>
                                      </p:tavLst>
                                    </p:anim>
                                    <p:anim calcmode="lin" valueType="num">
                                      <p:cBhvr additive="base">
                                        <p:cTn dur="250" fill="hold" id="12"/>
                                        <p:tgtEl>
                                          <p:spTgt spid="9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91"/>
                                        </p:tgtEl>
                                        <p:attrNameLst>
                                          <p:attrName>style.visibility</p:attrName>
                                        </p:attrNameLst>
                                      </p:cBhvr>
                                      <p:to>
                                        <p:strVal val="visible"/>
                                      </p:to>
                                    </p:set>
                                    <p:anim calcmode="lin" valueType="num">
                                      <p:cBhvr additive="base">
                                        <p:cTn dur="250" fill="hold" id="15"/>
                                        <p:tgtEl>
                                          <p:spTgt spid="91"/>
                                        </p:tgtEl>
                                        <p:attrNameLst>
                                          <p:attrName>ppt_x</p:attrName>
                                        </p:attrNameLst>
                                      </p:cBhvr>
                                      <p:tavLst>
                                        <p:tav tm="0">
                                          <p:val>
                                            <p:strVal val="0-#ppt_w/2"/>
                                          </p:val>
                                        </p:tav>
                                        <p:tav tm="100000">
                                          <p:val>
                                            <p:strVal val="#ppt_x"/>
                                          </p:val>
                                        </p:tav>
                                      </p:tavLst>
                                    </p:anim>
                                    <p:anim calcmode="lin" valueType="num">
                                      <p:cBhvr additive="base">
                                        <p:cTn dur="250" fill="hold" id="16"/>
                                        <p:tgtEl>
                                          <p:spTgt spid="91"/>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2"/>
                                        </p:tgtEl>
                                        <p:attrNameLst>
                                          <p:attrName>style.visibility</p:attrName>
                                        </p:attrNameLst>
                                      </p:cBhvr>
                                      <p:to>
                                        <p:strVal val="visible"/>
                                      </p:to>
                                    </p:set>
                                    <p:anim calcmode="lin" valueType="num">
                                      <p:cBhvr additive="base">
                                        <p:cTn dur="500" fill="hold" id="20"/>
                                        <p:tgtEl>
                                          <p:spTgt spid="2"/>
                                        </p:tgtEl>
                                        <p:attrNameLst>
                                          <p:attrName>ppt_x</p:attrName>
                                        </p:attrNameLst>
                                      </p:cBhvr>
                                      <p:tavLst>
                                        <p:tav tm="0">
                                          <p:val>
                                            <p:strVal val="0-#ppt_w/2"/>
                                          </p:val>
                                        </p:tav>
                                        <p:tav tm="100000">
                                          <p:val>
                                            <p:strVal val="#ppt_x"/>
                                          </p:val>
                                        </p:tav>
                                      </p:tavLst>
                                    </p:anim>
                                    <p:anim calcmode="lin" valueType="num">
                                      <p:cBhvr additive="base">
                                        <p:cTn dur="500" fill="hold" id="21"/>
                                        <p:tgtEl>
                                          <p:spTgt spid="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31" presetSubtype="0">
                                  <p:stCondLst>
                                    <p:cond delay="0"/>
                                  </p:stCondLst>
                                  <p:childTnLst>
                                    <p:set>
                                      <p:cBhvr>
                                        <p:cTn dur="1" fill="hold" id="24">
                                          <p:stCondLst>
                                            <p:cond delay="0"/>
                                          </p:stCondLst>
                                        </p:cTn>
                                        <p:tgtEl>
                                          <p:spTgt spid="43"/>
                                        </p:tgtEl>
                                        <p:attrNameLst>
                                          <p:attrName>style.visibility</p:attrName>
                                        </p:attrNameLst>
                                      </p:cBhvr>
                                      <p:to>
                                        <p:strVal val="visible"/>
                                      </p:to>
                                    </p:set>
                                    <p:anim calcmode="lin" valueType="num">
                                      <p:cBhvr>
                                        <p:cTn dur="750" fill="hold" id="25"/>
                                        <p:tgtEl>
                                          <p:spTgt spid="43"/>
                                        </p:tgtEl>
                                        <p:attrNameLst>
                                          <p:attrName>ppt_w</p:attrName>
                                        </p:attrNameLst>
                                      </p:cBhvr>
                                      <p:tavLst>
                                        <p:tav tm="0">
                                          <p:val>
                                            <p:fltVal val="0"/>
                                          </p:val>
                                        </p:tav>
                                        <p:tav tm="100000">
                                          <p:val>
                                            <p:strVal val="#ppt_w"/>
                                          </p:val>
                                        </p:tav>
                                      </p:tavLst>
                                    </p:anim>
                                    <p:anim calcmode="lin" valueType="num">
                                      <p:cBhvr>
                                        <p:cTn dur="750" fill="hold" id="26"/>
                                        <p:tgtEl>
                                          <p:spTgt spid="43"/>
                                        </p:tgtEl>
                                        <p:attrNameLst>
                                          <p:attrName>ppt_h</p:attrName>
                                        </p:attrNameLst>
                                      </p:cBhvr>
                                      <p:tavLst>
                                        <p:tav tm="0">
                                          <p:val>
                                            <p:fltVal val="0"/>
                                          </p:val>
                                        </p:tav>
                                        <p:tav tm="100000">
                                          <p:val>
                                            <p:strVal val="#ppt_h"/>
                                          </p:val>
                                        </p:tav>
                                      </p:tavLst>
                                    </p:anim>
                                    <p:anim calcmode="lin" valueType="num">
                                      <p:cBhvr>
                                        <p:cTn dur="750" fill="hold" id="27"/>
                                        <p:tgtEl>
                                          <p:spTgt spid="43"/>
                                        </p:tgtEl>
                                        <p:attrNameLst>
                                          <p:attrName>style.rotation</p:attrName>
                                        </p:attrNameLst>
                                      </p:cBhvr>
                                      <p:tavLst>
                                        <p:tav tm="0">
                                          <p:val>
                                            <p:fltVal val="90"/>
                                          </p:val>
                                        </p:tav>
                                        <p:tav tm="100000">
                                          <p:val>
                                            <p:fltVal val="0"/>
                                          </p:val>
                                        </p:tav>
                                      </p:tavLst>
                                    </p:anim>
                                    <p:animEffect filter="fade" transition="in">
                                      <p:cBhvr>
                                        <p:cTn dur="750" id="28"/>
                                        <p:tgtEl>
                                          <p:spTgt spid="43"/>
                                        </p:tgtEl>
                                      </p:cBhvr>
                                    </p:animEffect>
                                  </p:childTnLst>
                                </p:cTn>
                              </p:par>
                              <p:par>
                                <p:cTn fill="hold" grpId="0" id="29" nodeType="withEffect" presetClass="entr" presetID="42" presetSubtype="0">
                                  <p:stCondLst>
                                    <p:cond delay="500"/>
                                  </p:stCondLst>
                                  <p:childTnLst>
                                    <p:set>
                                      <p:cBhvr>
                                        <p:cTn dur="1" fill="hold" id="30">
                                          <p:stCondLst>
                                            <p:cond delay="0"/>
                                          </p:stCondLst>
                                        </p:cTn>
                                        <p:tgtEl>
                                          <p:spTgt spid="27"/>
                                        </p:tgtEl>
                                        <p:attrNameLst>
                                          <p:attrName>style.visibility</p:attrName>
                                        </p:attrNameLst>
                                      </p:cBhvr>
                                      <p:to>
                                        <p:strVal val="visible"/>
                                      </p:to>
                                    </p:set>
                                    <p:animEffect filter="fade" transition="in">
                                      <p:cBhvr>
                                        <p:cTn dur="1000" id="31"/>
                                        <p:tgtEl>
                                          <p:spTgt spid="27"/>
                                        </p:tgtEl>
                                      </p:cBhvr>
                                    </p:animEffect>
                                    <p:anim calcmode="lin" valueType="num">
                                      <p:cBhvr>
                                        <p:cTn dur="1000" fill="hold" id="32"/>
                                        <p:tgtEl>
                                          <p:spTgt spid="27"/>
                                        </p:tgtEl>
                                        <p:attrNameLst>
                                          <p:attrName>ppt_x</p:attrName>
                                        </p:attrNameLst>
                                      </p:cBhvr>
                                      <p:tavLst>
                                        <p:tav tm="0">
                                          <p:val>
                                            <p:strVal val="#ppt_x"/>
                                          </p:val>
                                        </p:tav>
                                        <p:tav tm="100000">
                                          <p:val>
                                            <p:strVal val="#ppt_x"/>
                                          </p:val>
                                        </p:tav>
                                      </p:tavLst>
                                    </p:anim>
                                    <p:anim calcmode="lin" valueType="num">
                                      <p:cBhvr>
                                        <p:cTn dur="1000" fill="hold" id="33"/>
                                        <p:tgtEl>
                                          <p:spTgt spid="27"/>
                                        </p:tgtEl>
                                        <p:attrNameLst>
                                          <p:attrName>ppt_y</p:attrName>
                                        </p:attrNameLst>
                                      </p:cBhvr>
                                      <p:tavLst>
                                        <p:tav tm="0">
                                          <p:val>
                                            <p:strVal val="#ppt_y+.1"/>
                                          </p:val>
                                        </p:tav>
                                        <p:tav tm="100000">
                                          <p:val>
                                            <p:strVal val="#ppt_y"/>
                                          </p:val>
                                        </p:tav>
                                      </p:tavLst>
                                    </p:anim>
                                  </p:childTnLst>
                                </p:cTn>
                              </p:par>
                              <p:par>
                                <p:cTn fill="hold" grpId="0" id="34" nodeType="withEffect" presetClass="entr" presetID="2" presetSubtype="8">
                                  <p:stCondLst>
                                    <p:cond delay="500"/>
                                  </p:stCondLst>
                                  <p:childTnLst>
                                    <p:set>
                                      <p:cBhvr>
                                        <p:cTn dur="1" fill="hold" id="35">
                                          <p:stCondLst>
                                            <p:cond delay="0"/>
                                          </p:stCondLst>
                                        </p:cTn>
                                        <p:tgtEl>
                                          <p:spTgt spid="28"/>
                                        </p:tgtEl>
                                        <p:attrNameLst>
                                          <p:attrName>style.visibility</p:attrName>
                                        </p:attrNameLst>
                                      </p:cBhvr>
                                      <p:to>
                                        <p:strVal val="visible"/>
                                      </p:to>
                                    </p:set>
                                    <p:anim calcmode="lin" valueType="num">
                                      <p:cBhvr additive="base">
                                        <p:cTn dur="500" fill="hold" id="36"/>
                                        <p:tgtEl>
                                          <p:spTgt spid="28"/>
                                        </p:tgtEl>
                                        <p:attrNameLst>
                                          <p:attrName>ppt_x</p:attrName>
                                        </p:attrNameLst>
                                      </p:cBhvr>
                                      <p:tavLst>
                                        <p:tav tm="0">
                                          <p:val>
                                            <p:strVal val="0-#ppt_w/2"/>
                                          </p:val>
                                        </p:tav>
                                        <p:tav tm="100000">
                                          <p:val>
                                            <p:strVal val="#ppt_x"/>
                                          </p:val>
                                        </p:tav>
                                      </p:tavLst>
                                    </p:anim>
                                    <p:anim calcmode="lin" valueType="num">
                                      <p:cBhvr additive="base">
                                        <p:cTn dur="500" fill="hold" id="37"/>
                                        <p:tgtEl>
                                          <p:spTgt spid="28"/>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500"/>
                                  </p:stCondLst>
                                  <p:childTnLst>
                                    <p:set>
                                      <p:cBhvr>
                                        <p:cTn dur="1" fill="hold" id="39">
                                          <p:stCondLst>
                                            <p:cond delay="0"/>
                                          </p:stCondLst>
                                        </p:cTn>
                                        <p:tgtEl>
                                          <p:spTgt spid="29"/>
                                        </p:tgtEl>
                                        <p:attrNameLst>
                                          <p:attrName>style.visibility</p:attrName>
                                        </p:attrNameLst>
                                      </p:cBhvr>
                                      <p:to>
                                        <p:strVal val="visible"/>
                                      </p:to>
                                    </p:set>
                                    <p:anim calcmode="lin" valueType="num">
                                      <p:cBhvr additive="base">
                                        <p:cTn dur="500" fill="hold" id="40"/>
                                        <p:tgtEl>
                                          <p:spTgt spid="29"/>
                                        </p:tgtEl>
                                        <p:attrNameLst>
                                          <p:attrName>ppt_x</p:attrName>
                                        </p:attrNameLst>
                                      </p:cBhvr>
                                      <p:tavLst>
                                        <p:tav tm="0">
                                          <p:val>
                                            <p:strVal val="0-#ppt_w/2"/>
                                          </p:val>
                                        </p:tav>
                                        <p:tav tm="100000">
                                          <p:val>
                                            <p:strVal val="#ppt_x"/>
                                          </p:val>
                                        </p:tav>
                                      </p:tavLst>
                                    </p:anim>
                                    <p:anim calcmode="lin" valueType="num">
                                      <p:cBhvr additive="base">
                                        <p:cTn dur="500" fill="hold" id="41"/>
                                        <p:tgtEl>
                                          <p:spTgt spid="29"/>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500"/>
                                  </p:stCondLst>
                                  <p:childTnLst>
                                    <p:set>
                                      <p:cBhvr>
                                        <p:cTn dur="1" fill="hold" id="43">
                                          <p:stCondLst>
                                            <p:cond delay="0"/>
                                          </p:stCondLst>
                                        </p:cTn>
                                        <p:tgtEl>
                                          <p:spTgt spid="30"/>
                                        </p:tgtEl>
                                        <p:attrNameLst>
                                          <p:attrName>style.visibility</p:attrName>
                                        </p:attrNameLst>
                                      </p:cBhvr>
                                      <p:to>
                                        <p:strVal val="visible"/>
                                      </p:to>
                                    </p:set>
                                    <p:anim calcmode="lin" valueType="num">
                                      <p:cBhvr additive="base">
                                        <p:cTn dur="500" fill="hold" id="44"/>
                                        <p:tgtEl>
                                          <p:spTgt spid="30"/>
                                        </p:tgtEl>
                                        <p:attrNameLst>
                                          <p:attrName>ppt_x</p:attrName>
                                        </p:attrNameLst>
                                      </p:cBhvr>
                                      <p:tavLst>
                                        <p:tav tm="0">
                                          <p:val>
                                            <p:strVal val="0-#ppt_w/2"/>
                                          </p:val>
                                        </p:tav>
                                        <p:tav tm="100000">
                                          <p:val>
                                            <p:strVal val="#ppt_x"/>
                                          </p:val>
                                        </p:tav>
                                      </p:tavLst>
                                    </p:anim>
                                    <p:anim calcmode="lin" valueType="num">
                                      <p:cBhvr additive="base">
                                        <p:cTn dur="500" fill="hold" id="45"/>
                                        <p:tgtEl>
                                          <p:spTgt spid="30"/>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500"/>
                                  </p:stCondLst>
                                  <p:childTnLst>
                                    <p:set>
                                      <p:cBhvr>
                                        <p:cTn dur="1" fill="hold" id="47">
                                          <p:stCondLst>
                                            <p:cond delay="0"/>
                                          </p:stCondLst>
                                        </p:cTn>
                                        <p:tgtEl>
                                          <p:spTgt spid="31"/>
                                        </p:tgtEl>
                                        <p:attrNameLst>
                                          <p:attrName>style.visibility</p:attrName>
                                        </p:attrNameLst>
                                      </p:cBhvr>
                                      <p:to>
                                        <p:strVal val="visible"/>
                                      </p:to>
                                    </p:set>
                                    <p:anim calcmode="lin" valueType="num">
                                      <p:cBhvr additive="base">
                                        <p:cTn dur="500" fill="hold" id="48"/>
                                        <p:tgtEl>
                                          <p:spTgt spid="31"/>
                                        </p:tgtEl>
                                        <p:attrNameLst>
                                          <p:attrName>ppt_x</p:attrName>
                                        </p:attrNameLst>
                                      </p:cBhvr>
                                      <p:tavLst>
                                        <p:tav tm="0">
                                          <p:val>
                                            <p:strVal val="0-#ppt_w/2"/>
                                          </p:val>
                                        </p:tav>
                                        <p:tav tm="100000">
                                          <p:val>
                                            <p:strVal val="#ppt_x"/>
                                          </p:val>
                                        </p:tav>
                                      </p:tavLst>
                                    </p:anim>
                                    <p:anim calcmode="lin" valueType="num">
                                      <p:cBhvr additive="base">
                                        <p:cTn dur="500" fill="hold" id="49"/>
                                        <p:tgtEl>
                                          <p:spTgt spid="31"/>
                                        </p:tgtEl>
                                        <p:attrNameLst>
                                          <p:attrName>ppt_y</p:attrName>
                                        </p:attrNameLst>
                                      </p:cBhvr>
                                      <p:tavLst>
                                        <p:tav tm="0">
                                          <p:val>
                                            <p:strVal val="#ppt_y"/>
                                          </p:val>
                                        </p:tav>
                                        <p:tav tm="100000">
                                          <p:val>
                                            <p:strVal val="#ppt_y"/>
                                          </p:val>
                                        </p:tav>
                                      </p:tavLst>
                                    </p:anim>
                                  </p:childTnLst>
                                </p:cTn>
                              </p:par>
                              <p:par>
                                <p:cTn fill="hold" id="50" nodeType="withEffect" presetClass="entr" presetID="53" presetSubtype="0">
                                  <p:stCondLst>
                                    <p:cond delay="500"/>
                                  </p:stCondLst>
                                  <p:childTnLst>
                                    <p:set>
                                      <p:cBhvr>
                                        <p:cTn dur="1" fill="hold" id="51">
                                          <p:stCondLst>
                                            <p:cond delay="0"/>
                                          </p:stCondLst>
                                        </p:cTn>
                                        <p:tgtEl>
                                          <p:spTgt spid="32"/>
                                        </p:tgtEl>
                                        <p:attrNameLst>
                                          <p:attrName>style.visibility</p:attrName>
                                        </p:attrNameLst>
                                      </p:cBhvr>
                                      <p:to>
                                        <p:strVal val="visible"/>
                                      </p:to>
                                    </p:set>
                                    <p:anim calcmode="lin" valueType="num">
                                      <p:cBhvr>
                                        <p:cTn dur="500" fill="hold" id="52"/>
                                        <p:tgtEl>
                                          <p:spTgt spid="32"/>
                                        </p:tgtEl>
                                        <p:attrNameLst>
                                          <p:attrName>ppt_w</p:attrName>
                                        </p:attrNameLst>
                                      </p:cBhvr>
                                      <p:tavLst>
                                        <p:tav tm="0">
                                          <p:val>
                                            <p:fltVal val="0"/>
                                          </p:val>
                                        </p:tav>
                                        <p:tav tm="100000">
                                          <p:val>
                                            <p:strVal val="#ppt_w"/>
                                          </p:val>
                                        </p:tav>
                                      </p:tavLst>
                                    </p:anim>
                                    <p:anim calcmode="lin" valueType="num">
                                      <p:cBhvr>
                                        <p:cTn dur="500" fill="hold" id="53"/>
                                        <p:tgtEl>
                                          <p:spTgt spid="32"/>
                                        </p:tgtEl>
                                        <p:attrNameLst>
                                          <p:attrName>ppt_h</p:attrName>
                                        </p:attrNameLst>
                                      </p:cBhvr>
                                      <p:tavLst>
                                        <p:tav tm="0">
                                          <p:val>
                                            <p:fltVal val="0"/>
                                          </p:val>
                                        </p:tav>
                                        <p:tav tm="100000">
                                          <p:val>
                                            <p:strVal val="#ppt_h"/>
                                          </p:val>
                                        </p:tav>
                                      </p:tavLst>
                                    </p:anim>
                                    <p:animEffect filter="fade" transition="in">
                                      <p:cBhvr>
                                        <p:cTn dur="500" id="54"/>
                                        <p:tgtEl>
                                          <p:spTgt spid="32"/>
                                        </p:tgtEl>
                                      </p:cBhvr>
                                    </p:animEffect>
                                  </p:childTnLst>
                                </p:cTn>
                              </p:par>
                              <p:par>
                                <p:cTn fill="hold" id="55" nodeType="withEffect" presetClass="entr" presetID="53" presetSubtype="0">
                                  <p:stCondLst>
                                    <p:cond delay="500"/>
                                  </p:stCondLst>
                                  <p:childTnLst>
                                    <p:set>
                                      <p:cBhvr>
                                        <p:cTn dur="1" fill="hold" id="56">
                                          <p:stCondLst>
                                            <p:cond delay="0"/>
                                          </p:stCondLst>
                                        </p:cTn>
                                        <p:tgtEl>
                                          <p:spTgt spid="37"/>
                                        </p:tgtEl>
                                        <p:attrNameLst>
                                          <p:attrName>style.visibility</p:attrName>
                                        </p:attrNameLst>
                                      </p:cBhvr>
                                      <p:to>
                                        <p:strVal val="visible"/>
                                      </p:to>
                                    </p:set>
                                    <p:anim calcmode="lin" valueType="num">
                                      <p:cBhvr>
                                        <p:cTn dur="500" fill="hold" id="57"/>
                                        <p:tgtEl>
                                          <p:spTgt spid="37"/>
                                        </p:tgtEl>
                                        <p:attrNameLst>
                                          <p:attrName>ppt_w</p:attrName>
                                        </p:attrNameLst>
                                      </p:cBhvr>
                                      <p:tavLst>
                                        <p:tav tm="0">
                                          <p:val>
                                            <p:fltVal val="0"/>
                                          </p:val>
                                        </p:tav>
                                        <p:tav tm="100000">
                                          <p:val>
                                            <p:strVal val="#ppt_w"/>
                                          </p:val>
                                        </p:tav>
                                      </p:tavLst>
                                    </p:anim>
                                    <p:anim calcmode="lin" valueType="num">
                                      <p:cBhvr>
                                        <p:cTn dur="500" fill="hold" id="58"/>
                                        <p:tgtEl>
                                          <p:spTgt spid="37"/>
                                        </p:tgtEl>
                                        <p:attrNameLst>
                                          <p:attrName>ppt_h</p:attrName>
                                        </p:attrNameLst>
                                      </p:cBhvr>
                                      <p:tavLst>
                                        <p:tav tm="0">
                                          <p:val>
                                            <p:fltVal val="0"/>
                                          </p:val>
                                        </p:tav>
                                        <p:tav tm="100000">
                                          <p:val>
                                            <p:strVal val="#ppt_h"/>
                                          </p:val>
                                        </p:tav>
                                      </p:tavLst>
                                    </p:anim>
                                    <p:animEffect filter="fade" transition="in">
                                      <p:cBhvr>
                                        <p:cTn dur="500" id="59"/>
                                        <p:tgtEl>
                                          <p:spTgt spid="37"/>
                                        </p:tgtEl>
                                      </p:cBhvr>
                                    </p:animEffect>
                                  </p:childTnLst>
                                </p:cTn>
                              </p:par>
                              <p:par>
                                <p:cTn fill="hold" id="60" nodeType="withEffect" presetClass="entr" presetID="53" presetSubtype="0">
                                  <p:stCondLst>
                                    <p:cond delay="500"/>
                                  </p:stCondLst>
                                  <p:childTnLst>
                                    <p:set>
                                      <p:cBhvr>
                                        <p:cTn dur="1" fill="hold" id="61">
                                          <p:stCondLst>
                                            <p:cond delay="0"/>
                                          </p:stCondLst>
                                        </p:cTn>
                                        <p:tgtEl>
                                          <p:spTgt spid="42"/>
                                        </p:tgtEl>
                                        <p:attrNameLst>
                                          <p:attrName>style.visibility</p:attrName>
                                        </p:attrNameLst>
                                      </p:cBhvr>
                                      <p:to>
                                        <p:strVal val="visible"/>
                                      </p:to>
                                    </p:set>
                                    <p:anim calcmode="lin" valueType="num">
                                      <p:cBhvr>
                                        <p:cTn dur="500" fill="hold" id="62"/>
                                        <p:tgtEl>
                                          <p:spTgt spid="42"/>
                                        </p:tgtEl>
                                        <p:attrNameLst>
                                          <p:attrName>ppt_w</p:attrName>
                                        </p:attrNameLst>
                                      </p:cBhvr>
                                      <p:tavLst>
                                        <p:tav tm="0">
                                          <p:val>
                                            <p:fltVal val="0"/>
                                          </p:val>
                                        </p:tav>
                                        <p:tav tm="100000">
                                          <p:val>
                                            <p:strVal val="#ppt_w"/>
                                          </p:val>
                                        </p:tav>
                                      </p:tavLst>
                                    </p:anim>
                                    <p:anim calcmode="lin" valueType="num">
                                      <p:cBhvr>
                                        <p:cTn dur="500" fill="hold" id="63"/>
                                        <p:tgtEl>
                                          <p:spTgt spid="42"/>
                                        </p:tgtEl>
                                        <p:attrNameLst>
                                          <p:attrName>ppt_h</p:attrName>
                                        </p:attrNameLst>
                                      </p:cBhvr>
                                      <p:tavLst>
                                        <p:tav tm="0">
                                          <p:val>
                                            <p:fltVal val="0"/>
                                          </p:val>
                                        </p:tav>
                                        <p:tav tm="100000">
                                          <p:val>
                                            <p:strVal val="#ppt_h"/>
                                          </p:val>
                                        </p:tav>
                                      </p:tavLst>
                                    </p:anim>
                                    <p:animEffect filter="fade" transition="in">
                                      <p:cBhvr>
                                        <p:cTn dur="500" id="64"/>
                                        <p:tgtEl>
                                          <p:spTgt spid="42"/>
                                        </p:tgtEl>
                                      </p:cBhvr>
                                    </p:animEffect>
                                  </p:childTnLst>
                                </p:cTn>
                              </p:par>
                              <p:par>
                                <p:cTn fill="hold" id="65" nodeType="withEffect" presetClass="entr" presetID="53" presetSubtype="0">
                                  <p:stCondLst>
                                    <p:cond delay="500"/>
                                  </p:stCondLst>
                                  <p:childTnLst>
                                    <p:set>
                                      <p:cBhvr>
                                        <p:cTn dur="1" fill="hold" id="66">
                                          <p:stCondLst>
                                            <p:cond delay="0"/>
                                          </p:stCondLst>
                                        </p:cTn>
                                        <p:tgtEl>
                                          <p:spTgt spid="51"/>
                                        </p:tgtEl>
                                        <p:attrNameLst>
                                          <p:attrName>style.visibility</p:attrName>
                                        </p:attrNameLst>
                                      </p:cBhvr>
                                      <p:to>
                                        <p:strVal val="visible"/>
                                      </p:to>
                                    </p:set>
                                    <p:anim calcmode="lin" valueType="num">
                                      <p:cBhvr>
                                        <p:cTn dur="500" fill="hold" id="67"/>
                                        <p:tgtEl>
                                          <p:spTgt spid="51"/>
                                        </p:tgtEl>
                                        <p:attrNameLst>
                                          <p:attrName>ppt_w</p:attrName>
                                        </p:attrNameLst>
                                      </p:cBhvr>
                                      <p:tavLst>
                                        <p:tav tm="0">
                                          <p:val>
                                            <p:fltVal val="0"/>
                                          </p:val>
                                        </p:tav>
                                        <p:tav tm="100000">
                                          <p:val>
                                            <p:strVal val="#ppt_w"/>
                                          </p:val>
                                        </p:tav>
                                      </p:tavLst>
                                    </p:anim>
                                    <p:anim calcmode="lin" valueType="num">
                                      <p:cBhvr>
                                        <p:cTn dur="500" fill="hold" id="68"/>
                                        <p:tgtEl>
                                          <p:spTgt spid="51"/>
                                        </p:tgtEl>
                                        <p:attrNameLst>
                                          <p:attrName>ppt_h</p:attrName>
                                        </p:attrNameLst>
                                      </p:cBhvr>
                                      <p:tavLst>
                                        <p:tav tm="0">
                                          <p:val>
                                            <p:fltVal val="0"/>
                                          </p:val>
                                        </p:tav>
                                        <p:tav tm="100000">
                                          <p:val>
                                            <p:strVal val="#ppt_h"/>
                                          </p:val>
                                        </p:tav>
                                      </p:tavLst>
                                    </p:anim>
                                    <p:animEffect filter="fade" transition="in">
                                      <p:cBhvr>
                                        <p:cTn dur="500" id="69"/>
                                        <p:tgtEl>
                                          <p:spTgt spid="51"/>
                                        </p:tgtEl>
                                      </p:cBhvr>
                                    </p:animEffect>
                                  </p:childTnLst>
                                </p:cTn>
                              </p:par>
                              <p:par>
                                <p:cTn fill="hold" id="70" nodeType="withEffect" presetClass="entr" presetID="53" presetSubtype="0">
                                  <p:stCondLst>
                                    <p:cond delay="500"/>
                                  </p:stCondLst>
                                  <p:childTnLst>
                                    <p:set>
                                      <p:cBhvr>
                                        <p:cTn dur="1" fill="hold" id="71">
                                          <p:stCondLst>
                                            <p:cond delay="0"/>
                                          </p:stCondLst>
                                        </p:cTn>
                                        <p:tgtEl>
                                          <p:spTgt spid="74"/>
                                        </p:tgtEl>
                                        <p:attrNameLst>
                                          <p:attrName>style.visibility</p:attrName>
                                        </p:attrNameLst>
                                      </p:cBhvr>
                                      <p:to>
                                        <p:strVal val="visible"/>
                                      </p:to>
                                    </p:set>
                                    <p:anim calcmode="lin" valueType="num">
                                      <p:cBhvr>
                                        <p:cTn dur="500" fill="hold" id="72"/>
                                        <p:tgtEl>
                                          <p:spTgt spid="74"/>
                                        </p:tgtEl>
                                        <p:attrNameLst>
                                          <p:attrName>ppt_w</p:attrName>
                                        </p:attrNameLst>
                                      </p:cBhvr>
                                      <p:tavLst>
                                        <p:tav tm="0">
                                          <p:val>
                                            <p:fltVal val="0"/>
                                          </p:val>
                                        </p:tav>
                                        <p:tav tm="100000">
                                          <p:val>
                                            <p:strVal val="#ppt_w"/>
                                          </p:val>
                                        </p:tav>
                                      </p:tavLst>
                                    </p:anim>
                                    <p:anim calcmode="lin" valueType="num">
                                      <p:cBhvr>
                                        <p:cTn dur="500" fill="hold" id="73"/>
                                        <p:tgtEl>
                                          <p:spTgt spid="74"/>
                                        </p:tgtEl>
                                        <p:attrNameLst>
                                          <p:attrName>ppt_h</p:attrName>
                                        </p:attrNameLst>
                                      </p:cBhvr>
                                      <p:tavLst>
                                        <p:tav tm="0">
                                          <p:val>
                                            <p:fltVal val="0"/>
                                          </p:val>
                                        </p:tav>
                                        <p:tav tm="100000">
                                          <p:val>
                                            <p:strVal val="#ppt_h"/>
                                          </p:val>
                                        </p:tav>
                                      </p:tavLst>
                                    </p:anim>
                                    <p:animEffect filter="fade" transition="in">
                                      <p:cBhvr>
                                        <p:cTn dur="500" id="74"/>
                                        <p:tgtEl>
                                          <p:spTgt spid="74"/>
                                        </p:tgtEl>
                                      </p:cBhvr>
                                    </p:animEffect>
                                  </p:childTnLst>
                                </p:cTn>
                              </p:par>
                              <p:par>
                                <p:cTn fill="hold" id="75" nodeType="withEffect" presetClass="entr" presetID="53" presetSubtype="0">
                                  <p:stCondLst>
                                    <p:cond delay="500"/>
                                  </p:stCondLst>
                                  <p:childTnLst>
                                    <p:set>
                                      <p:cBhvr>
                                        <p:cTn dur="1" fill="hold" id="76">
                                          <p:stCondLst>
                                            <p:cond delay="0"/>
                                          </p:stCondLst>
                                        </p:cTn>
                                        <p:tgtEl>
                                          <p:spTgt spid="79"/>
                                        </p:tgtEl>
                                        <p:attrNameLst>
                                          <p:attrName>style.visibility</p:attrName>
                                        </p:attrNameLst>
                                      </p:cBhvr>
                                      <p:to>
                                        <p:strVal val="visible"/>
                                      </p:to>
                                    </p:set>
                                    <p:anim calcmode="lin" valueType="num">
                                      <p:cBhvr>
                                        <p:cTn dur="500" fill="hold" id="77"/>
                                        <p:tgtEl>
                                          <p:spTgt spid="79"/>
                                        </p:tgtEl>
                                        <p:attrNameLst>
                                          <p:attrName>ppt_w</p:attrName>
                                        </p:attrNameLst>
                                      </p:cBhvr>
                                      <p:tavLst>
                                        <p:tav tm="0">
                                          <p:val>
                                            <p:fltVal val="0"/>
                                          </p:val>
                                        </p:tav>
                                        <p:tav tm="100000">
                                          <p:val>
                                            <p:strVal val="#ppt_w"/>
                                          </p:val>
                                        </p:tav>
                                      </p:tavLst>
                                    </p:anim>
                                    <p:anim calcmode="lin" valueType="num">
                                      <p:cBhvr>
                                        <p:cTn dur="500" fill="hold" id="78"/>
                                        <p:tgtEl>
                                          <p:spTgt spid="79"/>
                                        </p:tgtEl>
                                        <p:attrNameLst>
                                          <p:attrName>ppt_h</p:attrName>
                                        </p:attrNameLst>
                                      </p:cBhvr>
                                      <p:tavLst>
                                        <p:tav tm="0">
                                          <p:val>
                                            <p:fltVal val="0"/>
                                          </p:val>
                                        </p:tav>
                                        <p:tav tm="100000">
                                          <p:val>
                                            <p:strVal val="#ppt_h"/>
                                          </p:val>
                                        </p:tav>
                                      </p:tavLst>
                                    </p:anim>
                                    <p:animEffect filter="fade" transition="in">
                                      <p:cBhvr>
                                        <p:cTn dur="500" id="79"/>
                                        <p:tgtEl>
                                          <p:spTgt spid="79"/>
                                        </p:tgtEl>
                                      </p:cBhvr>
                                    </p:animEffect>
                                  </p:childTnLst>
                                </p:cTn>
                              </p:par>
                              <p:par>
                                <p:cTn fill="hold" id="80" nodeType="withEffect" presetClass="entr" presetID="53" presetSubtype="0">
                                  <p:stCondLst>
                                    <p:cond delay="500"/>
                                  </p:stCondLst>
                                  <p:childTnLst>
                                    <p:set>
                                      <p:cBhvr>
                                        <p:cTn dur="1" fill="hold" id="81">
                                          <p:stCondLst>
                                            <p:cond delay="0"/>
                                          </p:stCondLst>
                                        </p:cTn>
                                        <p:tgtEl>
                                          <p:spTgt spid="84"/>
                                        </p:tgtEl>
                                        <p:attrNameLst>
                                          <p:attrName>style.visibility</p:attrName>
                                        </p:attrNameLst>
                                      </p:cBhvr>
                                      <p:to>
                                        <p:strVal val="visible"/>
                                      </p:to>
                                    </p:set>
                                    <p:anim calcmode="lin" valueType="num">
                                      <p:cBhvr>
                                        <p:cTn dur="500" fill="hold" id="82"/>
                                        <p:tgtEl>
                                          <p:spTgt spid="84"/>
                                        </p:tgtEl>
                                        <p:attrNameLst>
                                          <p:attrName>ppt_w</p:attrName>
                                        </p:attrNameLst>
                                      </p:cBhvr>
                                      <p:tavLst>
                                        <p:tav tm="0">
                                          <p:val>
                                            <p:fltVal val="0"/>
                                          </p:val>
                                        </p:tav>
                                        <p:tav tm="100000">
                                          <p:val>
                                            <p:strVal val="#ppt_w"/>
                                          </p:val>
                                        </p:tav>
                                      </p:tavLst>
                                    </p:anim>
                                    <p:anim calcmode="lin" valueType="num">
                                      <p:cBhvr>
                                        <p:cTn dur="500" fill="hold" id="83"/>
                                        <p:tgtEl>
                                          <p:spTgt spid="84"/>
                                        </p:tgtEl>
                                        <p:attrNameLst>
                                          <p:attrName>ppt_h</p:attrName>
                                        </p:attrNameLst>
                                      </p:cBhvr>
                                      <p:tavLst>
                                        <p:tav tm="0">
                                          <p:val>
                                            <p:fltVal val="0"/>
                                          </p:val>
                                        </p:tav>
                                        <p:tav tm="100000">
                                          <p:val>
                                            <p:strVal val="#ppt_h"/>
                                          </p:val>
                                        </p:tav>
                                      </p:tavLst>
                                    </p:anim>
                                    <p:animEffect filter="fade" transition="in">
                                      <p:cBhvr>
                                        <p:cTn dur="500" id="8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3"/>
      <p:bldP grpId="0" spid="27"/>
      <p:bldP grpId="0" spid="28"/>
      <p:bldP grpId="0" spid="29"/>
      <p:bldP grpId="0" spid="30"/>
      <p:bldP grpId="0" spid="31"/>
      <p:bldP grpId="0" spid="90"/>
      <p:bldP grpId="0" spid="91"/>
      <p:bldP grpId="0" spid="9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五年发展计划</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第四章：发展前景</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30</a:t>
            </a:r>
          </a:p>
        </p:txBody>
      </p:sp>
      <p:sp>
        <p:nvSpPr>
          <p:cNvPr id="12" name="KSO_Shape"/>
          <p:cNvSpPr/>
          <p:nvPr/>
        </p:nvSpPr>
        <p:spPr bwMode="auto">
          <a:xfrm>
            <a:off x="172658" y="227047"/>
            <a:ext cx="554680" cy="471477"/>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3" name="任意多边形 12"/>
          <p:cNvSpPr/>
          <p:nvPr/>
        </p:nvSpPr>
        <p:spPr>
          <a:xfrm>
            <a:off x="-32084" y="2979130"/>
            <a:ext cx="12240125" cy="1271902"/>
          </a:xfrm>
          <a:custGeom>
            <a:gdLst>
              <a:gd fmla="*/ 0 w 12721389" name="connsiteX0"/>
              <a:gd fmla="*/ 532365 h 1078137" name="connsiteY0"/>
              <a:gd fmla="*/ 3593431 w 12721389" name="connsiteX1"/>
              <a:gd fmla="*/ 51102 h 1078137" name="connsiteY1"/>
              <a:gd fmla="*/ 7908758 w 12721389" name="connsiteX2"/>
              <a:gd fmla="*/ 1077797 h 1078137" name="connsiteY2"/>
              <a:gd fmla="*/ 11774905 w 12721389" name="connsiteX3"/>
              <a:gd fmla="*/ 163397 h 1078137" name="connsiteY3"/>
              <a:gd fmla="*/ 12721389 w 12721389" name="connsiteX4"/>
              <a:gd fmla="*/ 35060 h 1078137" name="connsiteY4"/>
              <a:gd fmla="*/ 0 w 12721389" name="connsiteX0-1"/>
              <a:gd fmla="*/ 532365 h 1078137" name="connsiteY0-2"/>
              <a:gd fmla="*/ 3593431 w 12721389" name="connsiteX1-3"/>
              <a:gd fmla="*/ 51102 h 1078137" name="connsiteY1-4"/>
              <a:gd fmla="*/ 7908758 w 12721389" name="connsiteX2-5"/>
              <a:gd fmla="*/ 1077797 h 1078137" name="connsiteY2-6"/>
              <a:gd fmla="*/ 11774905 w 12721389" name="connsiteX3-7"/>
              <a:gd fmla="*/ 163397 h 1078137" name="connsiteY3-8"/>
              <a:gd fmla="*/ 12721389 w 12721389" name="connsiteX4-9"/>
              <a:gd fmla="*/ 35060 h 1078137" name="connsiteY4-10"/>
              <a:gd fmla="*/ 0 w 12721389" name="connsiteX0-11"/>
              <a:gd fmla="*/ 503854 h 1049626" name="connsiteY0-12"/>
              <a:gd fmla="*/ 3593431 w 12721389" name="connsiteX1-13"/>
              <a:gd fmla="*/ 22591 h 1049626" name="connsiteY1-14"/>
              <a:gd fmla="*/ 7908758 w 12721389" name="connsiteX2-15"/>
              <a:gd fmla="*/ 1049286 h 1049626" name="connsiteY2-16"/>
              <a:gd fmla="*/ 11774905 w 12721389" name="connsiteX3-17"/>
              <a:gd fmla="*/ 134886 h 1049626" name="connsiteY3-18"/>
              <a:gd fmla="*/ 12721389 w 12721389" name="connsiteX4-19"/>
              <a:gd fmla="*/ 6549 h 1049626" name="connsiteY4-20"/>
              <a:gd fmla="*/ 0 w 12368463" name="connsiteX0-21"/>
              <a:gd fmla="*/ 498433 h 1044197" name="connsiteY0-22"/>
              <a:gd fmla="*/ 3593431 w 12368463" name="connsiteX1-23"/>
              <a:gd fmla="*/ 17170 h 1044197" name="connsiteY1-24"/>
              <a:gd fmla="*/ 7908758 w 12368463" name="connsiteX2-25"/>
              <a:gd fmla="*/ 1043865 h 1044197" name="connsiteY2-26"/>
              <a:gd fmla="*/ 11774905 w 12368463" name="connsiteX3-27"/>
              <a:gd fmla="*/ 129465 h 1044197" name="connsiteY3-28"/>
              <a:gd fmla="*/ 12368463 w 12368463" name="connsiteX4-29"/>
              <a:gd fmla="*/ 113423 h 1044197" name="connsiteY4-30"/>
              <a:gd fmla="*/ 0 w 12368463" name="connsiteX0-31"/>
              <a:gd fmla="*/ 498433 h 1044197" name="connsiteY0-32"/>
              <a:gd fmla="*/ 3593431 w 12368463" name="connsiteX1-33"/>
              <a:gd fmla="*/ 17170 h 1044197" name="connsiteY1-34"/>
              <a:gd fmla="*/ 7908758 w 12368463" name="connsiteX2-35"/>
              <a:gd fmla="*/ 1043865 h 1044197" name="connsiteY2-36"/>
              <a:gd fmla="*/ 11774905 w 12368463" name="connsiteX3-37"/>
              <a:gd fmla="*/ 129465 h 1044197" name="connsiteY3-38"/>
              <a:gd fmla="*/ 12368463 w 12368463" name="connsiteX4-39"/>
              <a:gd fmla="*/ 113423 h 1044197" name="connsiteY4-40"/>
              <a:gd fmla="*/ 0 w 12368463" name="connsiteX0-41"/>
              <a:gd fmla="*/ 498433 h 1045860" name="connsiteY0-42"/>
              <a:gd fmla="*/ 3593431 w 12368463" name="connsiteX1-43"/>
              <a:gd fmla="*/ 17170 h 1045860" name="connsiteY1-44"/>
              <a:gd fmla="*/ 7908758 w 12368463" name="connsiteX2-45"/>
              <a:gd fmla="*/ 1043865 h 1045860" name="connsiteY2-46"/>
              <a:gd fmla="*/ 11357810 w 12368463" name="connsiteX3-47"/>
              <a:gd fmla="*/ 273844 h 1045860" name="connsiteY3-48"/>
              <a:gd fmla="*/ 12368463 w 12368463" name="connsiteX4-49"/>
              <a:gd fmla="*/ 113423 h 1045860" name="connsiteY4-50"/>
              <a:gd fmla="*/ 0 w 12368463" name="connsiteX0-51"/>
              <a:gd fmla="*/ 503294 h 1146765" name="connsiteY0-52"/>
              <a:gd fmla="*/ 3593431 w 12368463" name="connsiteX1-53"/>
              <a:gd fmla="*/ 22031 h 1146765" name="connsiteY1-54"/>
              <a:gd fmla="*/ 8855242 w 12368463" name="connsiteX2-55"/>
              <a:gd fmla="*/ 1144979 h 1146765" name="connsiteY2-56"/>
              <a:gd fmla="*/ 11357810 w 12368463" name="connsiteX3-57"/>
              <a:gd fmla="*/ 278705 h 1146765" name="connsiteY3-58"/>
              <a:gd fmla="*/ 12368463 w 12368463" name="connsiteX4-59"/>
              <a:gd fmla="*/ 118284 h 1146765" name="connsiteY4-60"/>
              <a:gd fmla="*/ 0 w 12368463" name="connsiteX0-61"/>
              <a:gd fmla="*/ 503294 h 1157827" name="connsiteY0-62"/>
              <a:gd fmla="*/ 3593431 w 12368463" name="connsiteX1-63"/>
              <a:gd fmla="*/ 22031 h 1157827" name="connsiteY1-64"/>
              <a:gd fmla="*/ 8855242 w 12368463" name="connsiteX2-65"/>
              <a:gd fmla="*/ 1144979 h 1157827" name="connsiteY2-66"/>
              <a:gd fmla="*/ 11357810 w 12368463" name="connsiteX3-67"/>
              <a:gd fmla="*/ 599547 h 1157827" name="connsiteY3-68"/>
              <a:gd fmla="*/ 12368463 w 12368463" name="connsiteX4-69"/>
              <a:gd fmla="*/ 118284 h 1157827" name="connsiteY4-70"/>
              <a:gd fmla="*/ 0 w 12368463" name="connsiteX0-71"/>
              <a:gd fmla="*/ 503294 h 1161527" name="connsiteY0-72"/>
              <a:gd fmla="*/ 3593431 w 12368463" name="connsiteX1-73"/>
              <a:gd fmla="*/ 22031 h 1161527" name="connsiteY1-74"/>
              <a:gd fmla="*/ 8855242 w 12368463" name="connsiteX2-75"/>
              <a:gd fmla="*/ 1144979 h 1161527" name="connsiteY2-76"/>
              <a:gd fmla="*/ 11357810 w 12368463" name="connsiteX3-77"/>
              <a:gd fmla="*/ 599547 h 1161527" name="connsiteY3-78"/>
              <a:gd fmla="*/ 12368463 w 12368463" name="connsiteX4-79"/>
              <a:gd fmla="*/ 118284 h 1161527" name="connsiteY4-80"/>
              <a:gd fmla="*/ 0 w 12609094" name="connsiteX0-81"/>
              <a:gd fmla="*/ 503294 h 1157530" name="connsiteY0-82"/>
              <a:gd fmla="*/ 3593431 w 12609094" name="connsiteX1-83"/>
              <a:gd fmla="*/ 22031 h 1157530" name="connsiteY1-84"/>
              <a:gd fmla="*/ 8855242 w 12609094" name="connsiteX2-85"/>
              <a:gd fmla="*/ 1144979 h 1157530" name="connsiteY2-86"/>
              <a:gd fmla="*/ 11357810 w 12609094" name="connsiteX3-87"/>
              <a:gd fmla="*/ 599547 h 1157530" name="connsiteY3-88"/>
              <a:gd fmla="*/ 12609094 w 12609094" name="connsiteX4-89"/>
              <a:gd fmla="*/ 198494 h 1157530" name="connsiteY4-90"/>
              <a:gd fmla="*/ 0 w 12609094" name="connsiteX0-91"/>
              <a:gd fmla="*/ 503294 h 1157530" name="connsiteY0-92"/>
              <a:gd fmla="*/ 3593431 w 12609094" name="connsiteX1-93"/>
              <a:gd fmla="*/ 22031 h 1157530" name="connsiteY1-94"/>
              <a:gd fmla="*/ 8855242 w 12609094" name="connsiteX2-95"/>
              <a:gd fmla="*/ 1144979 h 1157530" name="connsiteY2-96"/>
              <a:gd fmla="*/ 11357810 w 12609094" name="connsiteX3-97"/>
              <a:gd fmla="*/ 599547 h 1157530" name="connsiteY3-98"/>
              <a:gd fmla="*/ 12609094 w 12609094" name="connsiteX4-99"/>
              <a:gd fmla="*/ 198494 h 1157530" name="connsiteY4-100"/>
              <a:gd fmla="*/ 0 w 12609094" name="connsiteX0-101"/>
              <a:gd fmla="*/ 503294 h 1157530" name="connsiteY0-102"/>
              <a:gd fmla="*/ 3593431 w 12609094" name="connsiteX1-103"/>
              <a:gd fmla="*/ 22031 h 1157530" name="connsiteY1-104"/>
              <a:gd fmla="*/ 8678779 w 12609094" name="connsiteX2-105"/>
              <a:gd fmla="*/ 1144979 h 1157530" name="connsiteY2-106"/>
              <a:gd fmla="*/ 11357810 w 12609094" name="connsiteX3-107"/>
              <a:gd fmla="*/ 599547 h 1157530" name="connsiteY3-108"/>
              <a:gd fmla="*/ 12609094 w 12609094" name="connsiteX4-109"/>
              <a:gd fmla="*/ 198494 h 1157530" name="connsiteY4-110"/>
              <a:gd fmla="*/ 0 w 12609094" name="connsiteX0-111"/>
              <a:gd fmla="*/ 503294 h 1145790" name="connsiteY0-112"/>
              <a:gd fmla="*/ 3593431 w 12609094" name="connsiteX1-113"/>
              <a:gd fmla="*/ 22031 h 1145790" name="connsiteY1-114"/>
              <a:gd fmla="*/ 8678779 w 12609094" name="connsiteX2-115"/>
              <a:gd fmla="*/ 1144979 h 1145790" name="connsiteY2-116"/>
              <a:gd fmla="*/ 12609094 w 12609094" name="connsiteX3-117"/>
              <a:gd fmla="*/ 198494 h 1145790" name="connsiteY3-118"/>
              <a:gd fmla="*/ 0 w 12609094" name="connsiteX0-119"/>
              <a:gd fmla="*/ 458098 h 1100219" name="connsiteY0-120"/>
              <a:gd fmla="*/ 4010526 w 12609094" name="connsiteX1-121"/>
              <a:gd fmla="*/ 24961 h 1100219" name="connsiteY1-122"/>
              <a:gd fmla="*/ 8678779 w 12609094" name="connsiteX2-123"/>
              <a:gd fmla="*/ 1099783 h 1100219" name="connsiteY2-124"/>
              <a:gd fmla="*/ 12609094 w 12609094" name="connsiteX3-125"/>
              <a:gd fmla="*/ 153298 h 1100219" name="connsiteY3-126"/>
              <a:gd fmla="*/ 0 w 12609094" name="connsiteX0-127"/>
              <a:gd fmla="*/ 459006 h 1117160" name="connsiteY0-128"/>
              <a:gd fmla="*/ 4010526 w 12609094" name="connsiteX1-129"/>
              <a:gd fmla="*/ 25869 h 1117160" name="connsiteY1-130"/>
              <a:gd fmla="*/ 8999621 w 12609094" name="connsiteX2-131"/>
              <a:gd fmla="*/ 1116733 h 1117160" name="connsiteY2-132"/>
              <a:gd fmla="*/ 12609094 w 12609094" name="connsiteX3-133"/>
              <a:gd fmla="*/ 154206 h 1117160" name="connsiteY3-134"/>
              <a:gd fmla="*/ 0 w 12288251" name="connsiteX0-135"/>
              <a:gd fmla="*/ 459006 h 1118949" name="connsiteY0-136"/>
              <a:gd fmla="*/ 4010526 w 12288251" name="connsiteX1-137"/>
              <a:gd fmla="*/ 25869 h 1118949" name="connsiteY1-138"/>
              <a:gd fmla="*/ 8999621 w 12288251" name="connsiteX2-139"/>
              <a:gd fmla="*/ 1116733 h 1118949" name="connsiteY2-140"/>
              <a:gd fmla="*/ 12288251 w 12288251" name="connsiteX3-141"/>
              <a:gd fmla="*/ 298585 h 1118949" name="connsiteY3-142"/>
              <a:gd fmla="*/ 0 w 12288251" name="connsiteX0-143"/>
              <a:gd fmla="*/ 459006 h 1119678" name="connsiteY0-144"/>
              <a:gd fmla="*/ 4010526 w 12288251" name="connsiteX1-145"/>
              <a:gd fmla="*/ 25869 h 1119678" name="connsiteY1-146"/>
              <a:gd fmla="*/ 8999621 w 12288251" name="connsiteX2-147"/>
              <a:gd fmla="*/ 1116733 h 1119678" name="connsiteY2-148"/>
              <a:gd fmla="*/ 12288251 w 12288251" name="connsiteX3-149"/>
              <a:gd fmla="*/ 298585 h 1119678" name="connsiteY3-150"/>
              <a:gd fmla="*/ 0 w 12336378" name="connsiteX0-151"/>
              <a:gd fmla="*/ 459006 h 1119678" name="connsiteY0-152"/>
              <a:gd fmla="*/ 4010526 w 12336378" name="connsiteX1-153"/>
              <a:gd fmla="*/ 25869 h 1119678" name="connsiteY1-154"/>
              <a:gd fmla="*/ 8999621 w 12336378" name="connsiteX2-155"/>
              <a:gd fmla="*/ 1116733 h 1119678" name="connsiteY2-156"/>
              <a:gd fmla="*/ 12336378 w 12336378" name="connsiteX3-157"/>
              <a:gd fmla="*/ 298585 h 1119678" name="connsiteY3-158"/>
              <a:gd fmla="*/ 0 w 12336378" name="connsiteX0-159"/>
              <a:gd fmla="*/ 459006 h 1119864" name="connsiteY0-160"/>
              <a:gd fmla="*/ 4010526 w 12336378" name="connsiteX1-161"/>
              <a:gd fmla="*/ 25869 h 1119864" name="connsiteY1-162"/>
              <a:gd fmla="*/ 8999621 w 12336378" name="connsiteX2-163"/>
              <a:gd fmla="*/ 1116733 h 1119864" name="connsiteY2-164"/>
              <a:gd fmla="*/ 12336378 w 12336378" name="connsiteX3-165"/>
              <a:gd fmla="*/ 298585 h 1119864" name="connsiteY3-166"/>
              <a:gd fmla="*/ 0 w 12336378" name="connsiteX0-167"/>
              <a:gd fmla="*/ 459920 h 1136723" name="connsiteY0-168"/>
              <a:gd fmla="*/ 4010526 w 12336378" name="connsiteX1-169"/>
              <a:gd fmla="*/ 26783 h 1136723" name="connsiteY1-170"/>
              <a:gd fmla="*/ 9160042 w 12336378" name="connsiteX2-171"/>
              <a:gd fmla="*/ 1133689 h 1136723" name="connsiteY2-172"/>
              <a:gd fmla="*/ 12336378 w 12336378" name="connsiteX3-173"/>
              <a:gd fmla="*/ 299499 h 1136723" name="connsiteY3-174"/>
              <a:gd fmla="*/ 0 w 12336378" name="connsiteX0-175"/>
              <a:gd fmla="*/ 489883 h 1167372" name="connsiteY0-176"/>
              <a:gd fmla="*/ 3930315 w 12336378" name="connsiteX1-177"/>
              <a:gd fmla="*/ 24662 h 1167372" name="connsiteY1-178"/>
              <a:gd fmla="*/ 9160042 w 12336378" name="connsiteX2-179"/>
              <a:gd fmla="*/ 1163652 h 1167372" name="connsiteY2-180"/>
              <a:gd fmla="*/ 12336378 w 12336378" name="connsiteX3-181"/>
              <a:gd fmla="*/ 329462 h 1167372" name="connsiteY3-182"/>
              <a:gd fmla="*/ 0 w 12336378" name="connsiteX0-183"/>
              <a:gd fmla="*/ 489883 h 1167372" name="connsiteY0-184"/>
              <a:gd fmla="*/ 3930315 w 12336378" name="connsiteX1-185"/>
              <a:gd fmla="*/ 24662 h 1167372" name="connsiteY1-186"/>
              <a:gd fmla="*/ 9160042 w 12336378" name="connsiteX2-187"/>
              <a:gd fmla="*/ 1163652 h 1167372" name="connsiteY2-188"/>
              <a:gd fmla="*/ 12336378 w 12336378" name="connsiteX3-189"/>
              <a:gd fmla="*/ 329462 h 1167372" name="connsiteY3-190"/>
              <a:gd fmla="*/ 0 w 12336378" name="connsiteX0-191"/>
              <a:gd fmla="*/ 489883 h 1166384" name="connsiteY0-192"/>
              <a:gd fmla="*/ 3930315 w 12336378" name="connsiteX1-193"/>
              <a:gd fmla="*/ 24662 h 1166384" name="connsiteY1-194"/>
              <a:gd fmla="*/ 9160042 w 12336378" name="connsiteX2-195"/>
              <a:gd fmla="*/ 1163652 h 1166384" name="connsiteY2-196"/>
              <a:gd fmla="*/ 12336378 w 12336378" name="connsiteX3-197"/>
              <a:gd fmla="*/ 329462 h 1166384" name="connsiteY3-198"/>
              <a:gd fmla="*/ 0 w 12256167" name="connsiteX0-199"/>
              <a:gd fmla="*/ 489883 h 1168885" name="connsiteY0-200"/>
              <a:gd fmla="*/ 3930315 w 12256167" name="connsiteX1-201"/>
              <a:gd fmla="*/ 24662 h 1168885" name="connsiteY1-202"/>
              <a:gd fmla="*/ 9160042 w 12256167" name="connsiteX2-203"/>
              <a:gd fmla="*/ 1163652 h 1168885" name="connsiteY2-204"/>
              <a:gd fmla="*/ 12256167 w 12256167" name="connsiteX3-205"/>
              <a:gd fmla="*/ 425715 h 1168885" name="connsiteY3-206"/>
              <a:gd fmla="*/ 0 w 12240125" name="connsiteX0-207"/>
              <a:gd fmla="*/ 238646 h 1254532" name="connsiteY0-208"/>
              <a:gd fmla="*/ 3914273 w 12240125" name="connsiteX1-209"/>
              <a:gd fmla="*/ 110309 h 1254532" name="connsiteY1-210"/>
              <a:gd fmla="*/ 9144000 w 12240125" name="connsiteX2-211"/>
              <a:gd fmla="*/ 1249299 h 1254532" name="connsiteY2-212"/>
              <a:gd fmla="*/ 12240125 w 12240125" name="connsiteX3-213"/>
              <a:gd fmla="*/ 511362 h 1254532" name="connsiteY3-214"/>
              <a:gd fmla="*/ 0 w 12240125" name="connsiteX0-215"/>
              <a:gd fmla="*/ 259219 h 1275890" name="connsiteY0-216"/>
              <a:gd fmla="*/ 3978441 w 12240125" name="connsiteX1-217"/>
              <a:gd fmla="*/ 98798 h 1275890" name="connsiteY1-218"/>
              <a:gd fmla="*/ 9144000 w 12240125" name="connsiteX2-219"/>
              <a:gd fmla="*/ 1269872 h 1275890" name="connsiteY2-220"/>
              <a:gd fmla="*/ 12240125 w 12240125" name="connsiteX3-221"/>
              <a:gd fmla="*/ 531935 h 1275890" name="connsiteY3-222"/>
              <a:gd fmla="*/ 0 w 12240125" name="connsiteX0-223"/>
              <a:gd fmla="*/ 259219 h 1271902" name="connsiteY0-224"/>
              <a:gd fmla="*/ 3978441 w 12240125" name="connsiteX1-225"/>
              <a:gd fmla="*/ 98798 h 1271902" name="connsiteY1-226"/>
              <a:gd fmla="*/ 9144000 w 12240125" name="connsiteX2-227"/>
              <a:gd fmla="*/ 1269872 h 1271902" name="connsiteY2-228"/>
              <a:gd fmla="*/ 12240125 w 12240125" name="connsiteX3-229"/>
              <a:gd fmla="*/ 531935 h 1271902" name="connsiteY3-230"/>
              <a:gd fmla="*/ 0 w 12240125" name="connsiteX0-231"/>
              <a:gd fmla="*/ 259219 h 1271902" name="connsiteY0-232"/>
              <a:gd fmla="*/ 3978441 w 12240125" name="connsiteX1-233"/>
              <a:gd fmla="*/ 98798 h 1271902" name="connsiteY1-234"/>
              <a:gd fmla="*/ 8999621 w 12240125" name="connsiteX2-235"/>
              <a:gd fmla="*/ 1269872 h 1271902" name="connsiteY2-236"/>
              <a:gd fmla="*/ 12240125 w 12240125" name="connsiteX3-237"/>
              <a:gd fmla="*/ 531935 h 1271902" name="connsiteY3-238"/>
            </a:gdLst>
            <a:cxnLst>
              <a:cxn ang="0">
                <a:pos x="connsiteX0-1" y="connsiteY0-2"/>
              </a:cxn>
              <a:cxn ang="0">
                <a:pos x="connsiteX1-3" y="connsiteY1-4"/>
              </a:cxn>
              <a:cxn ang="0">
                <a:pos x="connsiteX2-5" y="connsiteY2-6"/>
              </a:cxn>
              <a:cxn ang="0">
                <a:pos x="connsiteX3-7" y="connsiteY3-8"/>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34708" y="3335348"/>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2016</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15" name="矩形 14"/>
          <p:cNvSpPr/>
          <p:nvPr/>
        </p:nvSpPr>
        <p:spPr>
          <a:xfrm>
            <a:off x="2701701" y="3431325"/>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2017</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16" name="矩形 15"/>
          <p:cNvSpPr/>
          <p:nvPr/>
        </p:nvSpPr>
        <p:spPr>
          <a:xfrm>
            <a:off x="4977864" y="3941407"/>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2018</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17" name="矩形 16"/>
          <p:cNvSpPr/>
          <p:nvPr/>
        </p:nvSpPr>
        <p:spPr>
          <a:xfrm>
            <a:off x="7107987" y="2492896"/>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2019</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18" name="矩形 17"/>
          <p:cNvSpPr/>
          <p:nvPr/>
        </p:nvSpPr>
        <p:spPr>
          <a:xfrm>
            <a:off x="9338514" y="2348880"/>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2020</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65000"/>
                    <a:lumOff val="35000"/>
                  </a:schemeClr>
                </a:solidFill>
                <a:latin charset="0" pitchFamily="34" typeface="Impact MT Std"/>
                <a:ea charset="-122" panose="020b0503020204020204" pitchFamily="34" typeface="微软雅黑"/>
                <a:cs charset="0" panose="02020603050405020304" pitchFamily="18" typeface="Times New Roman"/>
              </a:rPr>
              <a:t>和详细信息。</a:t>
            </a:r>
          </a:p>
        </p:txBody>
      </p:sp>
      <p:grpSp>
        <p:nvGrpSpPr>
          <p:cNvPr id="19" name="组合 18"/>
          <p:cNvGrpSpPr/>
          <p:nvPr/>
        </p:nvGrpSpPr>
        <p:grpSpPr>
          <a:xfrm>
            <a:off x="1312185" y="2647567"/>
            <a:ext cx="663125" cy="663125"/>
            <a:chOff x="8077071" y="845254"/>
            <a:chExt cx="2036801" cy="2036802"/>
          </a:xfrm>
        </p:grpSpPr>
        <p:sp>
          <p:nvSpPr>
            <p:cNvPr id="20" name="椭圆 19"/>
            <p:cNvSpPr/>
            <p:nvPr/>
          </p:nvSpPr>
          <p:spPr>
            <a:xfrm>
              <a:off x="8077071" y="845254"/>
              <a:ext cx="2036801"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1"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grpSp>
        <p:nvGrpSpPr>
          <p:cNvPr id="22" name="组合 21"/>
          <p:cNvGrpSpPr/>
          <p:nvPr/>
        </p:nvGrpSpPr>
        <p:grpSpPr>
          <a:xfrm>
            <a:off x="3579178" y="2743544"/>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4"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25" name="组合 24"/>
          <p:cNvGrpSpPr/>
          <p:nvPr/>
        </p:nvGrpSpPr>
        <p:grpSpPr>
          <a:xfrm>
            <a:off x="5855345" y="3253626"/>
            <a:ext cx="663125" cy="663125"/>
            <a:chOff x="8125599" y="1434035"/>
            <a:chExt cx="2036802" cy="2036802"/>
          </a:xfrm>
        </p:grpSpPr>
        <p:sp>
          <p:nvSpPr>
            <p:cNvPr id="26" name="椭圆 25"/>
            <p:cNvSpPr/>
            <p:nvPr/>
          </p:nvSpPr>
          <p:spPr>
            <a:xfrm>
              <a:off x="8125599" y="1434035"/>
              <a:ext cx="2036802"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grpSp>
      </p:grpSp>
      <p:grpSp>
        <p:nvGrpSpPr>
          <p:cNvPr id="31" name="组合 30"/>
          <p:cNvGrpSpPr/>
          <p:nvPr/>
        </p:nvGrpSpPr>
        <p:grpSpPr>
          <a:xfrm>
            <a:off x="7985466" y="384951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3"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endParaRPr>
            </a:p>
          </p:txBody>
        </p:sp>
      </p:grpSp>
      <p:grpSp>
        <p:nvGrpSpPr>
          <p:cNvPr id="34" name="组合 33"/>
          <p:cNvGrpSpPr/>
          <p:nvPr/>
        </p:nvGrpSpPr>
        <p:grpSpPr>
          <a:xfrm>
            <a:off x="10215992" y="3771407"/>
            <a:ext cx="663125" cy="663125"/>
            <a:chOff x="8125599" y="1434035"/>
            <a:chExt cx="2036802" cy="2036802"/>
          </a:xfrm>
        </p:grpSpPr>
        <p:sp>
          <p:nvSpPr>
            <p:cNvPr id="35" name="椭圆 34"/>
            <p:cNvSpPr/>
            <p:nvPr/>
          </p:nvSpPr>
          <p:spPr>
            <a:xfrm>
              <a:off x="8125599" y="1434035"/>
              <a:ext cx="2036802"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sp>
          <p:nvSpPr>
            <p:cNvPr id="36"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a:solidFill>
                  <a:schemeClr val="tx1">
                    <a:lumMod val="65000"/>
                    <a:lumOff val="35000"/>
                  </a:schemeClr>
                </a:solidFill>
                <a:latin charset="0" panose="020b0604020202020204" pitchFamily="34" typeface="Arial"/>
                <a:cs charset="0" panose="020b0604020202020204" pitchFamily="34" typeface="Arial"/>
              </a:endParaRPr>
            </a:p>
          </p:txBody>
        </p:sp>
      </p:gr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ppt_x"/>
                                          </p:val>
                                        </p:tav>
                                        <p:tav tm="100000">
                                          <p:val>
                                            <p:strVal val="#ppt_x"/>
                                          </p:val>
                                        </p:tav>
                                      </p:tavLst>
                                    </p:anim>
                                    <p:anim calcmode="lin" valueType="num">
                                      <p:cBhvr additive="base">
                                        <p:cTn dur="25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1000" id="20"/>
                                        <p:tgtEl>
                                          <p:spTgt spid="13"/>
                                        </p:tgtEl>
                                      </p:cBhvr>
                                    </p:animEffect>
                                  </p:childTnLst>
                                </p:cTn>
                              </p:par>
                            </p:childTnLst>
                          </p:cTn>
                        </p:par>
                        <p:par>
                          <p:cTn fill="hold" id="21" nodeType="afterGroup">
                            <p:stCondLst>
                              <p:cond delay="1500"/>
                            </p:stCondLst>
                            <p:childTnLst>
                              <p:par>
                                <p:cTn fill="hold" id="22" nodeType="afterEffect" presetClass="entr" presetID="2" presetSubtype="1">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750" fill="hold" id="24"/>
                                        <p:tgtEl>
                                          <p:spTgt spid="19"/>
                                        </p:tgtEl>
                                        <p:attrNameLst>
                                          <p:attrName>ppt_x</p:attrName>
                                        </p:attrNameLst>
                                      </p:cBhvr>
                                      <p:tavLst>
                                        <p:tav tm="0">
                                          <p:val>
                                            <p:strVal val="#ppt_x"/>
                                          </p:val>
                                        </p:tav>
                                        <p:tav tm="100000">
                                          <p:val>
                                            <p:strVal val="#ppt_x"/>
                                          </p:val>
                                        </p:tav>
                                      </p:tavLst>
                                    </p:anim>
                                    <p:anim calcmode="lin" valueType="num">
                                      <p:cBhvr additive="base">
                                        <p:cTn dur="750" fill="hold" id="25"/>
                                        <p:tgtEl>
                                          <p:spTgt spid="19"/>
                                        </p:tgtEl>
                                        <p:attrNameLst>
                                          <p:attrName>ppt_y</p:attrName>
                                        </p:attrNameLst>
                                      </p:cBhvr>
                                      <p:tavLst>
                                        <p:tav tm="0">
                                          <p:val>
                                            <p:strVal val="0-#ppt_h/2"/>
                                          </p:val>
                                        </p:tav>
                                        <p:tav tm="100000">
                                          <p:val>
                                            <p:strVal val="#ppt_y"/>
                                          </p:val>
                                        </p:tav>
                                      </p:tavLst>
                                    </p:anim>
                                  </p:childTnLst>
                                </p:cTn>
                              </p:par>
                              <p:par>
                                <p:cTn fill="hold" grpId="0" id="26" nodeType="withEffect" presetClass="entr" presetID="22" presetSubtype="1">
                                  <p:stCondLst>
                                    <p:cond delay="250"/>
                                  </p:stCondLst>
                                  <p:childTnLst>
                                    <p:set>
                                      <p:cBhvr>
                                        <p:cTn dur="1" fill="hold" id="27">
                                          <p:stCondLst>
                                            <p:cond delay="0"/>
                                          </p:stCondLst>
                                        </p:cTn>
                                        <p:tgtEl>
                                          <p:spTgt spid="14"/>
                                        </p:tgtEl>
                                        <p:attrNameLst>
                                          <p:attrName>style.visibility</p:attrName>
                                        </p:attrNameLst>
                                      </p:cBhvr>
                                      <p:to>
                                        <p:strVal val="visible"/>
                                      </p:to>
                                    </p:set>
                                    <p:animEffect filter="wipe(up)" transition="in">
                                      <p:cBhvr>
                                        <p:cTn dur="500" id="28"/>
                                        <p:tgtEl>
                                          <p:spTgt spid="14"/>
                                        </p:tgtEl>
                                      </p:cBhvr>
                                    </p:animEffect>
                                  </p:childTnLst>
                                </p:cTn>
                              </p:par>
                            </p:childTnLst>
                          </p:cTn>
                        </p:par>
                        <p:par>
                          <p:cTn fill="hold" id="29" nodeType="afterGroup">
                            <p:stCondLst>
                              <p:cond delay="2250"/>
                            </p:stCondLst>
                            <p:childTnLst>
                              <p:par>
                                <p:cTn fill="hold" id="30" nodeType="afterEffect" presetClass="entr" presetID="2" presetSubtype="1">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additive="base">
                                        <p:cTn dur="750" fill="hold" id="32"/>
                                        <p:tgtEl>
                                          <p:spTgt spid="22"/>
                                        </p:tgtEl>
                                        <p:attrNameLst>
                                          <p:attrName>ppt_x</p:attrName>
                                        </p:attrNameLst>
                                      </p:cBhvr>
                                      <p:tavLst>
                                        <p:tav tm="0">
                                          <p:val>
                                            <p:strVal val="#ppt_x"/>
                                          </p:val>
                                        </p:tav>
                                        <p:tav tm="100000">
                                          <p:val>
                                            <p:strVal val="#ppt_x"/>
                                          </p:val>
                                        </p:tav>
                                      </p:tavLst>
                                    </p:anim>
                                    <p:anim calcmode="lin" valueType="num">
                                      <p:cBhvr additive="base">
                                        <p:cTn dur="750" fill="hold" id="33"/>
                                        <p:tgtEl>
                                          <p:spTgt spid="22"/>
                                        </p:tgtEl>
                                        <p:attrNameLst>
                                          <p:attrName>ppt_y</p:attrName>
                                        </p:attrNameLst>
                                      </p:cBhvr>
                                      <p:tavLst>
                                        <p:tav tm="0">
                                          <p:val>
                                            <p:strVal val="0-#ppt_h/2"/>
                                          </p:val>
                                        </p:tav>
                                        <p:tav tm="100000">
                                          <p:val>
                                            <p:strVal val="#ppt_y"/>
                                          </p:val>
                                        </p:tav>
                                      </p:tavLst>
                                    </p:anim>
                                  </p:childTnLst>
                                </p:cTn>
                              </p:par>
                              <p:par>
                                <p:cTn fill="hold" grpId="0" id="34" nodeType="withEffect" presetClass="entr" presetID="22" presetSubtype="1">
                                  <p:stCondLst>
                                    <p:cond delay="250"/>
                                  </p:stCondLst>
                                  <p:childTnLst>
                                    <p:set>
                                      <p:cBhvr>
                                        <p:cTn dur="1" fill="hold" id="35">
                                          <p:stCondLst>
                                            <p:cond delay="0"/>
                                          </p:stCondLst>
                                        </p:cTn>
                                        <p:tgtEl>
                                          <p:spTgt spid="15"/>
                                        </p:tgtEl>
                                        <p:attrNameLst>
                                          <p:attrName>style.visibility</p:attrName>
                                        </p:attrNameLst>
                                      </p:cBhvr>
                                      <p:to>
                                        <p:strVal val="visible"/>
                                      </p:to>
                                    </p:set>
                                    <p:animEffect filter="wipe(up)" transition="in">
                                      <p:cBhvr>
                                        <p:cTn dur="500" id="36"/>
                                        <p:tgtEl>
                                          <p:spTgt spid="15"/>
                                        </p:tgtEl>
                                      </p:cBhvr>
                                    </p:animEffect>
                                  </p:childTnLst>
                                </p:cTn>
                              </p:par>
                            </p:childTnLst>
                          </p:cTn>
                        </p:par>
                        <p:par>
                          <p:cTn fill="hold" id="37" nodeType="afterGroup">
                            <p:stCondLst>
                              <p:cond delay="3000"/>
                            </p:stCondLst>
                            <p:childTnLst>
                              <p:par>
                                <p:cTn fill="hold" id="38" nodeType="afterEffect" presetClass="entr" presetID="2" presetSubtype="1">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750" fill="hold" id="40"/>
                                        <p:tgtEl>
                                          <p:spTgt spid="25"/>
                                        </p:tgtEl>
                                        <p:attrNameLst>
                                          <p:attrName>ppt_x</p:attrName>
                                        </p:attrNameLst>
                                      </p:cBhvr>
                                      <p:tavLst>
                                        <p:tav tm="0">
                                          <p:val>
                                            <p:strVal val="#ppt_x"/>
                                          </p:val>
                                        </p:tav>
                                        <p:tav tm="100000">
                                          <p:val>
                                            <p:strVal val="#ppt_x"/>
                                          </p:val>
                                        </p:tav>
                                      </p:tavLst>
                                    </p:anim>
                                    <p:anim calcmode="lin" valueType="num">
                                      <p:cBhvr additive="base">
                                        <p:cTn dur="750" fill="hold" id="41"/>
                                        <p:tgtEl>
                                          <p:spTgt spid="25"/>
                                        </p:tgtEl>
                                        <p:attrNameLst>
                                          <p:attrName>ppt_y</p:attrName>
                                        </p:attrNameLst>
                                      </p:cBhvr>
                                      <p:tavLst>
                                        <p:tav tm="0">
                                          <p:val>
                                            <p:strVal val="0-#ppt_h/2"/>
                                          </p:val>
                                        </p:tav>
                                        <p:tav tm="100000">
                                          <p:val>
                                            <p:strVal val="#ppt_y"/>
                                          </p:val>
                                        </p:tav>
                                      </p:tavLst>
                                    </p:anim>
                                  </p:childTnLst>
                                </p:cTn>
                              </p:par>
                              <p:par>
                                <p:cTn fill="hold" grpId="0" id="42" nodeType="withEffect" presetClass="entr" presetID="22" presetSubtype="1">
                                  <p:stCondLst>
                                    <p:cond delay="250"/>
                                  </p:stCondLst>
                                  <p:childTnLst>
                                    <p:set>
                                      <p:cBhvr>
                                        <p:cTn dur="1" fill="hold" id="43">
                                          <p:stCondLst>
                                            <p:cond delay="0"/>
                                          </p:stCondLst>
                                        </p:cTn>
                                        <p:tgtEl>
                                          <p:spTgt spid="16"/>
                                        </p:tgtEl>
                                        <p:attrNameLst>
                                          <p:attrName>style.visibility</p:attrName>
                                        </p:attrNameLst>
                                      </p:cBhvr>
                                      <p:to>
                                        <p:strVal val="visible"/>
                                      </p:to>
                                    </p:set>
                                    <p:animEffect filter="wipe(up)" transition="in">
                                      <p:cBhvr>
                                        <p:cTn dur="500" id="44"/>
                                        <p:tgtEl>
                                          <p:spTgt spid="16"/>
                                        </p:tgtEl>
                                      </p:cBhvr>
                                    </p:animEffect>
                                  </p:childTnLst>
                                </p:cTn>
                              </p:par>
                            </p:childTnLst>
                          </p:cTn>
                        </p:par>
                        <p:par>
                          <p:cTn fill="hold" id="45" nodeType="afterGroup">
                            <p:stCondLst>
                              <p:cond delay="3750"/>
                            </p:stCondLst>
                            <p:childTnLst>
                              <p:par>
                                <p:cTn fill="hold" id="46" nodeType="afterEffect" presetClass="entr" presetID="2" presetSubtype="1">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additive="base">
                                        <p:cTn dur="750" fill="hold" id="48"/>
                                        <p:tgtEl>
                                          <p:spTgt spid="31"/>
                                        </p:tgtEl>
                                        <p:attrNameLst>
                                          <p:attrName>ppt_x</p:attrName>
                                        </p:attrNameLst>
                                      </p:cBhvr>
                                      <p:tavLst>
                                        <p:tav tm="0">
                                          <p:val>
                                            <p:strVal val="#ppt_x"/>
                                          </p:val>
                                        </p:tav>
                                        <p:tav tm="100000">
                                          <p:val>
                                            <p:strVal val="#ppt_x"/>
                                          </p:val>
                                        </p:tav>
                                      </p:tavLst>
                                    </p:anim>
                                    <p:anim calcmode="lin" valueType="num">
                                      <p:cBhvr additive="base">
                                        <p:cTn dur="750" fill="hold" id="49"/>
                                        <p:tgtEl>
                                          <p:spTgt spid="31"/>
                                        </p:tgtEl>
                                        <p:attrNameLst>
                                          <p:attrName>ppt_y</p:attrName>
                                        </p:attrNameLst>
                                      </p:cBhvr>
                                      <p:tavLst>
                                        <p:tav tm="0">
                                          <p:val>
                                            <p:strVal val="0-#ppt_h/2"/>
                                          </p:val>
                                        </p:tav>
                                        <p:tav tm="100000">
                                          <p:val>
                                            <p:strVal val="#ppt_y"/>
                                          </p:val>
                                        </p:tav>
                                      </p:tavLst>
                                    </p:anim>
                                  </p:childTnLst>
                                </p:cTn>
                              </p:par>
                              <p:par>
                                <p:cTn fill="hold" grpId="0" id="50" nodeType="withEffect" presetClass="entr" presetID="22" presetSubtype="1">
                                  <p:stCondLst>
                                    <p:cond delay="250"/>
                                  </p:stCondLst>
                                  <p:childTnLst>
                                    <p:set>
                                      <p:cBhvr>
                                        <p:cTn dur="1" fill="hold" id="51">
                                          <p:stCondLst>
                                            <p:cond delay="0"/>
                                          </p:stCondLst>
                                        </p:cTn>
                                        <p:tgtEl>
                                          <p:spTgt spid="17"/>
                                        </p:tgtEl>
                                        <p:attrNameLst>
                                          <p:attrName>style.visibility</p:attrName>
                                        </p:attrNameLst>
                                      </p:cBhvr>
                                      <p:to>
                                        <p:strVal val="visible"/>
                                      </p:to>
                                    </p:set>
                                    <p:animEffect filter="wipe(up)" transition="in">
                                      <p:cBhvr>
                                        <p:cTn dur="500" id="52"/>
                                        <p:tgtEl>
                                          <p:spTgt spid="17"/>
                                        </p:tgtEl>
                                      </p:cBhvr>
                                    </p:animEffect>
                                  </p:childTnLst>
                                </p:cTn>
                              </p:par>
                            </p:childTnLst>
                          </p:cTn>
                        </p:par>
                        <p:par>
                          <p:cTn fill="hold" id="53" nodeType="afterGroup">
                            <p:stCondLst>
                              <p:cond delay="4500"/>
                            </p:stCondLst>
                            <p:childTnLst>
                              <p:par>
                                <p:cTn fill="hold" id="54" nodeType="afterEffect" presetClass="entr" presetID="2" presetSubtype="1">
                                  <p:stCondLst>
                                    <p:cond delay="0"/>
                                  </p:stCondLst>
                                  <p:childTnLst>
                                    <p:set>
                                      <p:cBhvr>
                                        <p:cTn dur="1" fill="hold" id="55">
                                          <p:stCondLst>
                                            <p:cond delay="0"/>
                                          </p:stCondLst>
                                        </p:cTn>
                                        <p:tgtEl>
                                          <p:spTgt spid="34"/>
                                        </p:tgtEl>
                                        <p:attrNameLst>
                                          <p:attrName>style.visibility</p:attrName>
                                        </p:attrNameLst>
                                      </p:cBhvr>
                                      <p:to>
                                        <p:strVal val="visible"/>
                                      </p:to>
                                    </p:set>
                                    <p:anim calcmode="lin" valueType="num">
                                      <p:cBhvr additive="base">
                                        <p:cTn dur="750" fill="hold" id="56"/>
                                        <p:tgtEl>
                                          <p:spTgt spid="34"/>
                                        </p:tgtEl>
                                        <p:attrNameLst>
                                          <p:attrName>ppt_x</p:attrName>
                                        </p:attrNameLst>
                                      </p:cBhvr>
                                      <p:tavLst>
                                        <p:tav tm="0">
                                          <p:val>
                                            <p:strVal val="#ppt_x"/>
                                          </p:val>
                                        </p:tav>
                                        <p:tav tm="100000">
                                          <p:val>
                                            <p:strVal val="#ppt_x"/>
                                          </p:val>
                                        </p:tav>
                                      </p:tavLst>
                                    </p:anim>
                                    <p:anim calcmode="lin" valueType="num">
                                      <p:cBhvr additive="base">
                                        <p:cTn dur="750" fill="hold" id="57"/>
                                        <p:tgtEl>
                                          <p:spTgt spid="34"/>
                                        </p:tgtEl>
                                        <p:attrNameLst>
                                          <p:attrName>ppt_y</p:attrName>
                                        </p:attrNameLst>
                                      </p:cBhvr>
                                      <p:tavLst>
                                        <p:tav tm="0">
                                          <p:val>
                                            <p:strVal val="0-#ppt_h/2"/>
                                          </p:val>
                                        </p:tav>
                                        <p:tav tm="100000">
                                          <p:val>
                                            <p:strVal val="#ppt_y"/>
                                          </p:val>
                                        </p:tav>
                                      </p:tavLst>
                                    </p:anim>
                                  </p:childTnLst>
                                </p:cTn>
                              </p:par>
                              <p:par>
                                <p:cTn fill="hold" grpId="0" id="58" nodeType="withEffect" presetClass="entr" presetID="22" presetSubtype="1">
                                  <p:stCondLst>
                                    <p:cond delay="250"/>
                                  </p:stCondLst>
                                  <p:childTnLst>
                                    <p:set>
                                      <p:cBhvr>
                                        <p:cTn dur="1" fill="hold" id="59">
                                          <p:stCondLst>
                                            <p:cond delay="0"/>
                                          </p:stCondLst>
                                        </p:cTn>
                                        <p:tgtEl>
                                          <p:spTgt spid="18"/>
                                        </p:tgtEl>
                                        <p:attrNameLst>
                                          <p:attrName>style.visibility</p:attrName>
                                        </p:attrNameLst>
                                      </p:cBhvr>
                                      <p:to>
                                        <p:strVal val="visible"/>
                                      </p:to>
                                    </p:set>
                                    <p:animEffect filter="wipe(up)" transition="in">
                                      <p:cBhvr>
                                        <p:cTn dur="500" id="6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13"/>
      <p:bldP grpId="0" spid="14"/>
      <p:bldP grpId="0" spid="15"/>
      <p:bldP grpId="0" spid="16"/>
      <p:bldP grpId="0" spid="17"/>
      <p:bldP grpId="0" spid="1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a:xfrm>
            <a:off x="2442754" y="1593669"/>
            <a:ext cx="8608423" cy="1541417"/>
          </a:xfrm>
          <a:custGeom>
            <a:gdLst>
              <a:gd fmla="*/ 0 w 8608423" name="connsiteX0"/>
              <a:gd fmla="*/ 1541417 h 1541417" name="connsiteY0"/>
              <a:gd fmla="*/ 1267097 w 8608423" name="connsiteX1"/>
              <a:gd fmla="*/ 744582 h 1541417" name="connsiteY1"/>
              <a:gd fmla="*/ 2690949 w 8608423" name="connsiteX2"/>
              <a:gd fmla="*/ 1267097 h 1541417" name="connsiteY2"/>
              <a:gd fmla="*/ 4153989 w 8608423" name="connsiteX3"/>
              <a:gd fmla="*/ 156754 h 1541417" name="connsiteY3"/>
              <a:gd fmla="*/ 5460275 w 8608423" name="connsiteX4"/>
              <a:gd fmla="*/ 326571 h 1541417" name="connsiteY4"/>
              <a:gd fmla="*/ 6648995 w 8608423" name="connsiteX5"/>
              <a:gd fmla="*/ 1136468 h 1541417" name="connsiteY5"/>
              <a:gd fmla="*/ 8608423 w 8608423" name="connsiteX6"/>
              <a:gd fmla="*/ 0 h 154141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541417" w="8608423">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销售网络布局</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第四章：发展前景</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31</a:t>
            </a:r>
          </a:p>
        </p:txBody>
      </p:sp>
      <p:sp>
        <p:nvSpPr>
          <p:cNvPr id="12" name="KSO_Shape"/>
          <p:cNvSpPr/>
          <p:nvPr/>
        </p:nvSpPr>
        <p:spPr bwMode="auto">
          <a:xfrm>
            <a:off x="172658" y="227047"/>
            <a:ext cx="554680" cy="471477"/>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3" name="Freeform 192"/>
          <p:cNvSpPr>
            <a:spLocks noEditPoints="1"/>
          </p:cNvSpPr>
          <p:nvPr/>
        </p:nvSpPr>
        <p:spPr bwMode="auto">
          <a:xfrm>
            <a:off x="1201043" y="2748880"/>
            <a:ext cx="1152525" cy="2724150"/>
          </a:xfrm>
          <a:custGeom>
            <a:gdLst>
              <a:gd fmla="*/ 625 w 693" name="T0"/>
              <a:gd fmla="*/ 1522 h 1641" name="T1"/>
              <a:gd fmla="*/ 520 w 693" name="T2"/>
              <a:gd fmla="*/ 985 h 1641" name="T3"/>
              <a:gd fmla="*/ 498 w 693" name="T4"/>
              <a:gd fmla="*/ 789 h 1641" name="T5"/>
              <a:gd fmla="*/ 532 w 693" name="T6"/>
              <a:gd fmla="*/ 760 h 1641" name="T7"/>
              <a:gd fmla="*/ 571 w 693" name="T8"/>
              <a:gd fmla="*/ 506 h 1641" name="T9"/>
              <a:gd fmla="*/ 505 w 693" name="T10"/>
              <a:gd fmla="*/ 282 h 1641" name="T11"/>
              <a:gd fmla="*/ 394 w 693" name="T12"/>
              <a:gd fmla="*/ 243 h 1641" name="T13"/>
              <a:gd fmla="*/ 344 w 693" name="T14"/>
              <a:gd fmla="*/ 214 h 1641" name="T15"/>
              <a:gd fmla="*/ 341 w 693" name="T16"/>
              <a:gd fmla="*/ 204 h 1641" name="T17"/>
              <a:gd fmla="*/ 354 w 693" name="T18"/>
              <a:gd fmla="*/ 65 h 1641" name="T19"/>
              <a:gd fmla="*/ 313 w 693" name="T20"/>
              <a:gd fmla="*/ 0 h 1641" name="T21"/>
              <a:gd fmla="*/ 228 w 693" name="T22"/>
              <a:gd fmla="*/ 24 h 1641" name="T23"/>
              <a:gd fmla="*/ 214 w 693" name="T24"/>
              <a:gd fmla="*/ 121 h 1641" name="T25"/>
              <a:gd fmla="*/ 240 w 693" name="T26"/>
              <a:gd fmla="*/ 200 h 1641" name="T27"/>
              <a:gd fmla="*/ 240 w 693" name="T28"/>
              <a:gd fmla="*/ 215 h 1641" name="T29"/>
              <a:gd fmla="*/ 147 w 693" name="T30"/>
              <a:gd fmla="*/ 272 h 1641" name="T31"/>
              <a:gd fmla="*/ 22 w 693" name="T32"/>
              <a:gd fmla="*/ 531 h 1641" name="T33"/>
              <a:gd fmla="*/ 113 w 693" name="T34"/>
              <a:gd fmla="*/ 777 h 1641" name="T35"/>
              <a:gd fmla="*/ 143 w 693" name="T36"/>
              <a:gd fmla="*/ 802 h 1641" name="T37"/>
              <a:gd fmla="*/ 220 w 693" name="T38"/>
              <a:gd fmla="*/ 1183 h 1641" name="T39"/>
              <a:gd fmla="*/ 267 w 693" name="T40"/>
              <a:gd fmla="*/ 1470 h 1641" name="T41"/>
              <a:gd fmla="*/ 231 w 693" name="T42"/>
              <a:gd fmla="*/ 1602 h 1641" name="T43"/>
              <a:gd fmla="*/ 343 w 693" name="T44"/>
              <a:gd fmla="*/ 1595 h 1641" name="T45"/>
              <a:gd fmla="*/ 351 w 693" name="T46"/>
              <a:gd fmla="*/ 1504 h 1641" name="T47"/>
              <a:gd fmla="*/ 342 w 693" name="T48"/>
              <a:gd fmla="*/ 1327 h 1641" name="T49"/>
              <a:gd fmla="*/ 334 w 693" name="T50"/>
              <a:gd fmla="*/ 1168 h 1641" name="T51"/>
              <a:gd fmla="*/ 372 w 693" name="T52"/>
              <a:gd fmla="*/ 991 h 1641" name="T53"/>
              <a:gd fmla="*/ 495 w 693" name="T54"/>
              <a:gd fmla="*/ 1455 h 1641" name="T55"/>
              <a:gd fmla="*/ 553 w 693" name="T56"/>
              <a:gd fmla="*/ 1595 h 1641" name="T57"/>
              <a:gd fmla="*/ 693 w 693" name="T58"/>
              <a:gd fmla="*/ 1628 h 1641" name="T59"/>
              <a:gd fmla="*/ 115 w 693" name="T60"/>
              <a:gd fmla="*/ 608 h 1641" name="T61"/>
              <a:gd fmla="*/ 125 w 693" name="T62"/>
              <a:gd fmla="*/ 524 h 1641" name="T63"/>
              <a:gd fmla="*/ 395 w 693" name="T64"/>
              <a:gd fmla="*/ 690 h 1641" name="T65"/>
              <a:gd fmla="*/ 314 w 693" name="T66"/>
              <a:gd fmla="*/ 307 h 1641" name="T67"/>
              <a:gd fmla="*/ 280 w 693" name="T68"/>
              <a:gd fmla="*/ 291 h 1641" name="T69"/>
              <a:gd fmla="*/ 295 w 693" name="T70"/>
              <a:gd fmla="*/ 485 h 1641" name="T71"/>
              <a:gd fmla="*/ 274 w 693" name="T72"/>
              <a:gd fmla="*/ 687 h 1641" name="T73"/>
              <a:gd fmla="*/ 235 w 693" name="T74"/>
              <a:gd fmla="*/ 542 h 1641" name="T75"/>
              <a:gd fmla="*/ 248 w 693" name="T76"/>
              <a:gd fmla="*/ 225 h 1641" name="T77"/>
              <a:gd fmla="*/ 334 w 693" name="T78"/>
              <a:gd fmla="*/ 227 h 1641" name="T79"/>
              <a:gd fmla="*/ 381 w 693" name="T80"/>
              <a:gd fmla="*/ 413 h 1641" name="T81"/>
              <a:gd fmla="*/ 411 w 693" name="T82"/>
              <a:gd fmla="*/ 689 h 1641" name="T83"/>
              <a:gd fmla="*/ 473 w 693" name="T84"/>
              <a:gd fmla="*/ 485 h 1641" name="T85"/>
              <a:gd fmla="*/ 501 w 693" name="T86"/>
              <a:gd fmla="*/ 576 h 164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bIns="60960" lIns="121920" rIns="121920" tIns="60960"/>
          <a:lstStyle/>
          <a:p>
            <a:pPr eaLnBrk="1" fontAlgn="auto" hangingPunct="1">
              <a:spcBef>
                <a:spcPct val="0"/>
              </a:spcBef>
              <a:spcAft>
                <a:spcPct val="0"/>
              </a:spcAft>
              <a:defRPr/>
            </a:pPr>
            <a:endParaRPr lang="id-ID" sz="2400">
              <a:solidFill>
                <a:srgbClr val="F6AC19"/>
              </a:solidFill>
              <a:latin typeface="+mn-lt"/>
            </a:endParaRPr>
          </a:p>
        </p:txBody>
      </p:sp>
      <p:sp>
        <p:nvSpPr>
          <p:cNvPr id="14" name="Oval 12"/>
          <p:cNvSpPr/>
          <p:nvPr/>
        </p:nvSpPr>
        <p:spPr>
          <a:xfrm>
            <a:off x="2244030" y="3042568"/>
            <a:ext cx="219075"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5" name="Oval 13"/>
          <p:cNvSpPr/>
          <p:nvPr/>
        </p:nvSpPr>
        <p:spPr>
          <a:xfrm>
            <a:off x="3650555" y="2193255"/>
            <a:ext cx="217488" cy="219075"/>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6" name="Oval 14"/>
          <p:cNvSpPr/>
          <p:nvPr/>
        </p:nvSpPr>
        <p:spPr>
          <a:xfrm>
            <a:off x="4969768" y="2717130"/>
            <a:ext cx="217487"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7" name="Oval 15"/>
          <p:cNvSpPr/>
          <p:nvPr/>
        </p:nvSpPr>
        <p:spPr>
          <a:xfrm>
            <a:off x="6428680" y="1688430"/>
            <a:ext cx="217488" cy="21748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8" name="Oval 16"/>
          <p:cNvSpPr/>
          <p:nvPr/>
        </p:nvSpPr>
        <p:spPr>
          <a:xfrm>
            <a:off x="7733605" y="1748755"/>
            <a:ext cx="217488"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9" name="Oval 17"/>
          <p:cNvSpPr/>
          <p:nvPr/>
        </p:nvSpPr>
        <p:spPr>
          <a:xfrm>
            <a:off x="8986143" y="2607593"/>
            <a:ext cx="217487" cy="217487"/>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20" name="Oval 18"/>
          <p:cNvSpPr/>
          <p:nvPr/>
        </p:nvSpPr>
        <p:spPr>
          <a:xfrm>
            <a:off x="10897493" y="1469355"/>
            <a:ext cx="217487"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27" name="TextBox 26"/>
          <p:cNvSpPr txBox="1"/>
          <p:nvPr/>
        </p:nvSpPr>
        <p:spPr>
          <a:xfrm>
            <a:off x="3322568" y="1885280"/>
            <a:ext cx="894080" cy="304800"/>
          </a:xfrm>
          <a:prstGeom prst="rect">
            <a:avLst/>
          </a:prstGeom>
          <a:noFill/>
        </p:spPr>
        <p:txBody>
          <a:bodyPr wrap="none">
            <a:spAutoFit/>
          </a:bodyPr>
          <a:lstStyle/>
          <a:p>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28" name="TextBox 27"/>
          <p:cNvSpPr txBox="1"/>
          <p:nvPr/>
        </p:nvSpPr>
        <p:spPr>
          <a:xfrm>
            <a:off x="2386905" y="3393405"/>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29" name="TextBox 28"/>
          <p:cNvSpPr txBox="1"/>
          <p:nvPr/>
        </p:nvSpPr>
        <p:spPr>
          <a:xfrm>
            <a:off x="4590355" y="3094955"/>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30" name="TextBox 29"/>
          <p:cNvSpPr txBox="1"/>
          <p:nvPr/>
        </p:nvSpPr>
        <p:spPr>
          <a:xfrm>
            <a:off x="6088955" y="1340768"/>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31" name="TextBox 30"/>
          <p:cNvSpPr txBox="1"/>
          <p:nvPr/>
        </p:nvSpPr>
        <p:spPr>
          <a:xfrm>
            <a:off x="7422455" y="1340768"/>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32" name="TextBox 31"/>
          <p:cNvSpPr txBox="1"/>
          <p:nvPr/>
        </p:nvSpPr>
        <p:spPr>
          <a:xfrm>
            <a:off x="8570217" y="2939380"/>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33" name="TextBox 32"/>
          <p:cNvSpPr txBox="1"/>
          <p:nvPr/>
        </p:nvSpPr>
        <p:spPr>
          <a:xfrm>
            <a:off x="9698930" y="1453480"/>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34" name="TextBox 33"/>
          <p:cNvSpPr txBox="1"/>
          <p:nvPr/>
        </p:nvSpPr>
        <p:spPr>
          <a:xfrm>
            <a:off x="3491805" y="2594893"/>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广东地区</a:t>
            </a:r>
          </a:p>
        </p:txBody>
      </p:sp>
      <p:sp>
        <p:nvSpPr>
          <p:cNvPr id="35" name="TextBox 34"/>
          <p:cNvSpPr txBox="1"/>
          <p:nvPr/>
        </p:nvSpPr>
        <p:spPr>
          <a:xfrm>
            <a:off x="4657427" y="2258343"/>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广西地区</a:t>
            </a:r>
          </a:p>
        </p:txBody>
      </p:sp>
      <p:sp>
        <p:nvSpPr>
          <p:cNvPr id="36" name="TextBox 35"/>
          <p:cNvSpPr txBox="1"/>
          <p:nvPr/>
        </p:nvSpPr>
        <p:spPr>
          <a:xfrm>
            <a:off x="6169595" y="2071018"/>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湖南地区</a:t>
            </a:r>
          </a:p>
        </p:txBody>
      </p:sp>
      <p:sp>
        <p:nvSpPr>
          <p:cNvPr id="37" name="TextBox 36"/>
          <p:cNvSpPr txBox="1"/>
          <p:nvPr/>
        </p:nvSpPr>
        <p:spPr>
          <a:xfrm>
            <a:off x="7393732" y="2121818"/>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北京地区</a:t>
            </a:r>
          </a:p>
        </p:txBody>
      </p:sp>
      <p:sp>
        <p:nvSpPr>
          <p:cNvPr id="38" name="TextBox 37"/>
          <p:cNvSpPr txBox="1"/>
          <p:nvPr/>
        </p:nvSpPr>
        <p:spPr>
          <a:xfrm>
            <a:off x="8761884" y="2136105"/>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河北地区</a:t>
            </a:r>
          </a:p>
        </p:txBody>
      </p:sp>
      <p:sp>
        <p:nvSpPr>
          <p:cNvPr id="39" name="TextBox 38"/>
          <p:cNvSpPr txBox="1"/>
          <p:nvPr/>
        </p:nvSpPr>
        <p:spPr>
          <a:xfrm>
            <a:off x="10738742" y="1872580"/>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江苏地区</a:t>
            </a:r>
          </a:p>
        </p:txBody>
      </p:sp>
      <p:sp>
        <p:nvSpPr>
          <p:cNvPr id="40" name="TextBox 39"/>
          <p:cNvSpPr txBox="1"/>
          <p:nvPr/>
        </p:nvSpPr>
        <p:spPr>
          <a:xfrm>
            <a:off x="2085280" y="2563143"/>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0070C0"/>
                </a:solidFill>
                <a:latin charset="-122" panose="020b0503020204020204" pitchFamily="34" typeface="微软雅黑"/>
                <a:ea charset="-122" panose="020b0503020204020204" pitchFamily="34" typeface="微软雅黑"/>
                <a:cs charset="0" panose="020b0606030504020204" pitchFamily="34" typeface="Open Sans"/>
              </a:rPr>
              <a:t>湖北地区</a:t>
            </a:r>
          </a:p>
        </p:txBody>
      </p:sp>
      <p:sp>
        <p:nvSpPr>
          <p:cNvPr id="41" name="TextBox 40"/>
          <p:cNvSpPr txBox="1"/>
          <p:nvPr/>
        </p:nvSpPr>
        <p:spPr>
          <a:xfrm>
            <a:off x="5511105" y="4344318"/>
            <a:ext cx="5695950" cy="1737360"/>
          </a:xfrm>
          <a:prstGeom prst="rect">
            <a:avLst/>
          </a:prstGeom>
          <a:noFill/>
        </p:spPr>
        <p:txBody>
          <a:bodyPr>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市场占有率</a:t>
            </a:r>
          </a:p>
          <a:p>
            <a:endPar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endParaRPr>
          </a:p>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3600">
                <a:solidFill>
                  <a:srgbClr val="0070C0"/>
                </a:solidFill>
                <a:latin charset="0" panose="020b0606030504020204" pitchFamily="34" typeface="Open Sans"/>
                <a:ea charset="0" panose="020b0606030504020204" pitchFamily="34" typeface="Open Sans"/>
                <a:cs charset="0" panose="020b0606030504020204" pitchFamily="34" typeface="Open Sans"/>
              </a:rPr>
              <a:t>85%</a:t>
            </a:r>
          </a:p>
          <a:p>
            <a:pPr algn="ctr" eaLnBrk="1" fontAlgn="auto" hangingPunct="1">
              <a:spcBef>
                <a:spcPct val="0"/>
              </a:spcBef>
              <a:spcAft>
                <a:spcPct val="0"/>
              </a:spcAft>
              <a:defRPr/>
            </a:pPr>
            <a:r>
              <a:rPr b="1" lang="en-US" sz="3600">
                <a:solidFill>
                  <a:srgbClr val="0070C0"/>
                </a:solidFill>
                <a:latin charset="0" panose="020b0606030504020204" pitchFamily="34" typeface="Open Sans"/>
                <a:ea charset="0" panose="020b0606030504020204" pitchFamily="34" typeface="Open Sans"/>
                <a:cs charset="0" panose="020b0606030504020204" pitchFamily="34" typeface="Open Sans"/>
              </a:rPr>
              <a:t> 输入标题</a:t>
            </a:r>
          </a:p>
        </p:txBody>
      </p:sp>
      <p:sp>
        <p:nvSpPr>
          <p:cNvPr id="43" name="Arc 48"/>
          <p:cNvSpPr/>
          <p:nvPr/>
        </p:nvSpPr>
        <p:spPr>
          <a:xfrm>
            <a:off x="3760093" y="4195093"/>
            <a:ext cx="1408112" cy="1408112"/>
          </a:xfrm>
          <a:prstGeom prst="arc">
            <a:avLst>
              <a:gd fmla="val 16200000" name="adj1"/>
              <a:gd fmla="val 11287514" name="adj2"/>
            </a:avLst>
          </a:prstGeom>
          <a:ln cap="rnd" w="1016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solidFill>
                <a:srgbClr val="FD3F03"/>
              </a:solidFill>
            </a:endParaRP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ppt_x"/>
                                          </p:val>
                                        </p:tav>
                                        <p:tav tm="100000">
                                          <p:val>
                                            <p:strVal val="#ppt_x"/>
                                          </p:val>
                                        </p:tav>
                                      </p:tavLst>
                                    </p:anim>
                                    <p:anim calcmode="lin" valueType="num">
                                      <p:cBhvr additive="base">
                                        <p:cTn dur="25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4">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500" fill="hold" id="20"/>
                                        <p:tgtEl>
                                          <p:spTgt spid="13"/>
                                        </p:tgtEl>
                                        <p:attrNameLst>
                                          <p:attrName>ppt_x</p:attrName>
                                        </p:attrNameLst>
                                      </p:cBhvr>
                                      <p:tavLst>
                                        <p:tav tm="0">
                                          <p:val>
                                            <p:strVal val="#ppt_x"/>
                                          </p:val>
                                        </p:tav>
                                        <p:tav tm="100000">
                                          <p:val>
                                            <p:strVal val="#ppt_x"/>
                                          </p:val>
                                        </p:tav>
                                      </p:tavLst>
                                    </p:anim>
                                    <p:anim calcmode="lin" valueType="num">
                                      <p:cBhvr additive="base">
                                        <p:cTn dur="500" fill="hold" id="21"/>
                                        <p:tgtEl>
                                          <p:spTgt spid="13"/>
                                        </p:tgtEl>
                                        <p:attrNameLst>
                                          <p:attrName>ppt_y</p:attrName>
                                        </p:attrNameLst>
                                      </p:cBhvr>
                                      <p:tavLst>
                                        <p:tav tm="0">
                                          <p:val>
                                            <p:strVal val="1+#ppt_h/2"/>
                                          </p:val>
                                        </p:tav>
                                        <p:tav tm="100000">
                                          <p:val>
                                            <p:strVal val="#ppt_y"/>
                                          </p:val>
                                        </p:tav>
                                      </p:tavLst>
                                    </p:anim>
                                  </p:childTnLst>
                                </p:cTn>
                              </p:par>
                              <p:par>
                                <p:cTn fill="hold" grpId="0" id="22" nodeType="withEffect" presetClass="entr" presetID="53" presetSubtype="0">
                                  <p:stCondLst>
                                    <p:cond delay="500"/>
                                  </p:stCondLst>
                                  <p:childTnLst>
                                    <p:set>
                                      <p:cBhvr>
                                        <p:cTn dur="1" fill="hold" id="23">
                                          <p:stCondLst>
                                            <p:cond delay="0"/>
                                          </p:stCondLst>
                                        </p:cTn>
                                        <p:tgtEl>
                                          <p:spTgt spid="14"/>
                                        </p:tgtEl>
                                        <p:attrNameLst>
                                          <p:attrName>style.visibility</p:attrName>
                                        </p:attrNameLst>
                                      </p:cBhvr>
                                      <p:to>
                                        <p:strVal val="visible"/>
                                      </p:to>
                                    </p:set>
                                    <p:anim calcmode="lin" valueType="num">
                                      <p:cBhvr>
                                        <p:cTn dur="500" fill="hold" id="24"/>
                                        <p:tgtEl>
                                          <p:spTgt spid="14"/>
                                        </p:tgtEl>
                                        <p:attrNameLst>
                                          <p:attrName>ppt_w</p:attrName>
                                        </p:attrNameLst>
                                      </p:cBhvr>
                                      <p:tavLst>
                                        <p:tav tm="0">
                                          <p:val>
                                            <p:fltVal val="0"/>
                                          </p:val>
                                        </p:tav>
                                        <p:tav tm="100000">
                                          <p:val>
                                            <p:strVal val="#ppt_w"/>
                                          </p:val>
                                        </p:tav>
                                      </p:tavLst>
                                    </p:anim>
                                    <p:anim calcmode="lin" valueType="num">
                                      <p:cBhvr>
                                        <p:cTn dur="500" fill="hold" id="25"/>
                                        <p:tgtEl>
                                          <p:spTgt spid="14"/>
                                        </p:tgtEl>
                                        <p:attrNameLst>
                                          <p:attrName>ppt_h</p:attrName>
                                        </p:attrNameLst>
                                      </p:cBhvr>
                                      <p:tavLst>
                                        <p:tav tm="0">
                                          <p:val>
                                            <p:fltVal val="0"/>
                                          </p:val>
                                        </p:tav>
                                        <p:tav tm="100000">
                                          <p:val>
                                            <p:strVal val="#ppt_h"/>
                                          </p:val>
                                        </p:tav>
                                      </p:tavLst>
                                    </p:anim>
                                    <p:animEffect filter="fade" transition="in">
                                      <p:cBhvr>
                                        <p:cTn dur="500" id="26"/>
                                        <p:tgtEl>
                                          <p:spTgt spid="14"/>
                                        </p:tgtEl>
                                      </p:cBhvr>
                                    </p:animEffect>
                                  </p:childTnLst>
                                </p:cTn>
                              </p:par>
                              <p:par>
                                <p:cTn fill="hold" grpId="0" id="27" nodeType="withEffect" presetClass="entr" presetID="53" presetSubtype="0">
                                  <p:stCondLst>
                                    <p:cond delay="500"/>
                                  </p:stCondLst>
                                  <p:childTnLst>
                                    <p:set>
                                      <p:cBhvr>
                                        <p:cTn dur="1" fill="hold" id="28">
                                          <p:stCondLst>
                                            <p:cond delay="0"/>
                                          </p:stCondLst>
                                        </p:cTn>
                                        <p:tgtEl>
                                          <p:spTgt spid="15"/>
                                        </p:tgtEl>
                                        <p:attrNameLst>
                                          <p:attrName>style.visibility</p:attrName>
                                        </p:attrNameLst>
                                      </p:cBhvr>
                                      <p:to>
                                        <p:strVal val="visible"/>
                                      </p:to>
                                    </p:set>
                                    <p:anim calcmode="lin" valueType="num">
                                      <p:cBhvr>
                                        <p:cTn dur="500" fill="hold" id="29"/>
                                        <p:tgtEl>
                                          <p:spTgt spid="15"/>
                                        </p:tgtEl>
                                        <p:attrNameLst>
                                          <p:attrName>ppt_w</p:attrName>
                                        </p:attrNameLst>
                                      </p:cBhvr>
                                      <p:tavLst>
                                        <p:tav tm="0">
                                          <p:val>
                                            <p:fltVal val="0"/>
                                          </p:val>
                                        </p:tav>
                                        <p:tav tm="100000">
                                          <p:val>
                                            <p:strVal val="#ppt_w"/>
                                          </p:val>
                                        </p:tav>
                                      </p:tavLst>
                                    </p:anim>
                                    <p:anim calcmode="lin" valueType="num">
                                      <p:cBhvr>
                                        <p:cTn dur="500" fill="hold" id="30"/>
                                        <p:tgtEl>
                                          <p:spTgt spid="15"/>
                                        </p:tgtEl>
                                        <p:attrNameLst>
                                          <p:attrName>ppt_h</p:attrName>
                                        </p:attrNameLst>
                                      </p:cBhvr>
                                      <p:tavLst>
                                        <p:tav tm="0">
                                          <p:val>
                                            <p:fltVal val="0"/>
                                          </p:val>
                                        </p:tav>
                                        <p:tav tm="100000">
                                          <p:val>
                                            <p:strVal val="#ppt_h"/>
                                          </p:val>
                                        </p:tav>
                                      </p:tavLst>
                                    </p:anim>
                                    <p:animEffect filter="fade" transition="in">
                                      <p:cBhvr>
                                        <p:cTn dur="500" id="31"/>
                                        <p:tgtEl>
                                          <p:spTgt spid="15"/>
                                        </p:tgtEl>
                                      </p:cBhvr>
                                    </p:animEffect>
                                  </p:childTnLst>
                                </p:cTn>
                              </p:par>
                              <p:par>
                                <p:cTn fill="hold" grpId="0" id="32" nodeType="withEffect" presetClass="entr" presetID="53" presetSubtype="0">
                                  <p:stCondLst>
                                    <p:cond delay="50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par>
                                <p:cTn fill="hold" grpId="0" id="37" nodeType="withEffect" presetClass="entr" presetID="53" presetSubtype="0">
                                  <p:stCondLst>
                                    <p:cond delay="500"/>
                                  </p:stCondLst>
                                  <p:childTnLst>
                                    <p:set>
                                      <p:cBhvr>
                                        <p:cTn dur="1" fill="hold" id="38">
                                          <p:stCondLst>
                                            <p:cond delay="0"/>
                                          </p:stCondLst>
                                        </p:cTn>
                                        <p:tgtEl>
                                          <p:spTgt spid="17"/>
                                        </p:tgtEl>
                                        <p:attrNameLst>
                                          <p:attrName>style.visibility</p:attrName>
                                        </p:attrNameLst>
                                      </p:cBhvr>
                                      <p:to>
                                        <p:strVal val="visible"/>
                                      </p:to>
                                    </p:set>
                                    <p:anim calcmode="lin" valueType="num">
                                      <p:cBhvr>
                                        <p:cTn dur="500" fill="hold" id="39"/>
                                        <p:tgtEl>
                                          <p:spTgt spid="17"/>
                                        </p:tgtEl>
                                        <p:attrNameLst>
                                          <p:attrName>ppt_w</p:attrName>
                                        </p:attrNameLst>
                                      </p:cBhvr>
                                      <p:tavLst>
                                        <p:tav tm="0">
                                          <p:val>
                                            <p:fltVal val="0"/>
                                          </p:val>
                                        </p:tav>
                                        <p:tav tm="100000">
                                          <p:val>
                                            <p:strVal val="#ppt_w"/>
                                          </p:val>
                                        </p:tav>
                                      </p:tavLst>
                                    </p:anim>
                                    <p:anim calcmode="lin" valueType="num">
                                      <p:cBhvr>
                                        <p:cTn dur="500" fill="hold" id="40"/>
                                        <p:tgtEl>
                                          <p:spTgt spid="17"/>
                                        </p:tgtEl>
                                        <p:attrNameLst>
                                          <p:attrName>ppt_h</p:attrName>
                                        </p:attrNameLst>
                                      </p:cBhvr>
                                      <p:tavLst>
                                        <p:tav tm="0">
                                          <p:val>
                                            <p:fltVal val="0"/>
                                          </p:val>
                                        </p:tav>
                                        <p:tav tm="100000">
                                          <p:val>
                                            <p:strVal val="#ppt_h"/>
                                          </p:val>
                                        </p:tav>
                                      </p:tavLst>
                                    </p:anim>
                                    <p:animEffect filter="fade" transition="in">
                                      <p:cBhvr>
                                        <p:cTn dur="500" id="41"/>
                                        <p:tgtEl>
                                          <p:spTgt spid="17"/>
                                        </p:tgtEl>
                                      </p:cBhvr>
                                    </p:animEffect>
                                  </p:childTnLst>
                                </p:cTn>
                              </p:par>
                              <p:par>
                                <p:cTn fill="hold" grpId="0" id="42" nodeType="withEffect" presetClass="entr" presetID="53" presetSubtype="0">
                                  <p:stCondLst>
                                    <p:cond delay="500"/>
                                  </p:stCondLst>
                                  <p:childTnLst>
                                    <p:set>
                                      <p:cBhvr>
                                        <p:cTn dur="1" fill="hold" id="43">
                                          <p:stCondLst>
                                            <p:cond delay="0"/>
                                          </p:stCondLst>
                                        </p:cTn>
                                        <p:tgtEl>
                                          <p:spTgt spid="18"/>
                                        </p:tgtEl>
                                        <p:attrNameLst>
                                          <p:attrName>style.visibility</p:attrName>
                                        </p:attrNameLst>
                                      </p:cBhvr>
                                      <p:to>
                                        <p:strVal val="visible"/>
                                      </p:to>
                                    </p:set>
                                    <p:anim calcmode="lin" valueType="num">
                                      <p:cBhvr>
                                        <p:cTn dur="500" fill="hold" id="44"/>
                                        <p:tgtEl>
                                          <p:spTgt spid="18"/>
                                        </p:tgtEl>
                                        <p:attrNameLst>
                                          <p:attrName>ppt_w</p:attrName>
                                        </p:attrNameLst>
                                      </p:cBhvr>
                                      <p:tavLst>
                                        <p:tav tm="0">
                                          <p:val>
                                            <p:fltVal val="0"/>
                                          </p:val>
                                        </p:tav>
                                        <p:tav tm="100000">
                                          <p:val>
                                            <p:strVal val="#ppt_w"/>
                                          </p:val>
                                        </p:tav>
                                      </p:tavLst>
                                    </p:anim>
                                    <p:anim calcmode="lin" valueType="num">
                                      <p:cBhvr>
                                        <p:cTn dur="500" fill="hold" id="45"/>
                                        <p:tgtEl>
                                          <p:spTgt spid="18"/>
                                        </p:tgtEl>
                                        <p:attrNameLst>
                                          <p:attrName>ppt_h</p:attrName>
                                        </p:attrNameLst>
                                      </p:cBhvr>
                                      <p:tavLst>
                                        <p:tav tm="0">
                                          <p:val>
                                            <p:fltVal val="0"/>
                                          </p:val>
                                        </p:tav>
                                        <p:tav tm="100000">
                                          <p:val>
                                            <p:strVal val="#ppt_h"/>
                                          </p:val>
                                        </p:tav>
                                      </p:tavLst>
                                    </p:anim>
                                    <p:animEffect filter="fade" transition="in">
                                      <p:cBhvr>
                                        <p:cTn dur="500" id="46"/>
                                        <p:tgtEl>
                                          <p:spTgt spid="18"/>
                                        </p:tgtEl>
                                      </p:cBhvr>
                                    </p:animEffect>
                                  </p:childTnLst>
                                </p:cTn>
                              </p:par>
                              <p:par>
                                <p:cTn fill="hold" grpId="0" id="47" nodeType="withEffect" presetClass="entr" presetID="53" presetSubtype="0">
                                  <p:stCondLst>
                                    <p:cond delay="500"/>
                                  </p:stCondLst>
                                  <p:childTnLst>
                                    <p:set>
                                      <p:cBhvr>
                                        <p:cTn dur="1" fill="hold" id="48">
                                          <p:stCondLst>
                                            <p:cond delay="0"/>
                                          </p:stCondLst>
                                        </p:cTn>
                                        <p:tgtEl>
                                          <p:spTgt spid="19"/>
                                        </p:tgtEl>
                                        <p:attrNameLst>
                                          <p:attrName>style.visibility</p:attrName>
                                        </p:attrNameLst>
                                      </p:cBhvr>
                                      <p:to>
                                        <p:strVal val="visible"/>
                                      </p:to>
                                    </p:set>
                                    <p:anim calcmode="lin" valueType="num">
                                      <p:cBhvr>
                                        <p:cTn dur="500" fill="hold" id="49"/>
                                        <p:tgtEl>
                                          <p:spTgt spid="19"/>
                                        </p:tgtEl>
                                        <p:attrNameLst>
                                          <p:attrName>ppt_w</p:attrName>
                                        </p:attrNameLst>
                                      </p:cBhvr>
                                      <p:tavLst>
                                        <p:tav tm="0">
                                          <p:val>
                                            <p:fltVal val="0"/>
                                          </p:val>
                                        </p:tav>
                                        <p:tav tm="100000">
                                          <p:val>
                                            <p:strVal val="#ppt_w"/>
                                          </p:val>
                                        </p:tav>
                                      </p:tavLst>
                                    </p:anim>
                                    <p:anim calcmode="lin" valueType="num">
                                      <p:cBhvr>
                                        <p:cTn dur="500" fill="hold" id="50"/>
                                        <p:tgtEl>
                                          <p:spTgt spid="19"/>
                                        </p:tgtEl>
                                        <p:attrNameLst>
                                          <p:attrName>ppt_h</p:attrName>
                                        </p:attrNameLst>
                                      </p:cBhvr>
                                      <p:tavLst>
                                        <p:tav tm="0">
                                          <p:val>
                                            <p:fltVal val="0"/>
                                          </p:val>
                                        </p:tav>
                                        <p:tav tm="100000">
                                          <p:val>
                                            <p:strVal val="#ppt_h"/>
                                          </p:val>
                                        </p:tav>
                                      </p:tavLst>
                                    </p:anim>
                                    <p:animEffect filter="fade" transition="in">
                                      <p:cBhvr>
                                        <p:cTn dur="500" id="51"/>
                                        <p:tgtEl>
                                          <p:spTgt spid="19"/>
                                        </p:tgtEl>
                                      </p:cBhvr>
                                    </p:animEffect>
                                  </p:childTnLst>
                                </p:cTn>
                              </p:par>
                              <p:par>
                                <p:cTn fill="hold" grpId="0" id="52" nodeType="withEffect" presetClass="entr" presetID="53" presetSubtype="0">
                                  <p:stCondLst>
                                    <p:cond delay="50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par>
                          <p:cTn fill="hold" id="57" nodeType="afterGroup">
                            <p:stCondLst>
                              <p:cond delay="1500"/>
                            </p:stCondLst>
                            <p:childTnLst>
                              <p:par>
                                <p:cTn fill="hold" grpId="0" id="58" nodeType="afterEffect" presetClass="entr" presetID="22" presetSubtype="8">
                                  <p:stCondLst>
                                    <p:cond delay="0"/>
                                  </p:stCondLst>
                                  <p:childTnLst>
                                    <p:set>
                                      <p:cBhvr>
                                        <p:cTn dur="1" fill="hold" id="59">
                                          <p:stCondLst>
                                            <p:cond delay="0"/>
                                          </p:stCondLst>
                                        </p:cTn>
                                        <p:tgtEl>
                                          <p:spTgt spid="6"/>
                                        </p:tgtEl>
                                        <p:attrNameLst>
                                          <p:attrName>style.visibility</p:attrName>
                                        </p:attrNameLst>
                                      </p:cBhvr>
                                      <p:to>
                                        <p:strVal val="visible"/>
                                      </p:to>
                                    </p:set>
                                    <p:animEffect filter="wipe(left)" transition="in">
                                      <p:cBhvr>
                                        <p:cTn dur="500" id="60"/>
                                        <p:tgtEl>
                                          <p:spTgt spid="6"/>
                                        </p:tgtEl>
                                      </p:cBhvr>
                                    </p:animEffect>
                                  </p:childTnLst>
                                </p:cTn>
                              </p:par>
                              <p:par>
                                <p:cTn fill="hold" grpId="0" id="61" nodeType="withEffect" presetClass="entr" presetID="53" presetSubtype="0">
                                  <p:stCondLst>
                                    <p:cond delay="500"/>
                                  </p:stCondLst>
                                  <p:childTnLst>
                                    <p:set>
                                      <p:cBhvr>
                                        <p:cTn dur="1" fill="hold" id="62">
                                          <p:stCondLst>
                                            <p:cond delay="0"/>
                                          </p:stCondLst>
                                        </p:cTn>
                                        <p:tgtEl>
                                          <p:spTgt spid="40"/>
                                        </p:tgtEl>
                                        <p:attrNameLst>
                                          <p:attrName>style.visibility</p:attrName>
                                        </p:attrNameLst>
                                      </p:cBhvr>
                                      <p:to>
                                        <p:strVal val="visible"/>
                                      </p:to>
                                    </p:set>
                                    <p:anim calcmode="lin" valueType="num">
                                      <p:cBhvr>
                                        <p:cTn dur="500" fill="hold" id="63"/>
                                        <p:tgtEl>
                                          <p:spTgt spid="40"/>
                                        </p:tgtEl>
                                        <p:attrNameLst>
                                          <p:attrName>ppt_w</p:attrName>
                                        </p:attrNameLst>
                                      </p:cBhvr>
                                      <p:tavLst>
                                        <p:tav tm="0">
                                          <p:val>
                                            <p:fltVal val="0"/>
                                          </p:val>
                                        </p:tav>
                                        <p:tav tm="100000">
                                          <p:val>
                                            <p:strVal val="#ppt_w"/>
                                          </p:val>
                                        </p:tav>
                                      </p:tavLst>
                                    </p:anim>
                                    <p:anim calcmode="lin" valueType="num">
                                      <p:cBhvr>
                                        <p:cTn dur="500" fill="hold" id="64"/>
                                        <p:tgtEl>
                                          <p:spTgt spid="40"/>
                                        </p:tgtEl>
                                        <p:attrNameLst>
                                          <p:attrName>ppt_h</p:attrName>
                                        </p:attrNameLst>
                                      </p:cBhvr>
                                      <p:tavLst>
                                        <p:tav tm="0">
                                          <p:val>
                                            <p:fltVal val="0"/>
                                          </p:val>
                                        </p:tav>
                                        <p:tav tm="100000">
                                          <p:val>
                                            <p:strVal val="#ppt_h"/>
                                          </p:val>
                                        </p:tav>
                                      </p:tavLst>
                                    </p:anim>
                                    <p:animEffect filter="fade" transition="in">
                                      <p:cBhvr>
                                        <p:cTn dur="500" id="65"/>
                                        <p:tgtEl>
                                          <p:spTgt spid="40"/>
                                        </p:tgtEl>
                                      </p:cBhvr>
                                    </p:animEffect>
                                  </p:childTnLst>
                                </p:cTn>
                              </p:par>
                              <p:par>
                                <p:cTn fill="hold" grpId="0" id="66" nodeType="withEffect" presetClass="entr" presetID="53" presetSubtype="0">
                                  <p:stCondLst>
                                    <p:cond delay="500"/>
                                  </p:stCondLst>
                                  <p:childTnLst>
                                    <p:set>
                                      <p:cBhvr>
                                        <p:cTn dur="1" fill="hold" id="67">
                                          <p:stCondLst>
                                            <p:cond delay="0"/>
                                          </p:stCondLst>
                                        </p:cTn>
                                        <p:tgtEl>
                                          <p:spTgt spid="34"/>
                                        </p:tgtEl>
                                        <p:attrNameLst>
                                          <p:attrName>style.visibility</p:attrName>
                                        </p:attrNameLst>
                                      </p:cBhvr>
                                      <p:to>
                                        <p:strVal val="visible"/>
                                      </p:to>
                                    </p:set>
                                    <p:anim calcmode="lin" valueType="num">
                                      <p:cBhvr>
                                        <p:cTn dur="500" fill="hold" id="68"/>
                                        <p:tgtEl>
                                          <p:spTgt spid="34"/>
                                        </p:tgtEl>
                                        <p:attrNameLst>
                                          <p:attrName>ppt_w</p:attrName>
                                        </p:attrNameLst>
                                      </p:cBhvr>
                                      <p:tavLst>
                                        <p:tav tm="0">
                                          <p:val>
                                            <p:fltVal val="0"/>
                                          </p:val>
                                        </p:tav>
                                        <p:tav tm="100000">
                                          <p:val>
                                            <p:strVal val="#ppt_w"/>
                                          </p:val>
                                        </p:tav>
                                      </p:tavLst>
                                    </p:anim>
                                    <p:anim calcmode="lin" valueType="num">
                                      <p:cBhvr>
                                        <p:cTn dur="500" fill="hold" id="69"/>
                                        <p:tgtEl>
                                          <p:spTgt spid="34"/>
                                        </p:tgtEl>
                                        <p:attrNameLst>
                                          <p:attrName>ppt_h</p:attrName>
                                        </p:attrNameLst>
                                      </p:cBhvr>
                                      <p:tavLst>
                                        <p:tav tm="0">
                                          <p:val>
                                            <p:fltVal val="0"/>
                                          </p:val>
                                        </p:tav>
                                        <p:tav tm="100000">
                                          <p:val>
                                            <p:strVal val="#ppt_h"/>
                                          </p:val>
                                        </p:tav>
                                      </p:tavLst>
                                    </p:anim>
                                    <p:animEffect filter="fade" transition="in">
                                      <p:cBhvr>
                                        <p:cTn dur="500" id="70"/>
                                        <p:tgtEl>
                                          <p:spTgt spid="34"/>
                                        </p:tgtEl>
                                      </p:cBhvr>
                                    </p:animEffect>
                                  </p:childTnLst>
                                </p:cTn>
                              </p:par>
                              <p:par>
                                <p:cTn fill="hold" grpId="0" id="71" nodeType="withEffect" presetClass="entr" presetID="53" presetSubtype="0">
                                  <p:stCondLst>
                                    <p:cond delay="500"/>
                                  </p:stCondLst>
                                  <p:childTnLst>
                                    <p:set>
                                      <p:cBhvr>
                                        <p:cTn dur="1" fill="hold" id="72">
                                          <p:stCondLst>
                                            <p:cond delay="0"/>
                                          </p:stCondLst>
                                        </p:cTn>
                                        <p:tgtEl>
                                          <p:spTgt spid="35"/>
                                        </p:tgtEl>
                                        <p:attrNameLst>
                                          <p:attrName>style.visibility</p:attrName>
                                        </p:attrNameLst>
                                      </p:cBhvr>
                                      <p:to>
                                        <p:strVal val="visible"/>
                                      </p:to>
                                    </p:set>
                                    <p:anim calcmode="lin" valueType="num">
                                      <p:cBhvr>
                                        <p:cTn dur="500" fill="hold" id="73"/>
                                        <p:tgtEl>
                                          <p:spTgt spid="35"/>
                                        </p:tgtEl>
                                        <p:attrNameLst>
                                          <p:attrName>ppt_w</p:attrName>
                                        </p:attrNameLst>
                                      </p:cBhvr>
                                      <p:tavLst>
                                        <p:tav tm="0">
                                          <p:val>
                                            <p:fltVal val="0"/>
                                          </p:val>
                                        </p:tav>
                                        <p:tav tm="100000">
                                          <p:val>
                                            <p:strVal val="#ppt_w"/>
                                          </p:val>
                                        </p:tav>
                                      </p:tavLst>
                                    </p:anim>
                                    <p:anim calcmode="lin" valueType="num">
                                      <p:cBhvr>
                                        <p:cTn dur="500" fill="hold" id="74"/>
                                        <p:tgtEl>
                                          <p:spTgt spid="35"/>
                                        </p:tgtEl>
                                        <p:attrNameLst>
                                          <p:attrName>ppt_h</p:attrName>
                                        </p:attrNameLst>
                                      </p:cBhvr>
                                      <p:tavLst>
                                        <p:tav tm="0">
                                          <p:val>
                                            <p:fltVal val="0"/>
                                          </p:val>
                                        </p:tav>
                                        <p:tav tm="100000">
                                          <p:val>
                                            <p:strVal val="#ppt_h"/>
                                          </p:val>
                                        </p:tav>
                                      </p:tavLst>
                                    </p:anim>
                                    <p:animEffect filter="fade" transition="in">
                                      <p:cBhvr>
                                        <p:cTn dur="500" id="75"/>
                                        <p:tgtEl>
                                          <p:spTgt spid="35"/>
                                        </p:tgtEl>
                                      </p:cBhvr>
                                    </p:animEffect>
                                  </p:childTnLst>
                                </p:cTn>
                              </p:par>
                              <p:par>
                                <p:cTn fill="hold" grpId="0" id="76" nodeType="withEffect" presetClass="entr" presetID="53" presetSubtype="0">
                                  <p:stCondLst>
                                    <p:cond delay="500"/>
                                  </p:stCondLst>
                                  <p:childTnLst>
                                    <p:set>
                                      <p:cBhvr>
                                        <p:cTn dur="1" fill="hold" id="77">
                                          <p:stCondLst>
                                            <p:cond delay="0"/>
                                          </p:stCondLst>
                                        </p:cTn>
                                        <p:tgtEl>
                                          <p:spTgt spid="36"/>
                                        </p:tgtEl>
                                        <p:attrNameLst>
                                          <p:attrName>style.visibility</p:attrName>
                                        </p:attrNameLst>
                                      </p:cBhvr>
                                      <p:to>
                                        <p:strVal val="visible"/>
                                      </p:to>
                                    </p:set>
                                    <p:anim calcmode="lin" valueType="num">
                                      <p:cBhvr>
                                        <p:cTn dur="500" fill="hold" id="78"/>
                                        <p:tgtEl>
                                          <p:spTgt spid="36"/>
                                        </p:tgtEl>
                                        <p:attrNameLst>
                                          <p:attrName>ppt_w</p:attrName>
                                        </p:attrNameLst>
                                      </p:cBhvr>
                                      <p:tavLst>
                                        <p:tav tm="0">
                                          <p:val>
                                            <p:fltVal val="0"/>
                                          </p:val>
                                        </p:tav>
                                        <p:tav tm="100000">
                                          <p:val>
                                            <p:strVal val="#ppt_w"/>
                                          </p:val>
                                        </p:tav>
                                      </p:tavLst>
                                    </p:anim>
                                    <p:anim calcmode="lin" valueType="num">
                                      <p:cBhvr>
                                        <p:cTn dur="500" fill="hold" id="79"/>
                                        <p:tgtEl>
                                          <p:spTgt spid="36"/>
                                        </p:tgtEl>
                                        <p:attrNameLst>
                                          <p:attrName>ppt_h</p:attrName>
                                        </p:attrNameLst>
                                      </p:cBhvr>
                                      <p:tavLst>
                                        <p:tav tm="0">
                                          <p:val>
                                            <p:fltVal val="0"/>
                                          </p:val>
                                        </p:tav>
                                        <p:tav tm="100000">
                                          <p:val>
                                            <p:strVal val="#ppt_h"/>
                                          </p:val>
                                        </p:tav>
                                      </p:tavLst>
                                    </p:anim>
                                    <p:animEffect filter="fade" transition="in">
                                      <p:cBhvr>
                                        <p:cTn dur="500" id="80"/>
                                        <p:tgtEl>
                                          <p:spTgt spid="36"/>
                                        </p:tgtEl>
                                      </p:cBhvr>
                                    </p:animEffect>
                                  </p:childTnLst>
                                </p:cTn>
                              </p:par>
                              <p:par>
                                <p:cTn fill="hold" grpId="0" id="81" nodeType="withEffect" presetClass="entr" presetID="53" presetSubtype="0">
                                  <p:stCondLst>
                                    <p:cond delay="500"/>
                                  </p:stCondLst>
                                  <p:childTnLst>
                                    <p:set>
                                      <p:cBhvr>
                                        <p:cTn dur="1" fill="hold" id="82">
                                          <p:stCondLst>
                                            <p:cond delay="0"/>
                                          </p:stCondLst>
                                        </p:cTn>
                                        <p:tgtEl>
                                          <p:spTgt spid="37"/>
                                        </p:tgtEl>
                                        <p:attrNameLst>
                                          <p:attrName>style.visibility</p:attrName>
                                        </p:attrNameLst>
                                      </p:cBhvr>
                                      <p:to>
                                        <p:strVal val="visible"/>
                                      </p:to>
                                    </p:set>
                                    <p:anim calcmode="lin" valueType="num">
                                      <p:cBhvr>
                                        <p:cTn dur="500" fill="hold" id="83"/>
                                        <p:tgtEl>
                                          <p:spTgt spid="37"/>
                                        </p:tgtEl>
                                        <p:attrNameLst>
                                          <p:attrName>ppt_w</p:attrName>
                                        </p:attrNameLst>
                                      </p:cBhvr>
                                      <p:tavLst>
                                        <p:tav tm="0">
                                          <p:val>
                                            <p:fltVal val="0"/>
                                          </p:val>
                                        </p:tav>
                                        <p:tav tm="100000">
                                          <p:val>
                                            <p:strVal val="#ppt_w"/>
                                          </p:val>
                                        </p:tav>
                                      </p:tavLst>
                                    </p:anim>
                                    <p:anim calcmode="lin" valueType="num">
                                      <p:cBhvr>
                                        <p:cTn dur="500" fill="hold" id="84"/>
                                        <p:tgtEl>
                                          <p:spTgt spid="37"/>
                                        </p:tgtEl>
                                        <p:attrNameLst>
                                          <p:attrName>ppt_h</p:attrName>
                                        </p:attrNameLst>
                                      </p:cBhvr>
                                      <p:tavLst>
                                        <p:tav tm="0">
                                          <p:val>
                                            <p:fltVal val="0"/>
                                          </p:val>
                                        </p:tav>
                                        <p:tav tm="100000">
                                          <p:val>
                                            <p:strVal val="#ppt_h"/>
                                          </p:val>
                                        </p:tav>
                                      </p:tavLst>
                                    </p:anim>
                                    <p:animEffect filter="fade" transition="in">
                                      <p:cBhvr>
                                        <p:cTn dur="500" id="85"/>
                                        <p:tgtEl>
                                          <p:spTgt spid="37"/>
                                        </p:tgtEl>
                                      </p:cBhvr>
                                    </p:animEffect>
                                  </p:childTnLst>
                                </p:cTn>
                              </p:par>
                              <p:par>
                                <p:cTn fill="hold" grpId="0" id="86" nodeType="withEffect" presetClass="entr" presetID="53" presetSubtype="0">
                                  <p:stCondLst>
                                    <p:cond delay="500"/>
                                  </p:stCondLst>
                                  <p:childTnLst>
                                    <p:set>
                                      <p:cBhvr>
                                        <p:cTn dur="1" fill="hold" id="87">
                                          <p:stCondLst>
                                            <p:cond delay="0"/>
                                          </p:stCondLst>
                                        </p:cTn>
                                        <p:tgtEl>
                                          <p:spTgt spid="38"/>
                                        </p:tgtEl>
                                        <p:attrNameLst>
                                          <p:attrName>style.visibility</p:attrName>
                                        </p:attrNameLst>
                                      </p:cBhvr>
                                      <p:to>
                                        <p:strVal val="visible"/>
                                      </p:to>
                                    </p:set>
                                    <p:anim calcmode="lin" valueType="num">
                                      <p:cBhvr>
                                        <p:cTn dur="500" fill="hold" id="88"/>
                                        <p:tgtEl>
                                          <p:spTgt spid="38"/>
                                        </p:tgtEl>
                                        <p:attrNameLst>
                                          <p:attrName>ppt_w</p:attrName>
                                        </p:attrNameLst>
                                      </p:cBhvr>
                                      <p:tavLst>
                                        <p:tav tm="0">
                                          <p:val>
                                            <p:fltVal val="0"/>
                                          </p:val>
                                        </p:tav>
                                        <p:tav tm="100000">
                                          <p:val>
                                            <p:strVal val="#ppt_w"/>
                                          </p:val>
                                        </p:tav>
                                      </p:tavLst>
                                    </p:anim>
                                    <p:anim calcmode="lin" valueType="num">
                                      <p:cBhvr>
                                        <p:cTn dur="500" fill="hold" id="89"/>
                                        <p:tgtEl>
                                          <p:spTgt spid="38"/>
                                        </p:tgtEl>
                                        <p:attrNameLst>
                                          <p:attrName>ppt_h</p:attrName>
                                        </p:attrNameLst>
                                      </p:cBhvr>
                                      <p:tavLst>
                                        <p:tav tm="0">
                                          <p:val>
                                            <p:fltVal val="0"/>
                                          </p:val>
                                        </p:tav>
                                        <p:tav tm="100000">
                                          <p:val>
                                            <p:strVal val="#ppt_h"/>
                                          </p:val>
                                        </p:tav>
                                      </p:tavLst>
                                    </p:anim>
                                    <p:animEffect filter="fade" transition="in">
                                      <p:cBhvr>
                                        <p:cTn dur="500" id="90"/>
                                        <p:tgtEl>
                                          <p:spTgt spid="38"/>
                                        </p:tgtEl>
                                      </p:cBhvr>
                                    </p:animEffect>
                                  </p:childTnLst>
                                </p:cTn>
                              </p:par>
                              <p:par>
                                <p:cTn fill="hold" grpId="0" id="91" nodeType="withEffect" presetClass="entr" presetID="53" presetSubtype="0">
                                  <p:stCondLst>
                                    <p:cond delay="500"/>
                                  </p:stCondLst>
                                  <p:childTnLst>
                                    <p:set>
                                      <p:cBhvr>
                                        <p:cTn dur="1" fill="hold" id="92">
                                          <p:stCondLst>
                                            <p:cond delay="0"/>
                                          </p:stCondLst>
                                        </p:cTn>
                                        <p:tgtEl>
                                          <p:spTgt spid="39"/>
                                        </p:tgtEl>
                                        <p:attrNameLst>
                                          <p:attrName>style.visibility</p:attrName>
                                        </p:attrNameLst>
                                      </p:cBhvr>
                                      <p:to>
                                        <p:strVal val="visible"/>
                                      </p:to>
                                    </p:set>
                                    <p:anim calcmode="lin" valueType="num">
                                      <p:cBhvr>
                                        <p:cTn dur="500" fill="hold" id="93"/>
                                        <p:tgtEl>
                                          <p:spTgt spid="39"/>
                                        </p:tgtEl>
                                        <p:attrNameLst>
                                          <p:attrName>ppt_w</p:attrName>
                                        </p:attrNameLst>
                                      </p:cBhvr>
                                      <p:tavLst>
                                        <p:tav tm="0">
                                          <p:val>
                                            <p:fltVal val="0"/>
                                          </p:val>
                                        </p:tav>
                                        <p:tav tm="100000">
                                          <p:val>
                                            <p:strVal val="#ppt_w"/>
                                          </p:val>
                                        </p:tav>
                                      </p:tavLst>
                                    </p:anim>
                                    <p:anim calcmode="lin" valueType="num">
                                      <p:cBhvr>
                                        <p:cTn dur="500" fill="hold" id="94"/>
                                        <p:tgtEl>
                                          <p:spTgt spid="39"/>
                                        </p:tgtEl>
                                        <p:attrNameLst>
                                          <p:attrName>ppt_h</p:attrName>
                                        </p:attrNameLst>
                                      </p:cBhvr>
                                      <p:tavLst>
                                        <p:tav tm="0">
                                          <p:val>
                                            <p:fltVal val="0"/>
                                          </p:val>
                                        </p:tav>
                                        <p:tav tm="100000">
                                          <p:val>
                                            <p:strVal val="#ppt_h"/>
                                          </p:val>
                                        </p:tav>
                                      </p:tavLst>
                                    </p:anim>
                                    <p:animEffect filter="fade" transition="in">
                                      <p:cBhvr>
                                        <p:cTn dur="500" id="95"/>
                                        <p:tgtEl>
                                          <p:spTgt spid="39"/>
                                        </p:tgtEl>
                                      </p:cBhvr>
                                    </p:animEffect>
                                  </p:childTnLst>
                                </p:cTn>
                              </p:par>
                              <p:par>
                                <p:cTn fill="hold" grpId="0" id="96" nodeType="withEffect" presetClass="entr" presetID="2" presetSubtype="4">
                                  <p:stCondLst>
                                    <p:cond delay="500"/>
                                  </p:stCondLst>
                                  <p:childTnLst>
                                    <p:set>
                                      <p:cBhvr>
                                        <p:cTn dur="1" fill="hold" id="97">
                                          <p:stCondLst>
                                            <p:cond delay="0"/>
                                          </p:stCondLst>
                                        </p:cTn>
                                        <p:tgtEl>
                                          <p:spTgt spid="27"/>
                                        </p:tgtEl>
                                        <p:attrNameLst>
                                          <p:attrName>style.visibility</p:attrName>
                                        </p:attrNameLst>
                                      </p:cBhvr>
                                      <p:to>
                                        <p:strVal val="visible"/>
                                      </p:to>
                                    </p:set>
                                    <p:anim calcmode="lin" valueType="num">
                                      <p:cBhvr additive="base">
                                        <p:cTn dur="500" fill="hold" id="98"/>
                                        <p:tgtEl>
                                          <p:spTgt spid="27"/>
                                        </p:tgtEl>
                                        <p:attrNameLst>
                                          <p:attrName>ppt_x</p:attrName>
                                        </p:attrNameLst>
                                      </p:cBhvr>
                                      <p:tavLst>
                                        <p:tav tm="0">
                                          <p:val>
                                            <p:strVal val="#ppt_x"/>
                                          </p:val>
                                        </p:tav>
                                        <p:tav tm="100000">
                                          <p:val>
                                            <p:strVal val="#ppt_x"/>
                                          </p:val>
                                        </p:tav>
                                      </p:tavLst>
                                    </p:anim>
                                    <p:anim calcmode="lin" valueType="num">
                                      <p:cBhvr additive="base">
                                        <p:cTn dur="500" fill="hold" id="99"/>
                                        <p:tgtEl>
                                          <p:spTgt spid="27"/>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500"/>
                                  </p:stCondLst>
                                  <p:childTnLst>
                                    <p:set>
                                      <p:cBhvr>
                                        <p:cTn dur="1" fill="hold" id="101">
                                          <p:stCondLst>
                                            <p:cond delay="0"/>
                                          </p:stCondLst>
                                        </p:cTn>
                                        <p:tgtEl>
                                          <p:spTgt spid="28"/>
                                        </p:tgtEl>
                                        <p:attrNameLst>
                                          <p:attrName>style.visibility</p:attrName>
                                        </p:attrNameLst>
                                      </p:cBhvr>
                                      <p:to>
                                        <p:strVal val="visible"/>
                                      </p:to>
                                    </p:set>
                                    <p:anim calcmode="lin" valueType="num">
                                      <p:cBhvr additive="base">
                                        <p:cTn dur="500" fill="hold" id="102"/>
                                        <p:tgtEl>
                                          <p:spTgt spid="28"/>
                                        </p:tgtEl>
                                        <p:attrNameLst>
                                          <p:attrName>ppt_x</p:attrName>
                                        </p:attrNameLst>
                                      </p:cBhvr>
                                      <p:tavLst>
                                        <p:tav tm="0">
                                          <p:val>
                                            <p:strVal val="#ppt_x"/>
                                          </p:val>
                                        </p:tav>
                                        <p:tav tm="100000">
                                          <p:val>
                                            <p:strVal val="#ppt_x"/>
                                          </p:val>
                                        </p:tav>
                                      </p:tavLst>
                                    </p:anim>
                                    <p:anim calcmode="lin" valueType="num">
                                      <p:cBhvr additive="base">
                                        <p:cTn dur="500" fill="hold" id="103"/>
                                        <p:tgtEl>
                                          <p:spTgt spid="28"/>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500"/>
                                  </p:stCondLst>
                                  <p:childTnLst>
                                    <p:set>
                                      <p:cBhvr>
                                        <p:cTn dur="1" fill="hold" id="105">
                                          <p:stCondLst>
                                            <p:cond delay="0"/>
                                          </p:stCondLst>
                                        </p:cTn>
                                        <p:tgtEl>
                                          <p:spTgt spid="29"/>
                                        </p:tgtEl>
                                        <p:attrNameLst>
                                          <p:attrName>style.visibility</p:attrName>
                                        </p:attrNameLst>
                                      </p:cBhvr>
                                      <p:to>
                                        <p:strVal val="visible"/>
                                      </p:to>
                                    </p:set>
                                    <p:anim calcmode="lin" valueType="num">
                                      <p:cBhvr additive="base">
                                        <p:cTn dur="500" fill="hold" id="106"/>
                                        <p:tgtEl>
                                          <p:spTgt spid="29"/>
                                        </p:tgtEl>
                                        <p:attrNameLst>
                                          <p:attrName>ppt_x</p:attrName>
                                        </p:attrNameLst>
                                      </p:cBhvr>
                                      <p:tavLst>
                                        <p:tav tm="0">
                                          <p:val>
                                            <p:strVal val="#ppt_x"/>
                                          </p:val>
                                        </p:tav>
                                        <p:tav tm="100000">
                                          <p:val>
                                            <p:strVal val="#ppt_x"/>
                                          </p:val>
                                        </p:tav>
                                      </p:tavLst>
                                    </p:anim>
                                    <p:anim calcmode="lin" valueType="num">
                                      <p:cBhvr additive="base">
                                        <p:cTn dur="500" fill="hold" id="107"/>
                                        <p:tgtEl>
                                          <p:spTgt spid="29"/>
                                        </p:tgtEl>
                                        <p:attrNameLst>
                                          <p:attrName>ppt_y</p:attrName>
                                        </p:attrNameLst>
                                      </p:cBhvr>
                                      <p:tavLst>
                                        <p:tav tm="0">
                                          <p:val>
                                            <p:strVal val="1+#ppt_h/2"/>
                                          </p:val>
                                        </p:tav>
                                        <p:tav tm="100000">
                                          <p:val>
                                            <p:strVal val="#ppt_y"/>
                                          </p:val>
                                        </p:tav>
                                      </p:tavLst>
                                    </p:anim>
                                  </p:childTnLst>
                                </p:cTn>
                              </p:par>
                              <p:par>
                                <p:cTn fill="hold" grpId="0" id="108" nodeType="withEffect" presetClass="entr" presetID="2" presetSubtype="4">
                                  <p:stCondLst>
                                    <p:cond delay="500"/>
                                  </p:stCondLst>
                                  <p:childTnLst>
                                    <p:set>
                                      <p:cBhvr>
                                        <p:cTn dur="1" fill="hold" id="109">
                                          <p:stCondLst>
                                            <p:cond delay="0"/>
                                          </p:stCondLst>
                                        </p:cTn>
                                        <p:tgtEl>
                                          <p:spTgt spid="30"/>
                                        </p:tgtEl>
                                        <p:attrNameLst>
                                          <p:attrName>style.visibility</p:attrName>
                                        </p:attrNameLst>
                                      </p:cBhvr>
                                      <p:to>
                                        <p:strVal val="visible"/>
                                      </p:to>
                                    </p:set>
                                    <p:anim calcmode="lin" valueType="num">
                                      <p:cBhvr additive="base">
                                        <p:cTn dur="500" fill="hold" id="110"/>
                                        <p:tgtEl>
                                          <p:spTgt spid="30"/>
                                        </p:tgtEl>
                                        <p:attrNameLst>
                                          <p:attrName>ppt_x</p:attrName>
                                        </p:attrNameLst>
                                      </p:cBhvr>
                                      <p:tavLst>
                                        <p:tav tm="0">
                                          <p:val>
                                            <p:strVal val="#ppt_x"/>
                                          </p:val>
                                        </p:tav>
                                        <p:tav tm="100000">
                                          <p:val>
                                            <p:strVal val="#ppt_x"/>
                                          </p:val>
                                        </p:tav>
                                      </p:tavLst>
                                    </p:anim>
                                    <p:anim calcmode="lin" valueType="num">
                                      <p:cBhvr additive="base">
                                        <p:cTn dur="500" fill="hold" id="111"/>
                                        <p:tgtEl>
                                          <p:spTgt spid="30"/>
                                        </p:tgtEl>
                                        <p:attrNameLst>
                                          <p:attrName>ppt_y</p:attrName>
                                        </p:attrNameLst>
                                      </p:cBhvr>
                                      <p:tavLst>
                                        <p:tav tm="0">
                                          <p:val>
                                            <p:strVal val="1+#ppt_h/2"/>
                                          </p:val>
                                        </p:tav>
                                        <p:tav tm="100000">
                                          <p:val>
                                            <p:strVal val="#ppt_y"/>
                                          </p:val>
                                        </p:tav>
                                      </p:tavLst>
                                    </p:anim>
                                  </p:childTnLst>
                                </p:cTn>
                              </p:par>
                              <p:par>
                                <p:cTn fill="hold" grpId="0" id="112" nodeType="withEffect" presetClass="entr" presetID="2" presetSubtype="4">
                                  <p:stCondLst>
                                    <p:cond delay="500"/>
                                  </p:stCondLst>
                                  <p:childTnLst>
                                    <p:set>
                                      <p:cBhvr>
                                        <p:cTn dur="1" fill="hold" id="113">
                                          <p:stCondLst>
                                            <p:cond delay="0"/>
                                          </p:stCondLst>
                                        </p:cTn>
                                        <p:tgtEl>
                                          <p:spTgt spid="31"/>
                                        </p:tgtEl>
                                        <p:attrNameLst>
                                          <p:attrName>style.visibility</p:attrName>
                                        </p:attrNameLst>
                                      </p:cBhvr>
                                      <p:to>
                                        <p:strVal val="visible"/>
                                      </p:to>
                                    </p:set>
                                    <p:anim calcmode="lin" valueType="num">
                                      <p:cBhvr additive="base">
                                        <p:cTn dur="500" fill="hold" id="114"/>
                                        <p:tgtEl>
                                          <p:spTgt spid="31"/>
                                        </p:tgtEl>
                                        <p:attrNameLst>
                                          <p:attrName>ppt_x</p:attrName>
                                        </p:attrNameLst>
                                      </p:cBhvr>
                                      <p:tavLst>
                                        <p:tav tm="0">
                                          <p:val>
                                            <p:strVal val="#ppt_x"/>
                                          </p:val>
                                        </p:tav>
                                        <p:tav tm="100000">
                                          <p:val>
                                            <p:strVal val="#ppt_x"/>
                                          </p:val>
                                        </p:tav>
                                      </p:tavLst>
                                    </p:anim>
                                    <p:anim calcmode="lin" valueType="num">
                                      <p:cBhvr additive="base">
                                        <p:cTn dur="500" fill="hold" id="115"/>
                                        <p:tgtEl>
                                          <p:spTgt spid="31"/>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500"/>
                                  </p:stCondLst>
                                  <p:childTnLst>
                                    <p:set>
                                      <p:cBhvr>
                                        <p:cTn dur="1" fill="hold" id="117">
                                          <p:stCondLst>
                                            <p:cond delay="0"/>
                                          </p:stCondLst>
                                        </p:cTn>
                                        <p:tgtEl>
                                          <p:spTgt spid="32"/>
                                        </p:tgtEl>
                                        <p:attrNameLst>
                                          <p:attrName>style.visibility</p:attrName>
                                        </p:attrNameLst>
                                      </p:cBhvr>
                                      <p:to>
                                        <p:strVal val="visible"/>
                                      </p:to>
                                    </p:set>
                                    <p:anim calcmode="lin" valueType="num">
                                      <p:cBhvr additive="base">
                                        <p:cTn dur="500" fill="hold" id="118"/>
                                        <p:tgtEl>
                                          <p:spTgt spid="32"/>
                                        </p:tgtEl>
                                        <p:attrNameLst>
                                          <p:attrName>ppt_x</p:attrName>
                                        </p:attrNameLst>
                                      </p:cBhvr>
                                      <p:tavLst>
                                        <p:tav tm="0">
                                          <p:val>
                                            <p:strVal val="#ppt_x"/>
                                          </p:val>
                                        </p:tav>
                                        <p:tav tm="100000">
                                          <p:val>
                                            <p:strVal val="#ppt_x"/>
                                          </p:val>
                                        </p:tav>
                                      </p:tavLst>
                                    </p:anim>
                                    <p:anim calcmode="lin" valueType="num">
                                      <p:cBhvr additive="base">
                                        <p:cTn dur="500" fill="hold" id="119"/>
                                        <p:tgtEl>
                                          <p:spTgt spid="32"/>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500"/>
                                  </p:stCondLst>
                                  <p:childTnLst>
                                    <p:set>
                                      <p:cBhvr>
                                        <p:cTn dur="1" fill="hold" id="121">
                                          <p:stCondLst>
                                            <p:cond delay="0"/>
                                          </p:stCondLst>
                                        </p:cTn>
                                        <p:tgtEl>
                                          <p:spTgt spid="33"/>
                                        </p:tgtEl>
                                        <p:attrNameLst>
                                          <p:attrName>style.visibility</p:attrName>
                                        </p:attrNameLst>
                                      </p:cBhvr>
                                      <p:to>
                                        <p:strVal val="visible"/>
                                      </p:to>
                                    </p:set>
                                    <p:anim calcmode="lin" valueType="num">
                                      <p:cBhvr additive="base">
                                        <p:cTn dur="500" fill="hold" id="122"/>
                                        <p:tgtEl>
                                          <p:spTgt spid="33"/>
                                        </p:tgtEl>
                                        <p:attrNameLst>
                                          <p:attrName>ppt_x</p:attrName>
                                        </p:attrNameLst>
                                      </p:cBhvr>
                                      <p:tavLst>
                                        <p:tav tm="0">
                                          <p:val>
                                            <p:strVal val="#ppt_x"/>
                                          </p:val>
                                        </p:tav>
                                        <p:tav tm="100000">
                                          <p:val>
                                            <p:strVal val="#ppt_x"/>
                                          </p:val>
                                        </p:tav>
                                      </p:tavLst>
                                    </p:anim>
                                    <p:anim calcmode="lin" valueType="num">
                                      <p:cBhvr additive="base">
                                        <p:cTn dur="500" fill="hold" id="123"/>
                                        <p:tgtEl>
                                          <p:spTgt spid="33"/>
                                        </p:tgtEl>
                                        <p:attrNameLst>
                                          <p:attrName>ppt_y</p:attrName>
                                        </p:attrNameLst>
                                      </p:cBhvr>
                                      <p:tavLst>
                                        <p:tav tm="0">
                                          <p:val>
                                            <p:strVal val="1+#ppt_h/2"/>
                                          </p:val>
                                        </p:tav>
                                        <p:tav tm="100000">
                                          <p:val>
                                            <p:strVal val="#ppt_y"/>
                                          </p:val>
                                        </p:tav>
                                      </p:tavLst>
                                    </p:anim>
                                  </p:childTnLst>
                                </p:cTn>
                              </p:par>
                            </p:childTnLst>
                          </p:cTn>
                        </p:par>
                        <p:par>
                          <p:cTn fill="hold" id="124" nodeType="afterGroup">
                            <p:stCondLst>
                              <p:cond delay="2500"/>
                            </p:stCondLst>
                            <p:childTnLst>
                              <p:par>
                                <p:cTn fill="hold" grpId="0" id="125" nodeType="afterEffect" presetClass="entr" presetID="53" presetSubtype="0">
                                  <p:stCondLst>
                                    <p:cond delay="0"/>
                                  </p:stCondLst>
                                  <p:childTnLst>
                                    <p:set>
                                      <p:cBhvr>
                                        <p:cTn dur="1" fill="hold" id="126">
                                          <p:stCondLst>
                                            <p:cond delay="0"/>
                                          </p:stCondLst>
                                        </p:cTn>
                                        <p:tgtEl>
                                          <p:spTgt spid="42"/>
                                        </p:tgtEl>
                                        <p:attrNameLst>
                                          <p:attrName>style.visibility</p:attrName>
                                        </p:attrNameLst>
                                      </p:cBhvr>
                                      <p:to>
                                        <p:strVal val="visible"/>
                                      </p:to>
                                    </p:set>
                                    <p:anim calcmode="lin" valueType="num">
                                      <p:cBhvr>
                                        <p:cTn dur="500" fill="hold" id="127"/>
                                        <p:tgtEl>
                                          <p:spTgt spid="42"/>
                                        </p:tgtEl>
                                        <p:attrNameLst>
                                          <p:attrName>ppt_w</p:attrName>
                                        </p:attrNameLst>
                                      </p:cBhvr>
                                      <p:tavLst>
                                        <p:tav tm="0">
                                          <p:val>
                                            <p:fltVal val="0"/>
                                          </p:val>
                                        </p:tav>
                                        <p:tav tm="100000">
                                          <p:val>
                                            <p:strVal val="#ppt_w"/>
                                          </p:val>
                                        </p:tav>
                                      </p:tavLst>
                                    </p:anim>
                                    <p:anim calcmode="lin" valueType="num">
                                      <p:cBhvr>
                                        <p:cTn dur="500" fill="hold" id="128"/>
                                        <p:tgtEl>
                                          <p:spTgt spid="42"/>
                                        </p:tgtEl>
                                        <p:attrNameLst>
                                          <p:attrName>ppt_h</p:attrName>
                                        </p:attrNameLst>
                                      </p:cBhvr>
                                      <p:tavLst>
                                        <p:tav tm="0">
                                          <p:val>
                                            <p:fltVal val="0"/>
                                          </p:val>
                                        </p:tav>
                                        <p:tav tm="100000">
                                          <p:val>
                                            <p:strVal val="#ppt_h"/>
                                          </p:val>
                                        </p:tav>
                                      </p:tavLst>
                                    </p:anim>
                                    <p:animEffect filter="fade" transition="in">
                                      <p:cBhvr>
                                        <p:cTn dur="500" id="129"/>
                                        <p:tgtEl>
                                          <p:spTgt spid="42"/>
                                        </p:tgtEl>
                                      </p:cBhvr>
                                    </p:animEffect>
                                  </p:childTnLst>
                                </p:cTn>
                              </p:par>
                            </p:childTnLst>
                          </p:cTn>
                        </p:par>
                        <p:par>
                          <p:cTn fill="hold" id="130" nodeType="afterGroup">
                            <p:stCondLst>
                              <p:cond delay="3000"/>
                            </p:stCondLst>
                            <p:childTnLst>
                              <p:par>
                                <p:cTn fill="hold" grpId="0" id="131" nodeType="afterEffect" presetClass="entr" presetID="53" presetSubtype="0">
                                  <p:stCondLst>
                                    <p:cond delay="0"/>
                                  </p:stCondLst>
                                  <p:childTnLst>
                                    <p:set>
                                      <p:cBhvr>
                                        <p:cTn dur="1" fill="hold" id="132">
                                          <p:stCondLst>
                                            <p:cond delay="0"/>
                                          </p:stCondLst>
                                        </p:cTn>
                                        <p:tgtEl>
                                          <p:spTgt spid="43"/>
                                        </p:tgtEl>
                                        <p:attrNameLst>
                                          <p:attrName>style.visibility</p:attrName>
                                        </p:attrNameLst>
                                      </p:cBhvr>
                                      <p:to>
                                        <p:strVal val="visible"/>
                                      </p:to>
                                    </p:set>
                                    <p:anim calcmode="lin" valueType="num">
                                      <p:cBhvr>
                                        <p:cTn dur="500" fill="hold" id="133"/>
                                        <p:tgtEl>
                                          <p:spTgt spid="43"/>
                                        </p:tgtEl>
                                        <p:attrNameLst>
                                          <p:attrName>ppt_w</p:attrName>
                                        </p:attrNameLst>
                                      </p:cBhvr>
                                      <p:tavLst>
                                        <p:tav tm="0">
                                          <p:val>
                                            <p:fltVal val="0"/>
                                          </p:val>
                                        </p:tav>
                                        <p:tav tm="100000">
                                          <p:val>
                                            <p:strVal val="#ppt_w"/>
                                          </p:val>
                                        </p:tav>
                                      </p:tavLst>
                                    </p:anim>
                                    <p:anim calcmode="lin" valueType="num">
                                      <p:cBhvr>
                                        <p:cTn dur="500" fill="hold" id="134"/>
                                        <p:tgtEl>
                                          <p:spTgt spid="43"/>
                                        </p:tgtEl>
                                        <p:attrNameLst>
                                          <p:attrName>ppt_h</p:attrName>
                                        </p:attrNameLst>
                                      </p:cBhvr>
                                      <p:tavLst>
                                        <p:tav tm="0">
                                          <p:val>
                                            <p:fltVal val="0"/>
                                          </p:val>
                                        </p:tav>
                                        <p:tav tm="100000">
                                          <p:val>
                                            <p:strVal val="#ppt_h"/>
                                          </p:val>
                                        </p:tav>
                                      </p:tavLst>
                                    </p:anim>
                                    <p:animEffect filter="fade" transition="in">
                                      <p:cBhvr>
                                        <p:cTn dur="500" id="135"/>
                                        <p:tgtEl>
                                          <p:spTgt spid="43"/>
                                        </p:tgtEl>
                                      </p:cBhvr>
                                    </p:animEffect>
                                  </p:childTnLst>
                                </p:cTn>
                              </p:par>
                            </p:childTnLst>
                          </p:cTn>
                        </p:par>
                        <p:par>
                          <p:cTn fill="hold" id="136" nodeType="afterGroup">
                            <p:stCondLst>
                              <p:cond delay="3500"/>
                            </p:stCondLst>
                            <p:childTnLst>
                              <p:par>
                                <p:cTn fill="hold" grpId="0" id="137" nodeType="afterEffect" presetClass="entr" presetID="42" presetSubtype="0">
                                  <p:stCondLst>
                                    <p:cond delay="0"/>
                                  </p:stCondLst>
                                  <p:childTnLst>
                                    <p:set>
                                      <p:cBhvr>
                                        <p:cTn dur="1" fill="hold" id="138">
                                          <p:stCondLst>
                                            <p:cond delay="0"/>
                                          </p:stCondLst>
                                        </p:cTn>
                                        <p:tgtEl>
                                          <p:spTgt spid="41"/>
                                        </p:tgtEl>
                                        <p:attrNameLst>
                                          <p:attrName>style.visibility</p:attrName>
                                        </p:attrNameLst>
                                      </p:cBhvr>
                                      <p:to>
                                        <p:strVal val="visible"/>
                                      </p:to>
                                    </p:set>
                                    <p:animEffect filter="fade" transition="in">
                                      <p:cBhvr>
                                        <p:cTn dur="1000" id="139"/>
                                        <p:tgtEl>
                                          <p:spTgt spid="41"/>
                                        </p:tgtEl>
                                      </p:cBhvr>
                                    </p:animEffect>
                                    <p:anim calcmode="lin" valueType="num">
                                      <p:cBhvr>
                                        <p:cTn dur="1000" fill="hold" id="140"/>
                                        <p:tgtEl>
                                          <p:spTgt spid="41"/>
                                        </p:tgtEl>
                                        <p:attrNameLst>
                                          <p:attrName>ppt_x</p:attrName>
                                        </p:attrNameLst>
                                      </p:cBhvr>
                                      <p:tavLst>
                                        <p:tav tm="0">
                                          <p:val>
                                            <p:strVal val="#ppt_x"/>
                                          </p:val>
                                        </p:tav>
                                        <p:tav tm="100000">
                                          <p:val>
                                            <p:strVal val="#ppt_x"/>
                                          </p:val>
                                        </p:tav>
                                      </p:tavLst>
                                    </p:anim>
                                    <p:anim calcmode="lin" valueType="num">
                                      <p:cBhvr>
                                        <p:cTn dur="1000" fill="hold" id="141"/>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4"/>
      <p:bldP grpId="0" spid="12"/>
      <p:bldP grpId="0" spid="13"/>
      <p:bldP grpId="0" spid="14"/>
      <p:bldP grpId="0" spid="15"/>
      <p:bldP grpId="0" spid="16"/>
      <p:bldP grpId="0" spid="17"/>
      <p:bldP grpId="0" spid="18"/>
      <p:bldP grpId="0" spid="19"/>
      <p:bldP grpId="0" spid="20"/>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短期盈利计划</a:t>
            </a:r>
          </a:p>
        </p:txBody>
      </p:sp>
      <p:sp>
        <p:nvSpPr>
          <p:cNvPr id="12" name="KSO_Shape"/>
          <p:cNvSpPr/>
          <p:nvPr/>
        </p:nvSpPr>
        <p:spPr bwMode="auto">
          <a:xfrm>
            <a:off x="172658" y="227047"/>
            <a:ext cx="554680" cy="471477"/>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第四章：发展前景</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32</a:t>
            </a:r>
          </a:p>
        </p:txBody>
      </p:sp>
      <p:sp>
        <p:nvSpPr>
          <p:cNvPr id="31" name="矩形 47"/>
          <p:cNvSpPr>
            <a:spLocks noChangeArrowheads="1"/>
          </p:cNvSpPr>
          <p:nvPr/>
        </p:nvSpPr>
        <p:spPr bwMode="auto">
          <a:xfrm>
            <a:off x="6021643" y="1820417"/>
            <a:ext cx="4652394"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右键点击图片选择设置图片格式可直接替换图片，在此录入上述图表的描述说明。您可以点击文字框输入您的描述说明，或者通过复制粘贴。</a:t>
            </a:r>
          </a:p>
        </p:txBody>
      </p:sp>
      <p:sp>
        <p:nvSpPr>
          <p:cNvPr id="32" name="矩形 3"/>
          <p:cNvSpPr>
            <a:spLocks noChangeArrowheads="1"/>
          </p:cNvSpPr>
          <p:nvPr/>
        </p:nvSpPr>
        <p:spPr bwMode="auto">
          <a:xfrm>
            <a:off x="6038167" y="1268760"/>
            <a:ext cx="10515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charset="0" panose="020b0604020202020204" pitchFamily="34" typeface="Arial"/>
              <a:buNone/>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输入标题</a:t>
            </a:r>
          </a:p>
        </p:txBody>
      </p:sp>
      <p:sp>
        <p:nvSpPr>
          <p:cNvPr id="33" name="矩形 32"/>
          <p:cNvSpPr/>
          <p:nvPr/>
        </p:nvSpPr>
        <p:spPr>
          <a:xfrm>
            <a:off x="6097289" y="1729711"/>
            <a:ext cx="599800"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4" name="矩形 33"/>
          <p:cNvSpPr/>
          <p:nvPr/>
        </p:nvSpPr>
        <p:spPr>
          <a:xfrm>
            <a:off x="6712139" y="1729711"/>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5" name="矩形 47"/>
          <p:cNvSpPr>
            <a:spLocks noChangeArrowheads="1"/>
          </p:cNvSpPr>
          <p:nvPr/>
        </p:nvSpPr>
        <p:spPr bwMode="auto">
          <a:xfrm>
            <a:off x="6021643" y="3541021"/>
            <a:ext cx="4652394" cy="1178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右键点击图片选择设置图片格式可直接替换图片，在此录入上述图表的描述说明。您可以点击文字框输入您的描述说明，或者通过复制粘贴，在此录入上述图表的综合描述说明。</a:t>
            </a:r>
          </a:p>
        </p:txBody>
      </p:sp>
      <p:sp>
        <p:nvSpPr>
          <p:cNvPr id="36" name="矩形 3"/>
          <p:cNvSpPr>
            <a:spLocks noChangeArrowheads="1"/>
          </p:cNvSpPr>
          <p:nvPr/>
        </p:nvSpPr>
        <p:spPr bwMode="auto">
          <a:xfrm>
            <a:off x="6038167" y="2989364"/>
            <a:ext cx="10515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charset="0" panose="020b0604020202020204" pitchFamily="34" typeface="Arial"/>
              <a:buNone/>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输入标题</a:t>
            </a:r>
          </a:p>
        </p:txBody>
      </p:sp>
      <p:sp>
        <p:nvSpPr>
          <p:cNvPr id="37" name="矩形 36"/>
          <p:cNvSpPr/>
          <p:nvPr/>
        </p:nvSpPr>
        <p:spPr>
          <a:xfrm>
            <a:off x="6097289" y="3450315"/>
            <a:ext cx="599800"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8" name="矩形 37"/>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39" name="矩形 38"/>
          <p:cNvSpPr/>
          <p:nvPr/>
        </p:nvSpPr>
        <p:spPr>
          <a:xfrm>
            <a:off x="1625659" y="1333155"/>
            <a:ext cx="3915332" cy="3245473"/>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0" name="Freeform 12"/>
          <p:cNvSpPr/>
          <p:nvPr/>
        </p:nvSpPr>
        <p:spPr bwMode="auto">
          <a:xfrm>
            <a:off x="1608509" y="494585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65000"/>
                  <a:lumOff val="35000"/>
                </a:schemeClr>
              </a:solidFill>
            </a:endParaRPr>
          </a:p>
        </p:txBody>
      </p:sp>
      <p:sp>
        <p:nvSpPr>
          <p:cNvPr id="41" name="Freeform 12"/>
          <p:cNvSpPr/>
          <p:nvPr/>
        </p:nvSpPr>
        <p:spPr bwMode="auto">
          <a:xfrm flipH="1" flipV="1">
            <a:off x="10249469" y="592311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42" name="TextBox 41"/>
          <p:cNvSpPr txBox="1"/>
          <p:nvPr/>
        </p:nvSpPr>
        <p:spPr>
          <a:xfrm>
            <a:off x="1968549" y="5260056"/>
            <a:ext cx="8545239" cy="923544"/>
          </a:xfrm>
          <a:prstGeom prst="rect">
            <a:avLst/>
          </a:prstGeom>
          <a:noFill/>
        </p:spPr>
        <p:txBody>
          <a:bodyPr rtlCol="0" wrap="square">
            <a:spAutoFit/>
          </a:bodyPr>
          <a:lstStyle/>
          <a:p>
            <a:pPr>
              <a:lnSpc>
                <a:spcPct val="130000"/>
              </a:lnSpc>
              <a:spcBef>
                <a:spcPct val="0"/>
              </a:spcBef>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ppt_x"/>
                                          </p:val>
                                        </p:tav>
                                        <p:tav tm="100000">
                                          <p:val>
                                            <p:strVal val="#ppt_x"/>
                                          </p:val>
                                        </p:tav>
                                      </p:tavLst>
                                    </p:anim>
                                    <p:anim calcmode="lin" valueType="num">
                                      <p:cBhvr additive="base">
                                        <p:cTn dur="25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18" presetSubtype="6">
                                  <p:stCondLst>
                                    <p:cond delay="0"/>
                                  </p:stCondLst>
                                  <p:childTnLst>
                                    <p:set>
                                      <p:cBhvr>
                                        <p:cTn dur="1" fill="hold" id="19">
                                          <p:stCondLst>
                                            <p:cond delay="0"/>
                                          </p:stCondLst>
                                        </p:cTn>
                                        <p:tgtEl>
                                          <p:spTgt spid="39"/>
                                        </p:tgtEl>
                                        <p:attrNameLst>
                                          <p:attrName>style.visibility</p:attrName>
                                        </p:attrNameLst>
                                      </p:cBhvr>
                                      <p:to>
                                        <p:strVal val="visible"/>
                                      </p:to>
                                    </p:set>
                                    <p:animEffect filter="strips(downRight)" transition="in">
                                      <p:cBhvr>
                                        <p:cTn dur="500" id="20"/>
                                        <p:tgtEl>
                                          <p:spTgt spid="39"/>
                                        </p:tgtEl>
                                      </p:cBhvr>
                                    </p:animEffect>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500" id="24"/>
                                        <p:tgtEl>
                                          <p:spTgt spid="32"/>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33"/>
                                        </p:tgtEl>
                                        <p:attrNameLst>
                                          <p:attrName>style.visibility</p:attrName>
                                        </p:attrNameLst>
                                      </p:cBhvr>
                                      <p:to>
                                        <p:strVal val="visible"/>
                                      </p:to>
                                    </p:set>
                                    <p:animEffect filter="wipe(left)" transition="in">
                                      <p:cBhvr>
                                        <p:cTn dur="500" id="28"/>
                                        <p:tgtEl>
                                          <p:spTgt spid="33"/>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34"/>
                                        </p:tgtEl>
                                        <p:attrNameLst>
                                          <p:attrName>style.visibility</p:attrName>
                                        </p:attrNameLst>
                                      </p:cBhvr>
                                      <p:to>
                                        <p:strVal val="visible"/>
                                      </p:to>
                                    </p:set>
                                    <p:animEffect filter="wipe(left)" transition="in">
                                      <p:cBhvr>
                                        <p:cTn dur="750" id="32"/>
                                        <p:tgtEl>
                                          <p:spTgt spid="34"/>
                                        </p:tgtEl>
                                      </p:cBhvr>
                                    </p:animEffect>
                                  </p:childTnLst>
                                </p:cTn>
                              </p:par>
                            </p:childTnLst>
                          </p:cTn>
                        </p:par>
                        <p:par>
                          <p:cTn fill="hold" id="33" nodeType="afterGroup">
                            <p:stCondLst>
                              <p:cond delay="2750"/>
                            </p:stCondLst>
                            <p:childTnLst>
                              <p:par>
                                <p:cTn fill="hold" grpId="0" id="34" nodeType="afterEffect" presetClass="entr" presetID="14" presetSubtype="10">
                                  <p:stCondLst>
                                    <p:cond delay="0"/>
                                  </p:stCondLst>
                                  <p:childTnLst>
                                    <p:set>
                                      <p:cBhvr>
                                        <p:cTn dur="1" fill="hold" id="35">
                                          <p:stCondLst>
                                            <p:cond delay="0"/>
                                          </p:stCondLst>
                                        </p:cTn>
                                        <p:tgtEl>
                                          <p:spTgt spid="31"/>
                                        </p:tgtEl>
                                        <p:attrNameLst>
                                          <p:attrName>style.visibility</p:attrName>
                                        </p:attrNameLst>
                                      </p:cBhvr>
                                      <p:to>
                                        <p:strVal val="visible"/>
                                      </p:to>
                                    </p:set>
                                    <p:animEffect filter="randombar(horizontal)" transition="in">
                                      <p:cBhvr>
                                        <p:cTn dur="750" id="36"/>
                                        <p:tgtEl>
                                          <p:spTgt spid="31"/>
                                        </p:tgtEl>
                                      </p:cBhvr>
                                    </p:animEffect>
                                  </p:childTnLst>
                                </p:cTn>
                              </p:par>
                            </p:childTnLst>
                          </p:cTn>
                        </p:par>
                        <p:par>
                          <p:cTn fill="hold" id="37" nodeType="afterGroup">
                            <p:stCondLst>
                              <p:cond delay="3500"/>
                            </p:stCondLst>
                            <p:childTnLst>
                              <p:par>
                                <p:cTn fill="hold" grpId="0" id="38" nodeType="afterEffect" presetClass="entr" presetID="22" presetSubtype="8">
                                  <p:stCondLst>
                                    <p:cond delay="0"/>
                                  </p:stCondLst>
                                  <p:childTnLst>
                                    <p:set>
                                      <p:cBhvr>
                                        <p:cTn dur="1" fill="hold" id="39">
                                          <p:stCondLst>
                                            <p:cond delay="0"/>
                                          </p:stCondLst>
                                        </p:cTn>
                                        <p:tgtEl>
                                          <p:spTgt spid="36"/>
                                        </p:tgtEl>
                                        <p:attrNameLst>
                                          <p:attrName>style.visibility</p:attrName>
                                        </p:attrNameLst>
                                      </p:cBhvr>
                                      <p:to>
                                        <p:strVal val="visible"/>
                                      </p:to>
                                    </p:set>
                                    <p:animEffect filter="wipe(left)" transition="in">
                                      <p:cBhvr>
                                        <p:cTn dur="500" id="40"/>
                                        <p:tgtEl>
                                          <p:spTgt spid="36"/>
                                        </p:tgtEl>
                                      </p:cBhvr>
                                    </p:animEffect>
                                  </p:childTnLst>
                                </p:cTn>
                              </p:par>
                            </p:childTnLst>
                          </p:cTn>
                        </p:par>
                        <p:par>
                          <p:cTn fill="hold" id="41" nodeType="afterGroup">
                            <p:stCondLst>
                              <p:cond delay="4000"/>
                            </p:stCondLst>
                            <p:childTnLst>
                              <p:par>
                                <p:cTn fill="hold" grpId="0" id="42" nodeType="afterEffect" presetClass="entr" presetID="22" presetSubtype="8">
                                  <p:stCondLst>
                                    <p:cond delay="0"/>
                                  </p:stCondLst>
                                  <p:childTnLst>
                                    <p:set>
                                      <p:cBhvr>
                                        <p:cTn dur="1" fill="hold" id="43">
                                          <p:stCondLst>
                                            <p:cond delay="0"/>
                                          </p:stCondLst>
                                        </p:cTn>
                                        <p:tgtEl>
                                          <p:spTgt spid="37"/>
                                        </p:tgtEl>
                                        <p:attrNameLst>
                                          <p:attrName>style.visibility</p:attrName>
                                        </p:attrNameLst>
                                      </p:cBhvr>
                                      <p:to>
                                        <p:strVal val="visible"/>
                                      </p:to>
                                    </p:set>
                                    <p:animEffect filter="wipe(left)" transition="in">
                                      <p:cBhvr>
                                        <p:cTn dur="500" id="44"/>
                                        <p:tgtEl>
                                          <p:spTgt spid="37"/>
                                        </p:tgtEl>
                                      </p:cBhvr>
                                    </p:animEffect>
                                  </p:childTnLst>
                                </p:cTn>
                              </p:par>
                            </p:childTnLst>
                          </p:cTn>
                        </p:par>
                        <p:par>
                          <p:cTn fill="hold" id="45" nodeType="afterGroup">
                            <p:stCondLst>
                              <p:cond delay="4500"/>
                            </p:stCondLst>
                            <p:childTnLst>
                              <p:par>
                                <p:cTn fill="hold" grpId="0" id="46" nodeType="afterEffect" presetClass="entr" presetID="22" presetSubtype="8">
                                  <p:stCondLst>
                                    <p:cond delay="0"/>
                                  </p:stCondLst>
                                  <p:childTnLst>
                                    <p:set>
                                      <p:cBhvr>
                                        <p:cTn dur="1" fill="hold" id="47">
                                          <p:stCondLst>
                                            <p:cond delay="0"/>
                                          </p:stCondLst>
                                        </p:cTn>
                                        <p:tgtEl>
                                          <p:spTgt spid="38"/>
                                        </p:tgtEl>
                                        <p:attrNameLst>
                                          <p:attrName>style.visibility</p:attrName>
                                        </p:attrNameLst>
                                      </p:cBhvr>
                                      <p:to>
                                        <p:strVal val="visible"/>
                                      </p:to>
                                    </p:set>
                                    <p:animEffect filter="wipe(left)" transition="in">
                                      <p:cBhvr>
                                        <p:cTn dur="750" id="48"/>
                                        <p:tgtEl>
                                          <p:spTgt spid="38"/>
                                        </p:tgtEl>
                                      </p:cBhvr>
                                    </p:animEffect>
                                  </p:childTnLst>
                                </p:cTn>
                              </p:par>
                            </p:childTnLst>
                          </p:cTn>
                        </p:par>
                        <p:par>
                          <p:cTn fill="hold" id="49" nodeType="afterGroup">
                            <p:stCondLst>
                              <p:cond delay="5250"/>
                            </p:stCondLst>
                            <p:childTnLst>
                              <p:par>
                                <p:cTn fill="hold" grpId="0" id="50" nodeType="afterEffect" presetClass="entr" presetID="14" presetSubtype="10">
                                  <p:stCondLst>
                                    <p:cond delay="0"/>
                                  </p:stCondLst>
                                  <p:childTnLst>
                                    <p:set>
                                      <p:cBhvr>
                                        <p:cTn dur="1" fill="hold" id="51">
                                          <p:stCondLst>
                                            <p:cond delay="0"/>
                                          </p:stCondLst>
                                        </p:cTn>
                                        <p:tgtEl>
                                          <p:spTgt spid="35"/>
                                        </p:tgtEl>
                                        <p:attrNameLst>
                                          <p:attrName>style.visibility</p:attrName>
                                        </p:attrNameLst>
                                      </p:cBhvr>
                                      <p:to>
                                        <p:strVal val="visible"/>
                                      </p:to>
                                    </p:set>
                                    <p:animEffect filter="randombar(horizontal)" transition="in">
                                      <p:cBhvr>
                                        <p:cTn dur="750" id="52"/>
                                        <p:tgtEl>
                                          <p:spTgt spid="35"/>
                                        </p:tgtEl>
                                      </p:cBhvr>
                                    </p:animEffect>
                                  </p:childTnLst>
                                </p:cTn>
                              </p:par>
                            </p:childTnLst>
                          </p:cTn>
                        </p:par>
                        <p:par>
                          <p:cTn fill="hold" id="53" nodeType="afterGroup">
                            <p:stCondLst>
                              <p:cond delay="6000"/>
                            </p:stCondLst>
                            <p:childTnLst>
                              <p:par>
                                <p:cTn fill="hold" grpId="0" id="54" nodeType="afterEffect" presetClass="entr" presetID="1" presetSubtype="0">
                                  <p:stCondLst>
                                    <p:cond delay="0"/>
                                  </p:stCondLst>
                                  <p:childTnLst>
                                    <p:set>
                                      <p:cBhvr>
                                        <p:cTn dur="1" fill="hold" id="55">
                                          <p:stCondLst>
                                            <p:cond delay="0"/>
                                          </p:stCondLst>
                                        </p:cTn>
                                        <p:tgtEl>
                                          <p:spTgt spid="40"/>
                                        </p:tgtEl>
                                        <p:attrNameLst>
                                          <p:attrName>style.visibility</p:attrName>
                                        </p:attrNameLst>
                                      </p:cBhvr>
                                      <p:to>
                                        <p:strVal val="visible"/>
                                      </p:to>
                                    </p:set>
                                  </p:childTnLst>
                                </p:cTn>
                              </p:par>
                              <p:par>
                                <p:cTn accel="50000" decel="50000" fill="hold" grpId="1" id="56" nodeType="withEffect" presetClass="path" presetID="35" presetSubtype="0">
                                  <p:stCondLst>
                                    <p:cond delay="0"/>
                                  </p:stCondLst>
                                  <p:childTnLst>
                                    <p:animMotion origin="layout" path="M -3.56836E-06 -3.7037E-07 L 0.36686 0.15278" pathEditMode="relative" ptsTypes="AA" rAng="0">
                                      <p:cBhvr>
                                        <p:cTn dur="500" fill="hold" id="57" spd="-99900"/>
                                        <p:tgtEl>
                                          <p:spTgt spid="40"/>
                                        </p:tgtEl>
                                        <p:attrNameLst>
                                          <p:attrName>ppt_x</p:attrName>
                                          <p:attrName>ppt_y</p:attrName>
                                        </p:attrNameLst>
                                      </p:cBhvr>
                                      <p:rCtr x="18343" y="7639"/>
                                    </p:animMotion>
                                  </p:childTnLst>
                                </p:cTn>
                              </p:par>
                              <p:par>
                                <p:cTn fill="hold" grpId="0" id="58" nodeType="withEffect" presetClass="entr" presetID="1" presetSubtype="0">
                                  <p:stCondLst>
                                    <p:cond delay="0"/>
                                  </p:stCondLst>
                                  <p:childTnLst>
                                    <p:set>
                                      <p:cBhvr>
                                        <p:cTn dur="1" fill="hold" id="59">
                                          <p:stCondLst>
                                            <p:cond delay="0"/>
                                          </p:stCondLst>
                                        </p:cTn>
                                        <p:tgtEl>
                                          <p:spTgt spid="41"/>
                                        </p:tgtEl>
                                        <p:attrNameLst>
                                          <p:attrName>style.visibility</p:attrName>
                                        </p:attrNameLst>
                                      </p:cBhvr>
                                      <p:to>
                                        <p:strVal val="visible"/>
                                      </p:to>
                                    </p:set>
                                  </p:childTnLst>
                                </p:cTn>
                              </p:par>
                              <p:par>
                                <p:cTn accel="50000" decel="50000" fill="hold" grpId="1" id="60" nodeType="withEffect" presetClass="path" presetID="35" presetSubtype="0">
                                  <p:stCondLst>
                                    <p:cond delay="0"/>
                                  </p:stCondLst>
                                  <p:childTnLst>
                                    <p:animMotion origin="layout" path="M 7.85742E-07 -3.33333E-06 L -0.39495 -0.11018" pathEditMode="relative" ptsTypes="AA" rAng="0">
                                      <p:cBhvr>
                                        <p:cTn dur="500" fill="hold" id="61" spd="-99900"/>
                                        <p:tgtEl>
                                          <p:spTgt spid="41"/>
                                        </p:tgtEl>
                                        <p:attrNameLst>
                                          <p:attrName>ppt_x</p:attrName>
                                          <p:attrName>ppt_y</p:attrName>
                                        </p:attrNameLst>
                                      </p:cBhvr>
                                      <p:rCtr x="-19748" y="-5509"/>
                                    </p:animMotion>
                                  </p:childTnLst>
                                </p:cTn>
                              </p:par>
                            </p:childTnLst>
                          </p:cTn>
                        </p:par>
                        <p:par>
                          <p:cTn fill="hold" id="62" nodeType="afterGroup">
                            <p:stCondLst>
                              <p:cond delay="6500"/>
                            </p:stCondLst>
                            <p:childTnLst>
                              <p:par>
                                <p:cTn fill="hold" grpId="0" id="63" nodeType="afterEffect" presetClass="entr" presetID="18" presetSubtype="3">
                                  <p:stCondLst>
                                    <p:cond delay="0"/>
                                  </p:stCondLst>
                                  <p:childTnLst>
                                    <p:set>
                                      <p:cBhvr>
                                        <p:cTn dur="1" fill="hold" id="64">
                                          <p:stCondLst>
                                            <p:cond delay="0"/>
                                          </p:stCondLst>
                                        </p:cTn>
                                        <p:tgtEl>
                                          <p:spTgt spid="42"/>
                                        </p:tgtEl>
                                        <p:attrNameLst>
                                          <p:attrName>style.visibility</p:attrName>
                                        </p:attrNameLst>
                                      </p:cBhvr>
                                      <p:to>
                                        <p:strVal val="visible"/>
                                      </p:to>
                                    </p:set>
                                    <p:animEffect filter="strips(upRight)" transition="in">
                                      <p:cBhvr>
                                        <p:cTn dur="500" id="6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31"/>
      <p:bldP grpId="0" spid="32"/>
      <p:bldP grpId="0" spid="33"/>
      <p:bldP grpId="0" spid="34"/>
      <p:bldP grpId="0" spid="35"/>
      <p:bldP grpId="0" spid="36"/>
      <p:bldP grpId="0" spid="37"/>
      <p:bldP grpId="0" spid="38"/>
      <p:bldP grpId="0" spid="39"/>
      <p:bldP grpId="0" spid="40"/>
      <p:bldP grpId="1" spid="40"/>
      <p:bldP grpId="0" spid="41"/>
      <p:bldP grpId="1" spid="41"/>
      <p:bldP grpId="0" spid="4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219212"/>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122" panose="020b0503020204020204" pitchFamily="34" typeface="微软雅黑"/>
                <a:ea charset="-122" panose="020b0503020204020204" pitchFamily="34" typeface="微软雅黑"/>
              </a:rPr>
              <a:t>风险保障措施</a:t>
            </a:r>
          </a:p>
        </p:txBody>
      </p:sp>
      <p:sp>
        <p:nvSpPr>
          <p:cNvPr id="12" name="KSO_Shape"/>
          <p:cNvSpPr/>
          <p:nvPr/>
        </p:nvSpPr>
        <p:spPr bwMode="auto">
          <a:xfrm>
            <a:off x="172658" y="227047"/>
            <a:ext cx="554680" cy="471477"/>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23093"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第四章：发展前景</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33</a:t>
            </a:r>
          </a:p>
        </p:txBody>
      </p:sp>
      <p:sp>
        <p:nvSpPr>
          <p:cNvPr id="24" name="Freeform 6"/>
          <p:cNvSpPr/>
          <p:nvPr/>
        </p:nvSpPr>
        <p:spPr bwMode="auto">
          <a:xfrm flipH="1">
            <a:off x="8206646" y="5547070"/>
            <a:ext cx="893867" cy="192303"/>
          </a:xfrm>
          <a:custGeom>
            <a:gdLst>
              <a:gd fmla="*/ 20 w 23" name="T0"/>
              <a:gd fmla="*/ 0 h 5" name="T1"/>
              <a:gd fmla="*/ 3 w 23" name="T2"/>
              <a:gd fmla="*/ 0 h 5" name="T3"/>
              <a:gd fmla="*/ 0 w 23" name="T4"/>
              <a:gd fmla="*/ 2 h 5" name="T5"/>
              <a:gd fmla="*/ 3 w 23" name="T6"/>
              <a:gd fmla="*/ 5 h 5" name="T7"/>
              <a:gd fmla="*/ 20 w 23" name="T8"/>
              <a:gd fmla="*/ 5 h 5" name="T9"/>
              <a:gd fmla="*/ 23 w 23" name="T10"/>
              <a:gd fmla="*/ 2 h 5" name="T11"/>
              <a:gd fmla="*/ 20 w 2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anchor="t" anchorCtr="0" bIns="45720" compatLnSpc="1" lIns="91440" numCol="1" rIns="91440" tIns="45720" vert="horz" wrap="square"/>
          <a:lstStyle/>
          <a:p>
            <a:endParaRPr lang="id-ID" sz="1350"/>
          </a:p>
        </p:txBody>
      </p:sp>
      <p:sp>
        <p:nvSpPr>
          <p:cNvPr id="25" name="Freeform 24"/>
          <p:cNvSpPr/>
          <p:nvPr/>
        </p:nvSpPr>
        <p:spPr>
          <a:xfrm flipH="1">
            <a:off x="7972359" y="5149894"/>
            <a:ext cx="1362439" cy="397176"/>
          </a:xfrm>
          <a:custGeom>
            <a:gdLst>
              <a:gd fmla="*/ 0 w 2645228" name="connsiteX0"/>
              <a:gd fmla="*/ 0 h 496975" name="connsiteY0"/>
              <a:gd fmla="*/ 2645228 w 2645228" name="connsiteX1"/>
              <a:gd fmla="*/ 0 h 496975" name="connsiteY1"/>
              <a:gd fmla="*/ 2645228 w 2645228" name="connsiteX2"/>
              <a:gd fmla="*/ 56095 h 496975" name="connsiteY2"/>
              <a:gd fmla="*/ 2204348 w 2645228" name="connsiteX3"/>
              <a:gd fmla="*/ 496975 h 496975" name="connsiteY3"/>
              <a:gd fmla="*/ 440880 w 2645228" name="connsiteX4"/>
              <a:gd fmla="*/ 496975 h 496975" name="connsiteY4"/>
              <a:gd fmla="*/ 0 w 2645228" name="connsiteX5"/>
              <a:gd fmla="*/ 56095 h 496975" name="connsiteY5"/>
              <a:gd fmla="*/ 0 w 2645228" name="connsiteX6"/>
              <a:gd fmla="*/ 0 h 4969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6" name="Freeform 25"/>
          <p:cNvSpPr/>
          <p:nvPr/>
        </p:nvSpPr>
        <p:spPr>
          <a:xfrm flipH="1">
            <a:off x="8349697" y="5819538"/>
            <a:ext cx="607766" cy="129742"/>
          </a:xfrm>
          <a:custGeom>
            <a:gdLst>
              <a:gd fmla="*/ 0 w 694404" name="connsiteX0"/>
              <a:gd fmla="*/ 0 h 288475" name="connsiteY0"/>
              <a:gd fmla="*/ 694404 w 694404" name="connsiteX1"/>
              <a:gd fmla="*/ 0 h 288475" name="connsiteY1"/>
              <a:gd fmla="*/ 693800 w 694404" name="connsiteX2"/>
              <a:gd fmla="*/ 5989 h 288475" name="connsiteY2"/>
              <a:gd fmla="*/ 347202 w 694404" name="connsiteX3"/>
              <a:gd fmla="*/ 288475 h 288475" name="connsiteY3"/>
              <a:gd fmla="*/ 604 w 694404" name="connsiteX4"/>
              <a:gd fmla="*/ 5989 h 288475" name="connsiteY4"/>
              <a:gd fmla="*/ 0 w 694404" name="connsiteX5"/>
              <a:gd fmla="*/ 0 h 2884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7" name="Freeform 5"/>
          <p:cNvSpPr/>
          <p:nvPr/>
        </p:nvSpPr>
        <p:spPr bwMode="auto">
          <a:xfrm>
            <a:off x="8544246" y="4382478"/>
            <a:ext cx="177800" cy="525463"/>
          </a:xfrm>
          <a:custGeom>
            <a:gdLst>
              <a:gd fmla="*/ 77 w 112" name="T0"/>
              <a:gd fmla="*/ 270 h 331" name="T1"/>
              <a:gd fmla="*/ 44 w 112" name="T2"/>
              <a:gd fmla="*/ 331 h 331" name="T3"/>
              <a:gd fmla="*/ 15 w 112" name="T4"/>
              <a:gd fmla="*/ 328 h 331" name="T5"/>
              <a:gd fmla="*/ 0 w 112" name="T6"/>
              <a:gd fmla="*/ 261 h 331" name="T7"/>
              <a:gd fmla="*/ 35 w 112" name="T8"/>
              <a:gd fmla="*/ 0 h 331" name="T9"/>
              <a:gd fmla="*/ 112 w 112" name="T10"/>
              <a:gd fmla="*/ 11 h 331" name="T11"/>
              <a:gd fmla="*/ 77 w 112" name="T12"/>
              <a:gd fmla="*/ 270 h 331" name="T13"/>
            </a:gdLst>
            <a:cxnLst>
              <a:cxn ang="0">
                <a:pos x="T0" y="T1"/>
              </a:cxn>
              <a:cxn ang="0">
                <a:pos x="T2" y="T3"/>
              </a:cxn>
              <a:cxn ang="0">
                <a:pos x="T4" y="T5"/>
              </a:cxn>
              <a:cxn ang="0">
                <a:pos x="T6" y="T7"/>
              </a:cxn>
              <a:cxn ang="0">
                <a:pos x="T8" y="T9"/>
              </a:cxn>
              <a:cxn ang="0">
                <a:pos x="T10" y="T11"/>
              </a:cxn>
              <a:cxn ang="0">
                <a:pos x="T12" y="T13"/>
              </a:cxn>
            </a:cxnLst>
            <a:rect b="b" l="0" r="r" t="0"/>
            <a:pathLst>
              <a:path h="331" w="112">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8" name="Freeform 6"/>
          <p:cNvSpPr/>
          <p:nvPr/>
        </p:nvSpPr>
        <p:spPr bwMode="auto">
          <a:xfrm>
            <a:off x="8595046" y="4288815"/>
            <a:ext cx="139700" cy="161925"/>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2 w 64" name="T14"/>
              <a:gd fmla="*/ 22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9" name="Freeform 7"/>
          <p:cNvSpPr/>
          <p:nvPr/>
        </p:nvSpPr>
        <p:spPr bwMode="auto">
          <a:xfrm>
            <a:off x="8579171" y="4347553"/>
            <a:ext cx="152400" cy="147638"/>
          </a:xfrm>
          <a:custGeom>
            <a:gdLst>
              <a:gd fmla="*/ 85 w 96" name="T0"/>
              <a:gd fmla="*/ 93 h 93" name="T1"/>
              <a:gd fmla="*/ 0 w 96" name="T2"/>
              <a:gd fmla="*/ 81 h 93" name="T3"/>
              <a:gd fmla="*/ 11 w 96" name="T4"/>
              <a:gd fmla="*/ 0 h 93" name="T5"/>
              <a:gd fmla="*/ 96 w 96" name="T6"/>
              <a:gd fmla="*/ 12 h 93" name="T7"/>
              <a:gd fmla="*/ 85 w 96" name="T8"/>
              <a:gd fmla="*/ 93 h 93" name="T9"/>
            </a:gdLst>
            <a:cxnLst>
              <a:cxn ang="0">
                <a:pos x="T0" y="T1"/>
              </a:cxn>
              <a:cxn ang="0">
                <a:pos x="T2" y="T3"/>
              </a:cxn>
              <a:cxn ang="0">
                <a:pos x="T4" y="T5"/>
              </a:cxn>
              <a:cxn ang="0">
                <a:pos x="T6" y="T7"/>
              </a:cxn>
              <a:cxn ang="0">
                <a:pos x="T8" y="T9"/>
              </a:cxn>
            </a:cxnLst>
            <a:rect b="b" l="0" r="r" t="0"/>
            <a:pathLst>
              <a:path h="93" w="96">
                <a:moveTo>
                  <a:pt x="85" y="93"/>
                </a:moveTo>
                <a:lnTo>
                  <a:pt x="0" y="81"/>
                </a:lnTo>
                <a:lnTo>
                  <a:pt x="11" y="0"/>
                </a:lnTo>
                <a:lnTo>
                  <a:pt x="96" y="12"/>
                </a:lnTo>
                <a:lnTo>
                  <a:pt x="85" y="9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0" name="Freeform 8"/>
          <p:cNvSpPr/>
          <p:nvPr/>
        </p:nvSpPr>
        <p:spPr bwMode="auto">
          <a:xfrm>
            <a:off x="8568059" y="4888890"/>
            <a:ext cx="46038" cy="76200"/>
          </a:xfrm>
          <a:custGeom>
            <a:gdLst>
              <a:gd fmla="*/ 0 w 21" name="T0"/>
              <a:gd fmla="*/ 5 h 35" name="T1"/>
              <a:gd fmla="*/ 5 w 21" name="T2"/>
              <a:gd fmla="*/ 26 h 35" name="T3"/>
              <a:gd fmla="*/ 21 w 21" name="T4"/>
              <a:gd fmla="*/ 9 h 35" name="T5"/>
              <a:gd fmla="*/ 0 w 21" name="T6"/>
              <a:gd fmla="*/ 5 h 35" name="T7"/>
            </a:gdLst>
            <a:cxnLst>
              <a:cxn ang="0">
                <a:pos x="T0" y="T1"/>
              </a:cxn>
              <a:cxn ang="0">
                <a:pos x="T2" y="T3"/>
              </a:cxn>
              <a:cxn ang="0">
                <a:pos x="T4" y="T5"/>
              </a:cxn>
              <a:cxn ang="0">
                <a:pos x="T6" y="T7"/>
              </a:cxn>
            </a:cxnLst>
            <a:rect b="b" l="0" r="r" t="0"/>
            <a:pathLst>
              <a:path h="35" w="21">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3" name="Freeform 9"/>
          <p:cNvSpPr/>
          <p:nvPr/>
        </p:nvSpPr>
        <p:spPr bwMode="auto">
          <a:xfrm>
            <a:off x="8728396" y="4380890"/>
            <a:ext cx="176213" cy="525463"/>
          </a:xfrm>
          <a:custGeom>
            <a:gdLst>
              <a:gd fmla="*/ 75 w 111" name="T0"/>
              <a:gd fmla="*/ 269 h 331" name="T1"/>
              <a:gd fmla="*/ 44 w 111" name="T2"/>
              <a:gd fmla="*/ 331 h 331" name="T3"/>
              <a:gd fmla="*/ 15 w 111" name="T4"/>
              <a:gd fmla="*/ 326 h 331" name="T5"/>
              <a:gd fmla="*/ 0 w 111" name="T6"/>
              <a:gd fmla="*/ 259 h 331" name="T7"/>
              <a:gd fmla="*/ 34 w 111" name="T8"/>
              <a:gd fmla="*/ 0 h 331" name="T9"/>
              <a:gd fmla="*/ 111 w 111" name="T10"/>
              <a:gd fmla="*/ 9 h 331" name="T11"/>
              <a:gd fmla="*/ 75 w 111" name="T12"/>
              <a:gd fmla="*/ 269 h 331" name="T13"/>
            </a:gdLst>
            <a:cxnLst>
              <a:cxn ang="0">
                <a:pos x="T0" y="T1"/>
              </a:cxn>
              <a:cxn ang="0">
                <a:pos x="T2" y="T3"/>
              </a:cxn>
              <a:cxn ang="0">
                <a:pos x="T4" y="T5"/>
              </a:cxn>
              <a:cxn ang="0">
                <a:pos x="T6" y="T7"/>
              </a:cxn>
              <a:cxn ang="0">
                <a:pos x="T8" y="T9"/>
              </a:cxn>
              <a:cxn ang="0">
                <a:pos x="T10" y="T11"/>
              </a:cxn>
              <a:cxn ang="0">
                <a:pos x="T12" y="T13"/>
              </a:cxn>
            </a:cxnLst>
            <a:rect b="b" l="0" r="r" t="0"/>
            <a:pathLst>
              <a:path h="331" w="110">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4" name="Freeform 10"/>
          <p:cNvSpPr/>
          <p:nvPr/>
        </p:nvSpPr>
        <p:spPr bwMode="auto">
          <a:xfrm>
            <a:off x="8777609" y="4284053"/>
            <a:ext cx="139700" cy="161925"/>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1 w 64" name="T14"/>
              <a:gd fmla="*/ 23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5" name="Freeform 11"/>
          <p:cNvSpPr/>
          <p:nvPr/>
        </p:nvSpPr>
        <p:spPr bwMode="auto">
          <a:xfrm>
            <a:off x="8763321" y="4345965"/>
            <a:ext cx="152400" cy="146050"/>
          </a:xfrm>
          <a:custGeom>
            <a:gdLst>
              <a:gd fmla="*/ 85 w 96" name="T0"/>
              <a:gd fmla="*/ 92 h 92" name="T1"/>
              <a:gd fmla="*/ 0 w 96" name="T2"/>
              <a:gd fmla="*/ 81 h 92" name="T3"/>
              <a:gd fmla="*/ 11 w 96" name="T4"/>
              <a:gd fmla="*/ 0 h 92" name="T5"/>
              <a:gd fmla="*/ 96 w 96" name="T6"/>
              <a:gd fmla="*/ 11 h 92" name="T7"/>
              <a:gd fmla="*/ 85 w 96" name="T8"/>
              <a:gd fmla="*/ 92 h 92" name="T9"/>
            </a:gdLst>
            <a:cxnLst>
              <a:cxn ang="0">
                <a:pos x="T0" y="T1"/>
              </a:cxn>
              <a:cxn ang="0">
                <a:pos x="T2" y="T3"/>
              </a:cxn>
              <a:cxn ang="0">
                <a:pos x="T4" y="T5"/>
              </a:cxn>
              <a:cxn ang="0">
                <a:pos x="T6" y="T7"/>
              </a:cxn>
              <a:cxn ang="0">
                <a:pos x="T8" y="T9"/>
              </a:cxn>
            </a:cxnLst>
            <a:rect b="b" l="0" r="r" t="0"/>
            <a:pathLst>
              <a:path h="92" w="96">
                <a:moveTo>
                  <a:pt x="85" y="92"/>
                </a:moveTo>
                <a:lnTo>
                  <a:pt x="0" y="81"/>
                </a:lnTo>
                <a:lnTo>
                  <a:pt x="11" y="0"/>
                </a:lnTo>
                <a:lnTo>
                  <a:pt x="96" y="11"/>
                </a:lnTo>
                <a:lnTo>
                  <a:pt x="85" y="92"/>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6" name="Freeform 12"/>
          <p:cNvSpPr/>
          <p:nvPr/>
        </p:nvSpPr>
        <p:spPr bwMode="auto">
          <a:xfrm>
            <a:off x="8752209" y="4884128"/>
            <a:ext cx="46038" cy="76200"/>
          </a:xfrm>
          <a:custGeom>
            <a:gdLst>
              <a:gd fmla="*/ 0 w 21" name="T0"/>
              <a:gd fmla="*/ 6 h 35" name="T1"/>
              <a:gd fmla="*/ 5 w 21" name="T2"/>
              <a:gd fmla="*/ 27 h 35" name="T3"/>
              <a:gd fmla="*/ 21 w 21" name="T4"/>
              <a:gd fmla="*/ 10 h 35" name="T5"/>
              <a:gd fmla="*/ 0 w 21" name="T6"/>
              <a:gd fmla="*/ 6 h 35" name="T7"/>
            </a:gdLst>
            <a:cxnLst>
              <a:cxn ang="0">
                <a:pos x="T0" y="T1"/>
              </a:cxn>
              <a:cxn ang="0">
                <a:pos x="T2" y="T3"/>
              </a:cxn>
              <a:cxn ang="0">
                <a:pos x="T4" y="T5"/>
              </a:cxn>
              <a:cxn ang="0">
                <a:pos x="T6" y="T7"/>
              </a:cxn>
            </a:cxnLst>
            <a:rect b="b" l="0" r="r" t="0"/>
            <a:pathLst>
              <a:path h="35" w="21">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7" name="Freeform 13"/>
          <p:cNvSpPr/>
          <p:nvPr/>
        </p:nvSpPr>
        <p:spPr bwMode="auto">
          <a:xfrm>
            <a:off x="8888734" y="4384065"/>
            <a:ext cx="41275" cy="266700"/>
          </a:xfrm>
          <a:custGeom>
            <a:gdLst>
              <a:gd fmla="*/ 4 w 19" name="T0"/>
              <a:gd fmla="*/ 0 h 122" name="T1"/>
              <a:gd fmla="*/ 19 w 19" name="T2"/>
              <a:gd fmla="*/ 16 h 122" name="T3"/>
              <a:gd fmla="*/ 7 w 19" name="T4"/>
              <a:gd fmla="*/ 115 h 122" name="T5"/>
              <a:gd fmla="*/ 0 w 19" name="T6"/>
              <a:gd fmla="*/ 121 h 122" name="T7"/>
              <a:gd fmla="*/ 10 w 19" name="T8"/>
              <a:gd fmla="*/ 43 h 122" name="T9"/>
              <a:gd fmla="*/ 5 w 19" name="T10"/>
              <a:gd fmla="*/ 34 h 122" name="T11"/>
              <a:gd fmla="*/ 4 w 19"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19">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48" name="Group 123"/>
          <p:cNvGrpSpPr/>
          <p:nvPr/>
        </p:nvGrpSpPr>
        <p:grpSpPr>
          <a:xfrm>
            <a:off x="7653659" y="4261433"/>
            <a:ext cx="817563" cy="620713"/>
            <a:chOff x="7170738" y="4168775"/>
            <a:chExt cx="817563" cy="620713"/>
          </a:xfrm>
          <a:solidFill>
            <a:srgbClr val="0070C0"/>
          </a:solidFill>
        </p:grpSpPr>
        <p:sp>
          <p:nvSpPr>
            <p:cNvPr id="49" name="Freeform 14"/>
            <p:cNvSpPr/>
            <p:nvPr/>
          </p:nvSpPr>
          <p:spPr bwMode="auto">
            <a:xfrm>
              <a:off x="7170738" y="4168775"/>
              <a:ext cx="785813" cy="354013"/>
            </a:xfrm>
            <a:custGeom>
              <a:gdLst>
                <a:gd fmla="*/ 246 w 495" name="T0"/>
                <a:gd fmla="*/ 223 h 223" name="T1"/>
                <a:gd fmla="*/ 0 w 495" name="T2"/>
                <a:gd fmla="*/ 111 h 223" name="T3"/>
                <a:gd fmla="*/ 252 w 495" name="T4"/>
                <a:gd fmla="*/ 0 h 223" name="T5"/>
                <a:gd fmla="*/ 495 w 495" name="T6"/>
                <a:gd fmla="*/ 109 h 223" name="T7"/>
                <a:gd fmla="*/ 246 w 495" name="T8"/>
                <a:gd fmla="*/ 223 h 223" name="T9"/>
              </a:gdLst>
              <a:cxnLst>
                <a:cxn ang="0">
                  <a:pos x="T0" y="T1"/>
                </a:cxn>
                <a:cxn ang="0">
                  <a:pos x="T2" y="T3"/>
                </a:cxn>
                <a:cxn ang="0">
                  <a:pos x="T4" y="T5"/>
                </a:cxn>
                <a:cxn ang="0">
                  <a:pos x="T6" y="T7"/>
                </a:cxn>
                <a:cxn ang="0">
                  <a:pos x="T8" y="T9"/>
                </a:cxn>
              </a:cxnLst>
              <a:rect b="b" l="0" r="r" t="0"/>
              <a:pathLst>
                <a:path h="223" w="495">
                  <a:moveTo>
                    <a:pt x="246" y="223"/>
                  </a:moveTo>
                  <a:lnTo>
                    <a:pt x="0" y="111"/>
                  </a:lnTo>
                  <a:lnTo>
                    <a:pt x="252" y="0"/>
                  </a:lnTo>
                  <a:lnTo>
                    <a:pt x="495" y="109"/>
                  </a:lnTo>
                  <a:lnTo>
                    <a:pt x="246" y="2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2" name="Freeform 17"/>
            <p:cNvSpPr/>
            <p:nvPr/>
          </p:nvSpPr>
          <p:spPr bwMode="auto">
            <a:xfrm>
              <a:off x="7888288" y="4605338"/>
              <a:ext cx="55563" cy="171450"/>
            </a:xfrm>
            <a:custGeom>
              <a:gdLst>
                <a:gd fmla="*/ 14 w 26" name="T0"/>
                <a:gd fmla="*/ 4 h 79" name="T1"/>
                <a:gd fmla="*/ 6 w 26" name="T2"/>
                <a:gd fmla="*/ 79 h 79" name="T3"/>
                <a:gd fmla="*/ 26 w 26" name="T4"/>
                <a:gd fmla="*/ 79 h 79" name="T5"/>
                <a:gd fmla="*/ 26 w 26" name="T6"/>
                <a:gd fmla="*/ 0 h 79" name="T7"/>
                <a:gd fmla="*/ 14 w 26" name="T8"/>
                <a:gd fmla="*/ 4 h 79" name="T9"/>
              </a:gdLst>
              <a:cxnLst>
                <a:cxn ang="0">
                  <a:pos x="T0" y="T1"/>
                </a:cxn>
                <a:cxn ang="0">
                  <a:pos x="T2" y="T3"/>
                </a:cxn>
                <a:cxn ang="0">
                  <a:pos x="T4" y="T5"/>
                </a:cxn>
                <a:cxn ang="0">
                  <a:pos x="T6" y="T7"/>
                </a:cxn>
                <a:cxn ang="0">
                  <a:pos x="T8" y="T9"/>
                </a:cxn>
              </a:cxnLst>
              <a:rect b="b" l="0" r="r" t="0"/>
              <a:pathLst>
                <a:path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3" name="Freeform 18"/>
            <p:cNvSpPr/>
            <p:nvPr/>
          </p:nvSpPr>
          <p:spPr bwMode="auto">
            <a:xfrm>
              <a:off x="7932738" y="4605338"/>
              <a:ext cx="55563" cy="171450"/>
            </a:xfrm>
            <a:custGeom>
              <a:gdLst>
                <a:gd fmla="*/ 11 w 25" name="T0"/>
                <a:gd fmla="*/ 4 h 79" name="T1"/>
                <a:gd fmla="*/ 20 w 25" name="T2"/>
                <a:gd fmla="*/ 79 h 79" name="T3"/>
                <a:gd fmla="*/ 0 w 25" name="T4"/>
                <a:gd fmla="*/ 79 h 79" name="T5"/>
                <a:gd fmla="*/ 0 w 25" name="T6"/>
                <a:gd fmla="*/ 0 h 79" name="T7"/>
                <a:gd fmla="*/ 11 w 25" name="T8"/>
                <a:gd fmla="*/ 4 h 79" name="T9"/>
              </a:gdLst>
              <a:cxnLst>
                <a:cxn ang="0">
                  <a:pos x="T0" y="T1"/>
                </a:cxn>
                <a:cxn ang="0">
                  <a:pos x="T2" y="T3"/>
                </a:cxn>
                <a:cxn ang="0">
                  <a:pos x="T4" y="T5"/>
                </a:cxn>
                <a:cxn ang="0">
                  <a:pos x="T6" y="T7"/>
                </a:cxn>
                <a:cxn ang="0">
                  <a:pos x="T8" y="T9"/>
                </a:cxn>
              </a:cxnLst>
              <a:rect b="b" l="0" r="r" t="0"/>
              <a:pathLst>
                <a:path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4" name="Freeform 19"/>
            <p:cNvSpPr/>
            <p:nvPr/>
          </p:nvSpPr>
          <p:spPr bwMode="auto">
            <a:xfrm>
              <a:off x="7327900" y="4449763"/>
              <a:ext cx="455613" cy="339725"/>
            </a:xfrm>
            <a:custGeom>
              <a:gdLst>
                <a:gd fmla="*/ 209 w 209" name="T0"/>
                <a:gd fmla="*/ 0 h 156" name="T1"/>
                <a:gd fmla="*/ 104 w 209" name="T2"/>
                <a:gd fmla="*/ 49 h 156" name="T3"/>
                <a:gd fmla="*/ 0 w 209" name="T4"/>
                <a:gd fmla="*/ 0 h 156" name="T5"/>
                <a:gd fmla="*/ 0 w 209" name="T6"/>
                <a:gd fmla="*/ 120 h 156" name="T7"/>
                <a:gd fmla="*/ 102 w 209" name="T8"/>
                <a:gd fmla="*/ 156 h 156" name="T9"/>
                <a:gd fmla="*/ 102 w 209" name="T10"/>
                <a:gd fmla="*/ 156 h 156" name="T11"/>
                <a:gd fmla="*/ 104 w 209" name="T12"/>
                <a:gd fmla="*/ 156 h 156" name="T13"/>
                <a:gd fmla="*/ 107 w 209" name="T14"/>
                <a:gd fmla="*/ 156 h 156" name="T15"/>
                <a:gd fmla="*/ 107 w 209" name="T16"/>
                <a:gd fmla="*/ 156 h 156" name="T17"/>
                <a:gd fmla="*/ 209 w 209" name="T18"/>
                <a:gd fmla="*/ 120 h 156" name="T19"/>
                <a:gd fmla="*/ 209 w 209" name="T20"/>
                <a:gd fmla="*/ 0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55" name="Freeform 20"/>
          <p:cNvSpPr>
            <a:spLocks noEditPoints="1"/>
          </p:cNvSpPr>
          <p:nvPr/>
        </p:nvSpPr>
        <p:spPr bwMode="auto">
          <a:xfrm>
            <a:off x="6988496" y="2142515"/>
            <a:ext cx="477838" cy="503238"/>
          </a:xfrm>
          <a:custGeom>
            <a:gdLst>
              <a:gd fmla="*/ 168 w 219" name="T0"/>
              <a:gd fmla="*/ 224 h 231" name="T1"/>
              <a:gd fmla="*/ 197 w 219" name="T2"/>
              <a:gd fmla="*/ 212 h 231" name="T3"/>
              <a:gd fmla="*/ 168 w 219" name="T4"/>
              <a:gd fmla="*/ 132 h 231" name="T5"/>
              <a:gd fmla="*/ 168 w 219" name="T6"/>
              <a:gd fmla="*/ 150 h 231" name="T7"/>
              <a:gd fmla="*/ 192 w 219" name="T8"/>
              <a:gd fmla="*/ 190 h 231" name="T9"/>
              <a:gd fmla="*/ 168 w 219" name="T10"/>
              <a:gd fmla="*/ 209 h 231" name="T11"/>
              <a:gd fmla="*/ 168 w 219" name="T12"/>
              <a:gd fmla="*/ 224 h 231" name="T13"/>
              <a:gd fmla="*/ 168 w 219" name="T14"/>
              <a:gd fmla="*/ 203 h 231" name="T15"/>
              <a:gd fmla="*/ 168 w 219" name="T16"/>
              <a:gd fmla="*/ 157 h 231" name="T17"/>
              <a:gd fmla="*/ 181 w 219" name="T18"/>
              <a:gd fmla="*/ 187 h 231" name="T19"/>
              <a:gd fmla="*/ 168 w 219" name="T20"/>
              <a:gd fmla="*/ 203 h 231" name="T21"/>
              <a:gd fmla="*/ 146 w 219" name="T22"/>
              <a:gd fmla="*/ 112 h 231" name="T23"/>
              <a:gd fmla="*/ 141 w 219" name="T24"/>
              <a:gd fmla="*/ 98 h 231" name="T25"/>
              <a:gd fmla="*/ 141 w 219" name="T26"/>
              <a:gd fmla="*/ 44 h 231" name="T27"/>
              <a:gd fmla="*/ 146 w 219" name="T28"/>
              <a:gd fmla="*/ 37 h 231" name="T29"/>
              <a:gd fmla="*/ 148 w 219" name="T30"/>
              <a:gd fmla="*/ 37 h 231" name="T31"/>
              <a:gd fmla="*/ 148 w 219" name="T32"/>
              <a:gd fmla="*/ 14 h 231" name="T33"/>
              <a:gd fmla="*/ 146 w 219" name="T34"/>
              <a:gd fmla="*/ 14 h 231" name="T35"/>
              <a:gd fmla="*/ 146 w 219" name="T36"/>
              <a:gd fmla="*/ 13 h 231" name="T37"/>
              <a:gd fmla="*/ 114 w 219" name="T38"/>
              <a:gd fmla="*/ 0 h 231" name="T39"/>
              <a:gd fmla="*/ 81 w 219" name="T40"/>
              <a:gd fmla="*/ 13 h 231" name="T41"/>
              <a:gd fmla="*/ 81 w 219" name="T42"/>
              <a:gd fmla="*/ 14 h 231" name="T43"/>
              <a:gd fmla="*/ 80 w 219" name="T44"/>
              <a:gd fmla="*/ 14 h 231" name="T45"/>
              <a:gd fmla="*/ 80 w 219" name="T46"/>
              <a:gd fmla="*/ 37 h 231" name="T47"/>
              <a:gd fmla="*/ 81 w 219" name="T48"/>
              <a:gd fmla="*/ 37 h 231" name="T49"/>
              <a:gd fmla="*/ 90 w 219" name="T50"/>
              <a:gd fmla="*/ 45 h 231" name="T51"/>
              <a:gd fmla="*/ 90 w 219" name="T52"/>
              <a:gd fmla="*/ 98 h 231" name="T53"/>
              <a:gd fmla="*/ 83 w 219" name="T54"/>
              <a:gd fmla="*/ 112 h 231" name="T55"/>
              <a:gd fmla="*/ 31 w 219" name="T56"/>
              <a:gd fmla="*/ 212 h 231" name="T57"/>
              <a:gd fmla="*/ 114 w 219" name="T58"/>
              <a:gd fmla="*/ 230 h 231" name="T59"/>
              <a:gd fmla="*/ 168 w 219" name="T60"/>
              <a:gd fmla="*/ 224 h 231" name="T61"/>
              <a:gd fmla="*/ 168 w 219" name="T62"/>
              <a:gd fmla="*/ 209 h 231" name="T63"/>
              <a:gd fmla="*/ 144 w 219" name="T64"/>
              <a:gd fmla="*/ 212 h 231" name="T65"/>
              <a:gd fmla="*/ 144 w 219" name="T66"/>
              <a:gd fmla="*/ 212 h 231" name="T67"/>
              <a:gd fmla="*/ 168 w 219" name="T68"/>
              <a:gd fmla="*/ 203 h 231" name="T69"/>
              <a:gd fmla="*/ 168 w 219" name="T70"/>
              <a:gd fmla="*/ 157 h 231" name="T71"/>
              <a:gd fmla="*/ 149 w 219" name="T72"/>
              <a:gd fmla="*/ 134 h 231" name="T73"/>
              <a:gd fmla="*/ 168 w 219" name="T74"/>
              <a:gd fmla="*/ 150 h 231" name="T75"/>
              <a:gd fmla="*/ 168 w 219" name="T76"/>
              <a:gd fmla="*/ 132 h 231" name="T77"/>
              <a:gd fmla="*/ 146 w 219" name="T78"/>
              <a:gd fmla="*/ 112 h 2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6"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7" name="Freeform 22"/>
          <p:cNvSpPr/>
          <p:nvPr/>
        </p:nvSpPr>
        <p:spPr bwMode="auto">
          <a:xfrm>
            <a:off x="10088884" y="2129815"/>
            <a:ext cx="222250" cy="463550"/>
          </a:xfrm>
          <a:custGeom>
            <a:gdLst>
              <a:gd fmla="*/ 0 w 102" name="T0"/>
              <a:gd fmla="*/ 6 h 213" name="T1"/>
              <a:gd fmla="*/ 68 w 102" name="T2"/>
              <a:gd fmla="*/ 184 h 213" name="T3"/>
              <a:gd fmla="*/ 99 w 102" name="T4"/>
              <a:gd fmla="*/ 213 h 213" name="T5"/>
              <a:gd fmla="*/ 23 w 102" name="T6"/>
              <a:gd fmla="*/ 0 h 213" name="T7"/>
              <a:gd fmla="*/ 0 w 102" name="T8"/>
              <a:gd fmla="*/ 6 h 213" name="T9"/>
            </a:gdLst>
            <a:cxnLst>
              <a:cxn ang="0">
                <a:pos x="T0" y="T1"/>
              </a:cxn>
              <a:cxn ang="0">
                <a:pos x="T2" y="T3"/>
              </a:cxn>
              <a:cxn ang="0">
                <a:pos x="T4" y="T5"/>
              </a:cxn>
              <a:cxn ang="0">
                <a:pos x="T6" y="T7"/>
              </a:cxn>
              <a:cxn ang="0">
                <a:pos x="T8" y="T9"/>
              </a:cxn>
            </a:cxnLst>
            <a:rect b="b" l="0" r="r" t="0"/>
            <a:pathLst>
              <a:path h="213" w="102">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8" name="Freeform 23"/>
          <p:cNvSpPr/>
          <p:nvPr/>
        </p:nvSpPr>
        <p:spPr bwMode="auto">
          <a:xfrm>
            <a:off x="9893621" y="2129815"/>
            <a:ext cx="238125" cy="457200"/>
          </a:xfrm>
          <a:custGeom>
            <a:gdLst>
              <a:gd fmla="*/ 149 w 150" name="T0"/>
              <a:gd fmla="*/ 14 h 288" name="T1"/>
              <a:gd fmla="*/ 40 w 150" name="T2"/>
              <a:gd fmla="*/ 248 h 288" name="T3"/>
              <a:gd fmla="*/ 0 w 150" name="T4"/>
              <a:gd fmla="*/ 288 h 288" name="T5"/>
              <a:gd fmla="*/ 11 w 150" name="T6"/>
              <a:gd fmla="*/ 233 h 288" name="T7"/>
              <a:gd fmla="*/ 117 w 150" name="T8"/>
              <a:gd fmla="*/ 0 h 288" name="T9"/>
              <a:gd fmla="*/ 150 w 150" name="T10"/>
              <a:gd fmla="*/ 11 h 288" name="T11"/>
              <a:gd fmla="*/ 149 w 150" name="T12"/>
              <a:gd fmla="*/ 14 h 288" name="T13"/>
            </a:gdLst>
            <a:cxnLst>
              <a:cxn ang="0">
                <a:pos x="T0" y="T1"/>
              </a:cxn>
              <a:cxn ang="0">
                <a:pos x="T2" y="T3"/>
              </a:cxn>
              <a:cxn ang="0">
                <a:pos x="T4" y="T5"/>
              </a:cxn>
              <a:cxn ang="0">
                <a:pos x="T6" y="T7"/>
              </a:cxn>
              <a:cxn ang="0">
                <a:pos x="T8" y="T9"/>
              </a:cxn>
              <a:cxn ang="0">
                <a:pos x="T10" y="T11"/>
              </a:cxn>
              <a:cxn ang="0">
                <a:pos x="T12" y="T13"/>
              </a:cxn>
            </a:cxnLst>
            <a:rect b="b" l="0" r="r" t="0"/>
            <a:pathLst>
              <a:path h="288" w="150">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9" name="Freeform 24"/>
          <p:cNvSpPr/>
          <p:nvPr/>
        </p:nvSpPr>
        <p:spPr bwMode="auto">
          <a:xfrm>
            <a:off x="10101584" y="1974240"/>
            <a:ext cx="25400" cy="79375"/>
          </a:xfrm>
          <a:custGeom>
            <a:gdLst>
              <a:gd fmla="*/ 12 w 12" name="T0"/>
              <a:gd fmla="*/ 30 h 36" name="T1"/>
              <a:gd fmla="*/ 6 w 12" name="T2"/>
              <a:gd fmla="*/ 36 h 36" name="T3"/>
              <a:gd fmla="*/ 0 w 12" name="T4"/>
              <a:gd fmla="*/ 30 h 36" name="T5"/>
              <a:gd fmla="*/ 0 w 12" name="T6"/>
              <a:gd fmla="*/ 6 h 36" name="T7"/>
              <a:gd fmla="*/ 6 w 12" name="T8"/>
              <a:gd fmla="*/ 0 h 36" name="T9"/>
              <a:gd fmla="*/ 12 w 12" name="T10"/>
              <a:gd fmla="*/ 6 h 36" name="T11"/>
              <a:gd fmla="*/ 12 w 12" name="T12"/>
              <a:gd fmla="*/ 30 h 36" name="T13"/>
            </a:gdLst>
            <a:cxnLst>
              <a:cxn ang="0">
                <a:pos x="T0" y="T1"/>
              </a:cxn>
              <a:cxn ang="0">
                <a:pos x="T2" y="T3"/>
              </a:cxn>
              <a:cxn ang="0">
                <a:pos x="T4" y="T5"/>
              </a:cxn>
              <a:cxn ang="0">
                <a:pos x="T6" y="T7"/>
              </a:cxn>
              <a:cxn ang="0">
                <a:pos x="T8" y="T9"/>
              </a:cxn>
              <a:cxn ang="0">
                <a:pos x="T10" y="T11"/>
              </a:cxn>
              <a:cxn ang="0">
                <a:pos x="T12" y="T13"/>
              </a:cxn>
            </a:cxnLst>
            <a:rect b="b" l="0" r="r" t="0"/>
            <a:pathLst>
              <a:path h="36" w="12">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60" name="Freeform 25"/>
          <p:cNvSpPr>
            <a:spLocks noEditPoints="1"/>
          </p:cNvSpPr>
          <p:nvPr/>
        </p:nvSpPr>
        <p:spPr bwMode="auto">
          <a:xfrm>
            <a:off x="8964934" y="1632928"/>
            <a:ext cx="225425" cy="609600"/>
          </a:xfrm>
          <a:custGeom>
            <a:gdLst>
              <a:gd fmla="*/ 51 w 103" name="T0"/>
              <a:gd fmla="*/ 280 h 280" name="T1"/>
              <a:gd fmla="*/ 103 w 103" name="T2"/>
              <a:gd fmla="*/ 140 h 280" name="T3"/>
              <a:gd fmla="*/ 51 w 103" name="T4"/>
              <a:gd fmla="*/ 0 h 280" name="T5"/>
              <a:gd fmla="*/ 51 w 103" name="T6"/>
              <a:gd fmla="*/ 22 h 280" name="T7"/>
              <a:gd fmla="*/ 94 w 103" name="T8"/>
              <a:gd fmla="*/ 140 h 280" name="T9"/>
              <a:gd fmla="*/ 51 w 103" name="T10"/>
              <a:gd fmla="*/ 257 h 280" name="T11"/>
              <a:gd fmla="*/ 51 w 103" name="T12"/>
              <a:gd fmla="*/ 280 h 280" name="T13"/>
              <a:gd fmla="*/ 51 w 103" name="T14"/>
              <a:gd fmla="*/ 0 h 280" name="T15"/>
              <a:gd fmla="*/ 0 w 103" name="T16"/>
              <a:gd fmla="*/ 140 h 280" name="T17"/>
              <a:gd fmla="*/ 51 w 103" name="T18"/>
              <a:gd fmla="*/ 280 h 280" name="T19"/>
              <a:gd fmla="*/ 51 w 103" name="T20"/>
              <a:gd fmla="*/ 280 h 280" name="T21"/>
              <a:gd fmla="*/ 51 w 103" name="T22"/>
              <a:gd fmla="*/ 257 h 280" name="T23"/>
              <a:gd fmla="*/ 51 w 103" name="T24"/>
              <a:gd fmla="*/ 257 h 280" name="T25"/>
              <a:gd fmla="*/ 51 w 103" name="T26"/>
              <a:gd fmla="*/ 257 h 280" name="T27"/>
              <a:gd fmla="*/ 8 w 103" name="T28"/>
              <a:gd fmla="*/ 140 h 280" name="T29"/>
              <a:gd fmla="*/ 51 w 103" name="T30"/>
              <a:gd fmla="*/ 22 h 280" name="T31"/>
              <a:gd fmla="*/ 51 w 103" name="T32"/>
              <a:gd fmla="*/ 22 h 280" name="T33"/>
              <a:gd fmla="*/ 51 w 103" name="T34"/>
              <a:gd fmla="*/ 0 h 2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61" name="Freeform 26"/>
          <p:cNvSpPr>
            <a:spLocks noEditPoints="1"/>
          </p:cNvSpPr>
          <p:nvPr/>
        </p:nvSpPr>
        <p:spPr bwMode="auto">
          <a:xfrm>
            <a:off x="8771259" y="1825015"/>
            <a:ext cx="611188" cy="223838"/>
          </a:xfrm>
          <a:custGeom>
            <a:gdLst>
              <a:gd fmla="*/ 280 w 280" name="T0"/>
              <a:gd fmla="*/ 52 h 103" name="T1"/>
              <a:gd fmla="*/ 140 w 280" name="T2"/>
              <a:gd fmla="*/ 0 h 103" name="T3"/>
              <a:gd fmla="*/ 140 w 280" name="T4"/>
              <a:gd fmla="*/ 8 h 103" name="T5"/>
              <a:gd fmla="*/ 257 w 280" name="T6"/>
              <a:gd fmla="*/ 52 h 103" name="T7"/>
              <a:gd fmla="*/ 140 w 280" name="T8"/>
              <a:gd fmla="*/ 95 h 103" name="T9"/>
              <a:gd fmla="*/ 140 w 280" name="T10"/>
              <a:gd fmla="*/ 103 h 103" name="T11"/>
              <a:gd fmla="*/ 280 w 280" name="T12"/>
              <a:gd fmla="*/ 52 h 103" name="T13"/>
              <a:gd fmla="*/ 140 w 280" name="T14"/>
              <a:gd fmla="*/ 0 h 103" name="T15"/>
              <a:gd fmla="*/ 140 w 280" name="T16"/>
              <a:gd fmla="*/ 0 h 103" name="T17"/>
              <a:gd fmla="*/ 0 w 280" name="T18"/>
              <a:gd fmla="*/ 52 h 103" name="T19"/>
              <a:gd fmla="*/ 140 w 280" name="T20"/>
              <a:gd fmla="*/ 103 h 103" name="T21"/>
              <a:gd fmla="*/ 140 w 280" name="T22"/>
              <a:gd fmla="*/ 103 h 103" name="T23"/>
              <a:gd fmla="*/ 140 w 280" name="T24"/>
              <a:gd fmla="*/ 95 h 103" name="T25"/>
              <a:gd fmla="*/ 140 w 280" name="T26"/>
              <a:gd fmla="*/ 95 h 103" name="T27"/>
              <a:gd fmla="*/ 23 w 280" name="T28"/>
              <a:gd fmla="*/ 52 h 103" name="T29"/>
              <a:gd fmla="*/ 23 w 280" name="T30"/>
              <a:gd fmla="*/ 52 h 103" name="T31"/>
              <a:gd fmla="*/ 140 w 280" name="T32"/>
              <a:gd fmla="*/ 8 h 103" name="T33"/>
              <a:gd fmla="*/ 140 w 280" name="T34"/>
              <a:gd fmla="*/ 8 h 103" name="T35"/>
              <a:gd fmla="*/ 140 w 280" name="T36"/>
              <a:gd fmla="*/ 0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69" name="Freeform 27"/>
          <p:cNvSpPr>
            <a:spLocks noEditPoints="1"/>
          </p:cNvSpPr>
          <p:nvPr/>
        </p:nvSpPr>
        <p:spPr bwMode="auto">
          <a:xfrm>
            <a:off x="8817296" y="1686903"/>
            <a:ext cx="519113" cy="498475"/>
          </a:xfrm>
          <a:custGeom>
            <a:gdLst>
              <a:gd fmla="*/ 218 w 238" name="T0"/>
              <a:gd fmla="*/ 16 h 229" name="T1"/>
              <a:gd fmla="*/ 119 w 238" name="T2"/>
              <a:gd fmla="*/ 46 h 229" name="T3"/>
              <a:gd fmla="*/ 119 w 238" name="T4"/>
              <a:gd fmla="*/ 57 h 229" name="T5"/>
              <a:gd fmla="*/ 202 w 238" name="T6"/>
              <a:gd fmla="*/ 32 h 229" name="T7"/>
              <a:gd fmla="*/ 150 w 238" name="T8"/>
              <a:gd fmla="*/ 145 h 229" name="T9"/>
              <a:gd fmla="*/ 119 w 238" name="T10"/>
              <a:gd fmla="*/ 172 h 229" name="T11"/>
              <a:gd fmla="*/ 119 w 238" name="T12"/>
              <a:gd fmla="*/ 183 h 229" name="T13"/>
              <a:gd fmla="*/ 156 w 238" name="T14"/>
              <a:gd fmla="*/ 151 h 229" name="T15"/>
              <a:gd fmla="*/ 218 w 238" name="T16"/>
              <a:gd fmla="*/ 16 h 229" name="T17"/>
              <a:gd fmla="*/ 119 w 238" name="T18"/>
              <a:gd fmla="*/ 46 h 229" name="T19"/>
              <a:gd fmla="*/ 83 w 238" name="T20"/>
              <a:gd fmla="*/ 78 h 229" name="T21"/>
              <a:gd fmla="*/ 20 w 238" name="T22"/>
              <a:gd fmla="*/ 214 h 229" name="T23"/>
              <a:gd fmla="*/ 119 w 238" name="T24"/>
              <a:gd fmla="*/ 183 h 229" name="T25"/>
              <a:gd fmla="*/ 119 w 238" name="T26"/>
              <a:gd fmla="*/ 172 h 229" name="T27"/>
              <a:gd fmla="*/ 36 w 238" name="T28"/>
              <a:gd fmla="*/ 197 h 229" name="T29"/>
              <a:gd fmla="*/ 36 w 238" name="T30"/>
              <a:gd fmla="*/ 197 h 229" name="T31"/>
              <a:gd fmla="*/ 89 w 238" name="T32"/>
              <a:gd fmla="*/ 84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0" name="Freeform 28"/>
          <p:cNvSpPr>
            <a:spLocks noEditPoints="1"/>
          </p:cNvSpPr>
          <p:nvPr/>
        </p:nvSpPr>
        <p:spPr bwMode="auto">
          <a:xfrm>
            <a:off x="8817296" y="1686903"/>
            <a:ext cx="519113" cy="498475"/>
          </a:xfrm>
          <a:custGeom>
            <a:gdLst>
              <a:gd fmla="*/ 218 w 238" name="T0"/>
              <a:gd fmla="*/ 214 h 229" name="T1"/>
              <a:gd fmla="*/ 156 w 238" name="T2"/>
              <a:gd fmla="*/ 78 h 229" name="T3"/>
              <a:gd fmla="*/ 119 w 238" name="T4"/>
              <a:gd fmla="*/ 46 h 229" name="T5"/>
              <a:gd fmla="*/ 119 w 238" name="T6"/>
              <a:gd fmla="*/ 57 h 229" name="T7"/>
              <a:gd fmla="*/ 150 w 238" name="T8"/>
              <a:gd fmla="*/ 84 h 229" name="T9"/>
              <a:gd fmla="*/ 202 w 238" name="T10"/>
              <a:gd fmla="*/ 197 h 229" name="T11"/>
              <a:gd fmla="*/ 119 w 238" name="T12"/>
              <a:gd fmla="*/ 172 h 229" name="T13"/>
              <a:gd fmla="*/ 119 w 238" name="T14"/>
              <a:gd fmla="*/ 183 h 229" name="T15"/>
              <a:gd fmla="*/ 218 w 238" name="T16"/>
              <a:gd fmla="*/ 214 h 229" name="T17"/>
              <a:gd fmla="*/ 119 w 238" name="T18"/>
              <a:gd fmla="*/ 46 h 229" name="T19"/>
              <a:gd fmla="*/ 20 w 238" name="T20"/>
              <a:gd fmla="*/ 16 h 229" name="T21"/>
              <a:gd fmla="*/ 83 w 238" name="T22"/>
              <a:gd fmla="*/ 151 h 229" name="T23"/>
              <a:gd fmla="*/ 119 w 238" name="T24"/>
              <a:gd fmla="*/ 183 h 229" name="T25"/>
              <a:gd fmla="*/ 119 w 238" name="T26"/>
              <a:gd fmla="*/ 172 h 229" name="T27"/>
              <a:gd fmla="*/ 89 w 238" name="T28"/>
              <a:gd fmla="*/ 145 h 229" name="T29"/>
              <a:gd fmla="*/ 36 w 238" name="T30"/>
              <a:gd fmla="*/ 32 h 229" name="T31"/>
              <a:gd fmla="*/ 36 w 238" name="T32"/>
              <a:gd fmla="*/ 32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1"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2" name="Freeform 30"/>
          <p:cNvSpPr>
            <a:spLocks noEditPoints="1"/>
          </p:cNvSpPr>
          <p:nvPr/>
        </p:nvSpPr>
        <p:spPr bwMode="auto">
          <a:xfrm>
            <a:off x="9750746" y="1459890"/>
            <a:ext cx="257175" cy="487363"/>
          </a:xfrm>
          <a:custGeom>
            <a:gdLst>
              <a:gd fmla="*/ 67 w 162" name="T0"/>
              <a:gd fmla="*/ 307 h 307" name="T1"/>
              <a:gd fmla="*/ 162 w 162" name="T2"/>
              <a:gd fmla="*/ 307 h 307" name="T3"/>
              <a:gd fmla="*/ 67 w 162" name="T4"/>
              <a:gd fmla="*/ 127 h 307" name="T5"/>
              <a:gd fmla="*/ 67 w 162" name="T6"/>
              <a:gd fmla="*/ 193 h 307" name="T7"/>
              <a:gd fmla="*/ 110 w 162" name="T8"/>
              <a:gd fmla="*/ 267 h 307" name="T9"/>
              <a:gd fmla="*/ 67 w 162" name="T10"/>
              <a:gd fmla="*/ 267 h 307" name="T11"/>
              <a:gd fmla="*/ 67 w 162" name="T12"/>
              <a:gd fmla="*/ 307 h 307" name="T13"/>
              <a:gd fmla="*/ 0 w 162" name="T14"/>
              <a:gd fmla="*/ 0 h 307" name="T15"/>
              <a:gd fmla="*/ 0 w 162" name="T16"/>
              <a:gd fmla="*/ 307 h 307" name="T17"/>
              <a:gd fmla="*/ 67 w 162" name="T18"/>
              <a:gd fmla="*/ 307 h 307" name="T19"/>
              <a:gd fmla="*/ 67 w 162" name="T20"/>
              <a:gd fmla="*/ 267 h 307" name="T21"/>
              <a:gd fmla="*/ 24 w 162" name="T22"/>
              <a:gd fmla="*/ 267 h 307" name="T23"/>
              <a:gd fmla="*/ 24 w 162" name="T24"/>
              <a:gd fmla="*/ 120 h 307" name="T25"/>
              <a:gd fmla="*/ 24 w 162" name="T26"/>
              <a:gd fmla="*/ 120 h 307" name="T27"/>
              <a:gd fmla="*/ 67 w 162" name="T28"/>
              <a:gd fmla="*/ 193 h 307" name="T29"/>
              <a:gd fmla="*/ 67 w 162" name="T30"/>
              <a:gd fmla="*/ 127 h 307" name="T31"/>
              <a:gd fmla="*/ 0 w 162" name="T32"/>
              <a:gd fmla="*/ 0 h 3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3"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74" name="Freeform 32"/>
          <p:cNvSpPr>
            <a:spLocks noEditPoints="1"/>
          </p:cNvSpPr>
          <p:nvPr/>
        </p:nvSpPr>
        <p:spPr bwMode="auto">
          <a:xfrm>
            <a:off x="7513959" y="3849078"/>
            <a:ext cx="561975" cy="411163"/>
          </a:xfrm>
          <a:custGeom>
            <a:gdLst>
              <a:gd fmla="*/ 213 w 258" name="T0"/>
              <a:gd fmla="*/ 31 h 189" name="T1"/>
              <a:gd fmla="*/ 204 w 258" name="T2"/>
              <a:gd fmla="*/ 69 h 189" name="T3"/>
              <a:gd fmla="*/ 228 w 258" name="T4"/>
              <a:gd fmla="*/ 109 h 189" name="T5"/>
              <a:gd fmla="*/ 204 w 258" name="T6"/>
              <a:gd fmla="*/ 146 h 189" name="T7"/>
              <a:gd fmla="*/ 204 w 258" name="T8"/>
              <a:gd fmla="*/ 27 h 189" name="T9"/>
              <a:gd fmla="*/ 91 w 258" name="T10"/>
              <a:gd fmla="*/ 14 h 189" name="T11"/>
              <a:gd fmla="*/ 97 w 258" name="T12"/>
              <a:gd fmla="*/ 15 h 189" name="T13"/>
              <a:gd fmla="*/ 91 w 258" name="T14"/>
              <a:gd fmla="*/ 42 h 189" name="T15"/>
              <a:gd fmla="*/ 91 w 258" name="T16"/>
              <a:gd fmla="*/ 162 h 189" name="T17"/>
              <a:gd fmla="*/ 166 w 258" name="T18"/>
              <a:gd fmla="*/ 145 h 189" name="T19"/>
              <a:gd fmla="*/ 204 w 258" name="T20"/>
              <a:gd fmla="*/ 125 h 189" name="T21"/>
              <a:gd fmla="*/ 191 w 258" name="T22"/>
              <a:gd fmla="*/ 122 h 189" name="T23"/>
              <a:gd fmla="*/ 204 w 258" name="T24"/>
              <a:gd fmla="*/ 69 h 189" name="T25"/>
              <a:gd fmla="*/ 91 w 258" name="T26"/>
              <a:gd fmla="*/ 6 h 189" name="T27"/>
              <a:gd fmla="*/ 78 w 258" name="T28"/>
              <a:gd fmla="*/ 24 h 189" name="T29"/>
              <a:gd fmla="*/ 91 w 258" name="T30"/>
              <a:gd fmla="*/ 14 h 189" name="T31"/>
              <a:gd fmla="*/ 78 w 258" name="T32"/>
              <a:gd fmla="*/ 188 h 189" name="T33"/>
              <a:gd fmla="*/ 91 w 258" name="T34"/>
              <a:gd fmla="*/ 162 h 189" name="T35"/>
              <a:gd fmla="*/ 78 w 258" name="T36"/>
              <a:gd fmla="*/ 176 h 189" name="T37"/>
              <a:gd fmla="*/ 91 w 258" name="T38"/>
              <a:gd fmla="*/ 42 h 189" name="T39"/>
              <a:gd fmla="*/ 80 w 258" name="T40"/>
              <a:gd fmla="*/ 134 h 189" name="T41"/>
              <a:gd fmla="*/ 78 w 258" name="T42"/>
              <a:gd fmla="*/ 64 h 189" name="T43"/>
              <a:gd fmla="*/ 78 w 258" name="T44"/>
              <a:gd fmla="*/ 33 h 189" name="T45"/>
              <a:gd fmla="*/ 91 w 258" name="T46"/>
              <a:gd fmla="*/ 42 h 189" name="T47"/>
              <a:gd fmla="*/ 60 w 258" name="T48"/>
              <a:gd fmla="*/ 18 h 189" name="T49"/>
              <a:gd fmla="*/ 68 w 258" name="T50"/>
              <a:gd fmla="*/ 42 h 189" name="T51"/>
              <a:gd fmla="*/ 78 w 258" name="T52"/>
              <a:gd fmla="*/ 33 h 189" name="T53"/>
              <a:gd fmla="*/ 78 w 258" name="T54"/>
              <a:gd fmla="*/ 9 h 189" name="T55"/>
              <a:gd fmla="*/ 78 w 258" name="T56"/>
              <a:gd fmla="*/ 188 h 189" name="T57"/>
              <a:gd fmla="*/ 60 w 258" name="T58"/>
              <a:gd fmla="*/ 176 h 189" name="T59"/>
              <a:gd fmla="*/ 78 w 258" name="T60"/>
              <a:gd fmla="*/ 64 h 189" name="T61"/>
              <a:gd fmla="*/ 60 w 258" name="T62"/>
              <a:gd fmla="*/ 134 h 189" name="T63"/>
              <a:gd fmla="*/ 70 w 258" name="T64"/>
              <a:gd fmla="*/ 116 h 189" name="T65"/>
              <a:gd fmla="*/ 60 w 258" name="T66"/>
              <a:gd fmla="*/ 87 h 189" name="T67"/>
              <a:gd fmla="*/ 76 w 258" name="T68"/>
              <a:gd fmla="*/ 68 h 189" name="T69"/>
              <a:gd fmla="*/ 60 w 258" name="T70"/>
              <a:gd fmla="*/ 18 h 189" name="T71"/>
              <a:gd fmla="*/ 60 w 258" name="T72"/>
              <a:gd fmla="*/ 187 h 189" name="T73"/>
              <a:gd fmla="*/ 59 w 258" name="T74"/>
              <a:gd fmla="*/ 175 h 189" name="T75"/>
              <a:gd fmla="*/ 49 w 258" name="T76"/>
              <a:gd fmla="*/ 144 h 189" name="T77"/>
              <a:gd fmla="*/ 60 w 258" name="T78"/>
              <a:gd fmla="*/ 125 h 189" name="T79"/>
              <a:gd fmla="*/ 41 w 258" name="T80"/>
              <a:gd fmla="*/ 125 h 189" name="T81"/>
              <a:gd fmla="*/ 60 w 258" name="T82"/>
              <a:gd fmla="*/ 87 h 189" name="T83"/>
              <a:gd fmla="*/ 51 w 258" name="T84"/>
              <a:gd fmla="*/ 76 h 189" name="T85"/>
              <a:gd fmla="*/ 43 w 258" name="T86"/>
              <a:gd fmla="*/ 51 h 189" name="T87"/>
              <a:gd fmla="*/ 60 w 258" name="T88"/>
              <a:gd fmla="*/ 18 h 1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75" name="Group 127"/>
          <p:cNvGrpSpPr/>
          <p:nvPr/>
        </p:nvGrpSpPr>
        <p:grpSpPr>
          <a:xfrm>
            <a:off x="9093521" y="4260240"/>
            <a:ext cx="508001" cy="654050"/>
            <a:chOff x="8610600" y="4127500"/>
            <a:chExt cx="508001" cy="654050"/>
          </a:xfrm>
          <a:solidFill>
            <a:srgbClr val="0070C0"/>
          </a:solidFill>
        </p:grpSpPr>
        <p:sp>
          <p:nvSpPr>
            <p:cNvPr id="76" name="Freeform 33"/>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7" name="Freeform 34"/>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8" name="Freeform 35"/>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9" name="Freeform 36"/>
            <p:cNvSpPr/>
            <p:nvPr/>
          </p:nvSpPr>
          <p:spPr bwMode="auto">
            <a:xfrm>
              <a:off x="8729663" y="4613275"/>
              <a:ext cx="141288" cy="168275"/>
            </a:xfrm>
            <a:custGeom>
              <a:gdLst>
                <a:gd fmla="*/ 45 w 65" name="T0"/>
                <a:gd fmla="*/ 5 h 77" name="T1"/>
                <a:gd fmla="*/ 45 w 65" name="T2"/>
                <a:gd fmla="*/ 28 h 77" name="T3"/>
                <a:gd fmla="*/ 25 w 65" name="T4"/>
                <a:gd fmla="*/ 45 h 77" name="T5"/>
                <a:gd fmla="*/ 1 w 65" name="T6"/>
                <a:gd fmla="*/ 64 h 77" name="T7"/>
                <a:gd fmla="*/ 65 w 65" name="T8"/>
                <a:gd fmla="*/ 77 h 77" name="T9"/>
                <a:gd fmla="*/ 65 w 65" name="T10"/>
                <a:gd fmla="*/ 0 h 77" name="T11"/>
                <a:gd fmla="*/ 45 w 65"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0" name="Freeform 37"/>
            <p:cNvSpPr/>
            <p:nvPr/>
          </p:nvSpPr>
          <p:spPr bwMode="auto">
            <a:xfrm>
              <a:off x="8855075" y="4613275"/>
              <a:ext cx="134938" cy="168275"/>
            </a:xfrm>
            <a:custGeom>
              <a:gdLst>
                <a:gd fmla="*/ 14 w 62" name="T0"/>
                <a:gd fmla="*/ 5 h 77" name="T1"/>
                <a:gd fmla="*/ 14 w 62" name="T2"/>
                <a:gd fmla="*/ 28 h 77" name="T3"/>
                <a:gd fmla="*/ 32 w 62" name="T4"/>
                <a:gd fmla="*/ 45 h 77" name="T5"/>
                <a:gd fmla="*/ 61 w 62" name="T6"/>
                <a:gd fmla="*/ 64 h 77" name="T7"/>
                <a:gd fmla="*/ 0 w 62" name="T8"/>
                <a:gd fmla="*/ 77 h 77" name="T9"/>
                <a:gd fmla="*/ 0 w 62" name="T10"/>
                <a:gd fmla="*/ 0 h 77" name="T11"/>
                <a:gd fmla="*/ 14 w 62"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1" name="Freeform 38"/>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2" name="Freeform 39"/>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3" name="Freeform 40"/>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84" name="Freeform 41"/>
          <p:cNvSpPr>
            <a:spLocks noEditPoints="1"/>
          </p:cNvSpPr>
          <p:nvPr/>
        </p:nvSpPr>
        <p:spPr bwMode="auto">
          <a:xfrm>
            <a:off x="9514209" y="3599840"/>
            <a:ext cx="428625" cy="390525"/>
          </a:xfrm>
          <a:custGeom>
            <a:gdLst>
              <a:gd fmla="*/ 116 w 196" name="T0"/>
              <a:gd fmla="*/ 2 h 179" name="T1"/>
              <a:gd fmla="*/ 98 w 196" name="T2"/>
              <a:gd fmla="*/ 0 h 179" name="T3"/>
              <a:gd fmla="*/ 98 w 196" name="T4"/>
              <a:gd fmla="*/ 17 h 179" name="T5"/>
              <a:gd fmla="*/ 113 w 196" name="T6"/>
              <a:gd fmla="*/ 18 h 179" name="T7"/>
              <a:gd fmla="*/ 169 w 196" name="T8"/>
              <a:gd fmla="*/ 105 h 179" name="T9"/>
              <a:gd fmla="*/ 98 w 196" name="T10"/>
              <a:gd fmla="*/ 163 h 179" name="T11"/>
              <a:gd fmla="*/ 98 w 196" name="T12"/>
              <a:gd fmla="*/ 179 h 179" name="T13"/>
              <a:gd fmla="*/ 185 w 196" name="T14"/>
              <a:gd fmla="*/ 108 h 179" name="T15"/>
              <a:gd fmla="*/ 116 w 196" name="T16"/>
              <a:gd fmla="*/ 2 h 179" name="T17"/>
              <a:gd fmla="*/ 98 w 196" name="T18"/>
              <a:gd fmla="*/ 0 h 179" name="T19"/>
              <a:gd fmla="*/ 10 w 196" name="T20"/>
              <a:gd fmla="*/ 71 h 179" name="T21"/>
              <a:gd fmla="*/ 79 w 196" name="T22"/>
              <a:gd fmla="*/ 177 h 179" name="T23"/>
              <a:gd fmla="*/ 98 w 196" name="T24"/>
              <a:gd fmla="*/ 179 h 179" name="T25"/>
              <a:gd fmla="*/ 98 w 196" name="T26"/>
              <a:gd fmla="*/ 163 h 179" name="T27"/>
              <a:gd fmla="*/ 83 w 196" name="T28"/>
              <a:gd fmla="*/ 161 h 179" name="T29"/>
              <a:gd fmla="*/ 83 w 196" name="T30"/>
              <a:gd fmla="*/ 161 h 179" name="T31"/>
              <a:gd fmla="*/ 26 w 196" name="T32"/>
              <a:gd fmla="*/ 75 h 179" name="T33"/>
              <a:gd fmla="*/ 98 w 196" name="T34"/>
              <a:gd fmla="*/ 17 h 179" name="T35"/>
              <a:gd fmla="*/ 98 w 196" name="T36"/>
              <a:gd fmla="*/ 0 h 1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5" name="Freeform 42"/>
          <p:cNvSpPr/>
          <p:nvPr/>
        </p:nvSpPr>
        <p:spPr bwMode="auto">
          <a:xfrm>
            <a:off x="9625334" y="3960203"/>
            <a:ext cx="92075" cy="198438"/>
          </a:xfrm>
          <a:custGeom>
            <a:gdLst>
              <a:gd fmla="*/ 33 w 58" name="T0"/>
              <a:gd fmla="*/ 125 h 125" name="T1"/>
              <a:gd fmla="*/ 0 w 58" name="T2"/>
              <a:gd fmla="*/ 118 h 125" name="T3"/>
              <a:gd fmla="*/ 25 w 58" name="T4"/>
              <a:gd fmla="*/ 0 h 125" name="T5"/>
              <a:gd fmla="*/ 58 w 58" name="T6"/>
              <a:gd fmla="*/ 7 h 125" name="T7"/>
              <a:gd fmla="*/ 33 w 58" name="T8"/>
              <a:gd fmla="*/ 125 h 125" name="T9"/>
            </a:gdLst>
            <a:cxnLst>
              <a:cxn ang="0">
                <a:pos x="T0" y="T1"/>
              </a:cxn>
              <a:cxn ang="0">
                <a:pos x="T2" y="T3"/>
              </a:cxn>
              <a:cxn ang="0">
                <a:pos x="T4" y="T5"/>
              </a:cxn>
              <a:cxn ang="0">
                <a:pos x="T6" y="T7"/>
              </a:cxn>
              <a:cxn ang="0">
                <a:pos x="T8" y="T9"/>
              </a:cxn>
            </a:cxnLst>
            <a:rect b="b" l="0" r="r" t="0"/>
            <a:pathLst>
              <a:path h="125" w="57">
                <a:moveTo>
                  <a:pt x="33" y="125"/>
                </a:moveTo>
                <a:lnTo>
                  <a:pt x="0" y="118"/>
                </a:lnTo>
                <a:lnTo>
                  <a:pt x="25" y="0"/>
                </a:lnTo>
                <a:lnTo>
                  <a:pt x="58" y="7"/>
                </a:lnTo>
                <a:lnTo>
                  <a:pt x="33" y="125"/>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6" name="Freeform 43"/>
          <p:cNvSpPr/>
          <p:nvPr/>
        </p:nvSpPr>
        <p:spPr bwMode="auto">
          <a:xfrm>
            <a:off x="9587234" y="4020528"/>
            <a:ext cx="130175" cy="268288"/>
          </a:xfrm>
          <a:custGeom>
            <a:gdLst>
              <a:gd fmla="*/ 40 w 60" name="T0"/>
              <a:gd fmla="*/ 106 h 123" name="T1"/>
              <a:gd fmla="*/ 18 w 60" name="T2"/>
              <a:gd fmla="*/ 121 h 123" name="T3"/>
              <a:gd fmla="*/ 3 w 60" name="T4"/>
              <a:gd fmla="*/ 98 h 123" name="T5"/>
              <a:gd fmla="*/ 20 w 60" name="T6"/>
              <a:gd fmla="*/ 17 h 123" name="T7"/>
              <a:gd fmla="*/ 42 w 60" name="T8"/>
              <a:gd fmla="*/ 2 h 123" name="T9"/>
              <a:gd fmla="*/ 57 w 60" name="T10"/>
              <a:gd fmla="*/ 25 h 123" name="T11"/>
              <a:gd fmla="*/ 40 w 60" name="T12"/>
              <a:gd fmla="*/ 106 h 123" name="T13"/>
            </a:gdLst>
            <a:cxnLst>
              <a:cxn ang="0">
                <a:pos x="T0" y="T1"/>
              </a:cxn>
              <a:cxn ang="0">
                <a:pos x="T2" y="T3"/>
              </a:cxn>
              <a:cxn ang="0">
                <a:pos x="T4" y="T5"/>
              </a:cxn>
              <a:cxn ang="0">
                <a:pos x="T6" y="T7"/>
              </a:cxn>
              <a:cxn ang="0">
                <a:pos x="T8" y="T9"/>
              </a:cxn>
              <a:cxn ang="0">
                <a:pos x="T10" y="T11"/>
              </a:cxn>
              <a:cxn ang="0">
                <a:pos x="T12" y="T13"/>
              </a:cxn>
            </a:cxnLst>
            <a:rect b="b" l="0" r="r" t="0"/>
            <a:pathLst>
              <a:path h="123" w="60">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7" name="Freeform 44"/>
          <p:cNvSpPr/>
          <p:nvPr/>
        </p:nvSpPr>
        <p:spPr bwMode="auto">
          <a:xfrm>
            <a:off x="8398196" y="1015390"/>
            <a:ext cx="523875" cy="479425"/>
          </a:xfrm>
          <a:custGeom>
            <a:gdLst>
              <a:gd fmla="*/ 117 w 240" name="T0"/>
              <a:gd fmla="*/ 220 h 220" name="T1"/>
              <a:gd fmla="*/ 0 w 240" name="T2"/>
              <a:gd fmla="*/ 219 h 220" name="T3"/>
              <a:gd fmla="*/ 0 w 240" name="T4"/>
              <a:gd fmla="*/ 44 h 220" name="T5"/>
              <a:gd fmla="*/ 120 w 240" name="T6"/>
              <a:gd fmla="*/ 44 h 220" name="T7"/>
              <a:gd fmla="*/ 240 w 240" name="T8"/>
              <a:gd fmla="*/ 44 h 220" name="T9"/>
              <a:gd fmla="*/ 240 w 240" name="T10"/>
              <a:gd fmla="*/ 219 h 220" name="T11"/>
              <a:gd fmla="*/ 117 w 240" name="T12"/>
              <a:gd fmla="*/ 220 h 220" name="T13"/>
            </a:gdLst>
            <a:cxnLst>
              <a:cxn ang="0">
                <a:pos x="T0" y="T1"/>
              </a:cxn>
              <a:cxn ang="0">
                <a:pos x="T2" y="T3"/>
              </a:cxn>
              <a:cxn ang="0">
                <a:pos x="T4" y="T5"/>
              </a:cxn>
              <a:cxn ang="0">
                <a:pos x="T6" y="T7"/>
              </a:cxn>
              <a:cxn ang="0">
                <a:pos x="T8" y="T9"/>
              </a:cxn>
              <a:cxn ang="0">
                <a:pos x="T10" y="T11"/>
              </a:cxn>
              <a:cxn ang="0">
                <a:pos x="T12" y="T13"/>
              </a:cxn>
            </a:cxnLst>
            <a:rect b="b" l="0" r="r" t="0"/>
            <a:pathLst>
              <a:path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88" name="Freeform 45"/>
          <p:cNvSpPr>
            <a:spLocks noEditPoints="1"/>
          </p:cNvSpPr>
          <p:nvPr/>
        </p:nvSpPr>
        <p:spPr bwMode="auto">
          <a:xfrm>
            <a:off x="8242621" y="3676040"/>
            <a:ext cx="638175" cy="528638"/>
          </a:xfrm>
          <a:custGeom>
            <a:gdLst>
              <a:gd fmla="*/ 199 w 293" name="T0"/>
              <a:gd fmla="*/ 192 h 242" name="T1"/>
              <a:gd fmla="*/ 219 w 293" name="T2"/>
              <a:gd fmla="*/ 205 h 242" name="T3"/>
              <a:gd fmla="*/ 219 w 293" name="T4"/>
              <a:gd fmla="*/ 214 h 242" name="T5"/>
              <a:gd fmla="*/ 199 w 293" name="T6"/>
              <a:gd fmla="*/ 214 h 242" name="T7"/>
              <a:gd fmla="*/ 219 w 293" name="T8"/>
              <a:gd fmla="*/ 242 h 242" name="T9"/>
              <a:gd fmla="*/ 242 w 293" name="T10"/>
              <a:gd fmla="*/ 216 h 242" name="T11"/>
              <a:gd fmla="*/ 199 w 293" name="T12"/>
              <a:gd fmla="*/ 170 h 242" name="T13"/>
              <a:gd fmla="*/ 293 w 293" name="T14"/>
              <a:gd fmla="*/ 147 h 242" name="T15"/>
              <a:gd fmla="*/ 269 w 293" name="T16"/>
              <a:gd fmla="*/ 0 h 242" name="T17"/>
              <a:gd fmla="*/ 199 w 293" name="T18"/>
              <a:gd fmla="*/ 16 h 242" name="T19"/>
              <a:gd fmla="*/ 275 w 293" name="T20"/>
              <a:gd fmla="*/ 35 h 242" name="T21"/>
              <a:gd fmla="*/ 256 w 293" name="T22"/>
              <a:gd fmla="*/ 154 h 242" name="T23"/>
              <a:gd fmla="*/ 199 w 293" name="T24"/>
              <a:gd fmla="*/ 170 h 242" name="T25"/>
              <a:gd fmla="*/ 175 w 293" name="T26"/>
              <a:gd fmla="*/ 192 h 242" name="T27"/>
              <a:gd fmla="*/ 199 w 293" name="T28"/>
              <a:gd fmla="*/ 170 h 242" name="T29"/>
              <a:gd fmla="*/ 146 w 293" name="T30"/>
              <a:gd fmla="*/ 154 h 242" name="T31"/>
              <a:gd fmla="*/ 199 w 293" name="T32"/>
              <a:gd fmla="*/ 242 h 242" name="T33"/>
              <a:gd fmla="*/ 179 w 293" name="T34"/>
              <a:gd fmla="*/ 214 h 242" name="T35"/>
              <a:gd fmla="*/ 179 w 293" name="T36"/>
              <a:gd fmla="*/ 205 h 242" name="T37"/>
              <a:gd fmla="*/ 199 w 293" name="T38"/>
              <a:gd fmla="*/ 192 h 242" name="T39"/>
              <a:gd fmla="*/ 146 w 293" name="T40"/>
              <a:gd fmla="*/ 0 h 242" name="T41"/>
              <a:gd fmla="*/ 199 w 293" name="T42"/>
              <a:gd fmla="*/ 16 h 242" name="T43"/>
              <a:gd fmla="*/ 146 w 293" name="T44"/>
              <a:gd fmla="*/ 0 h 242" name="T45"/>
              <a:gd fmla="*/ 0 w 293" name="T46"/>
              <a:gd fmla="*/ 24 h 242" name="T47"/>
              <a:gd fmla="*/ 23 w 293" name="T48"/>
              <a:gd fmla="*/ 170 h 242" name="T49"/>
              <a:gd fmla="*/ 117 w 293" name="T50"/>
              <a:gd fmla="*/ 192 h 242" name="T51"/>
              <a:gd fmla="*/ 52 w 293" name="T52"/>
              <a:gd fmla="*/ 216 h 242" name="T53"/>
              <a:gd fmla="*/ 75 w 293" name="T54"/>
              <a:gd fmla="*/ 242 h 242" name="T55"/>
              <a:gd fmla="*/ 146 w 293" name="T56"/>
              <a:gd fmla="*/ 154 h 242" name="T57"/>
              <a:gd fmla="*/ 37 w 293" name="T58"/>
              <a:gd fmla="*/ 154 h 242" name="T59"/>
              <a:gd fmla="*/ 17 w 293" name="T60"/>
              <a:gd fmla="*/ 35 h 242" name="T61"/>
              <a:gd fmla="*/ 146 w 293" name="T62"/>
              <a:gd fmla="*/ 16 h 24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1"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9" name="Freeform 46"/>
          <p:cNvSpPr>
            <a:spLocks noEditPoints="1"/>
          </p:cNvSpPr>
          <p:nvPr/>
        </p:nvSpPr>
        <p:spPr bwMode="auto">
          <a:xfrm>
            <a:off x="9371334" y="2623528"/>
            <a:ext cx="819150" cy="955675"/>
          </a:xfrm>
          <a:custGeom>
            <a:gdLst>
              <a:gd fmla="*/ 376 w 376" name="T0"/>
              <a:gd fmla="*/ 43 h 438" name="T1"/>
              <a:gd fmla="*/ 324 w 376" name="T2"/>
              <a:gd fmla="*/ 32 h 438" name="T3"/>
              <a:gd fmla="*/ 334 w 376" name="T4"/>
              <a:gd fmla="*/ 54 h 438" name="T5"/>
              <a:gd fmla="*/ 324 w 376" name="T6"/>
              <a:gd fmla="*/ 59 h 438" name="T7"/>
              <a:gd fmla="*/ 272 w 376" name="T8"/>
              <a:gd fmla="*/ 63 h 438" name="T9"/>
              <a:gd fmla="*/ 304 w 376" name="T10"/>
              <a:gd fmla="*/ 98 h 438" name="T11"/>
              <a:gd fmla="*/ 256 w 376" name="T12"/>
              <a:gd fmla="*/ 81 h 438" name="T13"/>
              <a:gd fmla="*/ 271 w 376" name="T14"/>
              <a:gd fmla="*/ 103 h 438" name="T15"/>
              <a:gd fmla="*/ 241 w 376" name="T16"/>
              <a:gd fmla="*/ 100 h 438" name="T17"/>
              <a:gd fmla="*/ 256 w 376" name="T18"/>
              <a:gd fmla="*/ 122 h 438" name="T19"/>
              <a:gd fmla="*/ 226 w 376" name="T20"/>
              <a:gd fmla="*/ 119 h 438" name="T21"/>
              <a:gd fmla="*/ 240 w 376" name="T22"/>
              <a:gd fmla="*/ 140 h 438" name="T23"/>
              <a:gd fmla="*/ 210 w 376" name="T24"/>
              <a:gd fmla="*/ 138 h 438" name="T25"/>
              <a:gd fmla="*/ 242 w 376" name="T26"/>
              <a:gd fmla="*/ 173 h 438" name="T27"/>
              <a:gd fmla="*/ 195 w 376" name="T28"/>
              <a:gd fmla="*/ 156 h 438" name="T29"/>
              <a:gd fmla="*/ 210 w 376" name="T30"/>
              <a:gd fmla="*/ 178 h 438" name="T31"/>
              <a:gd fmla="*/ 180 w 376" name="T32"/>
              <a:gd fmla="*/ 175 h 438" name="T33"/>
              <a:gd fmla="*/ 194 w 376" name="T34"/>
              <a:gd fmla="*/ 197 h 438" name="T35"/>
              <a:gd fmla="*/ 164 w 376" name="T36"/>
              <a:gd fmla="*/ 194 h 438" name="T37"/>
              <a:gd fmla="*/ 179 w 376" name="T38"/>
              <a:gd fmla="*/ 215 h 438" name="T39"/>
              <a:gd fmla="*/ 149 w 376" name="T40"/>
              <a:gd fmla="*/ 213 h 438" name="T41"/>
              <a:gd fmla="*/ 181 w 376" name="T42"/>
              <a:gd fmla="*/ 248 h 438" name="T43"/>
              <a:gd fmla="*/ 134 w 376" name="T44"/>
              <a:gd fmla="*/ 232 h 438" name="T45"/>
              <a:gd fmla="*/ 148 w 376" name="T46"/>
              <a:gd fmla="*/ 253 h 438" name="T47"/>
              <a:gd fmla="*/ 118 w 376" name="T48"/>
              <a:gd fmla="*/ 250 h 438" name="T49"/>
              <a:gd fmla="*/ 133 w 376" name="T50"/>
              <a:gd fmla="*/ 272 h 438" name="T51"/>
              <a:gd fmla="*/ 103 w 376" name="T52"/>
              <a:gd fmla="*/ 269 h 438" name="T53"/>
              <a:gd fmla="*/ 117 w 376" name="T54"/>
              <a:gd fmla="*/ 290 h 438" name="T55"/>
              <a:gd fmla="*/ 88 w 376" name="T56"/>
              <a:gd fmla="*/ 288 h 438" name="T57"/>
              <a:gd fmla="*/ 119 w 376" name="T58"/>
              <a:gd fmla="*/ 323 h 438" name="T59"/>
              <a:gd fmla="*/ 72 w 376" name="T60"/>
              <a:gd fmla="*/ 307 h 438" name="T61"/>
              <a:gd fmla="*/ 87 w 376" name="T62"/>
              <a:gd fmla="*/ 328 h 438" name="T63"/>
              <a:gd fmla="*/ 57 w 376" name="T64"/>
              <a:gd fmla="*/ 325 h 438" name="T65"/>
              <a:gd fmla="*/ 71 w 376" name="T66"/>
              <a:gd fmla="*/ 347 h 438" name="T67"/>
              <a:gd fmla="*/ 42 w 376" name="T68"/>
              <a:gd fmla="*/ 344 h 438" name="T69"/>
              <a:gd fmla="*/ 56 w 376" name="T70"/>
              <a:gd fmla="*/ 366 h 438" name="T71"/>
              <a:gd fmla="*/ 26 w 376" name="T72"/>
              <a:gd fmla="*/ 363 h 438" name="T73"/>
              <a:gd fmla="*/ 58 w 376" name="T74"/>
              <a:gd fmla="*/ 398 h 438" name="T75"/>
              <a:gd fmla="*/ 0 w 376" name="T76"/>
              <a:gd fmla="*/ 395 h 438" name="T77"/>
              <a:gd fmla="*/ 324 w 376" name="T78"/>
              <a:gd fmla="*/ 106 h 438" name="T79"/>
              <a:gd fmla="*/ 316 w 376" name="T80"/>
              <a:gd fmla="*/ 56 h 438" name="T81"/>
              <a:gd fmla="*/ 324 w 376" name="T82"/>
              <a:gd fmla="*/ 32 h 438" name="T83"/>
              <a:gd fmla="*/ 323 w 376" name="T84"/>
              <a:gd fmla="*/ 0 h 4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90" name="Freeform 47"/>
          <p:cNvSpPr>
            <a:spLocks noEditPoints="1"/>
          </p:cNvSpPr>
          <p:nvPr/>
        </p:nvSpPr>
        <p:spPr bwMode="auto">
          <a:xfrm>
            <a:off x="9992046" y="2902928"/>
            <a:ext cx="354013" cy="695325"/>
          </a:xfrm>
          <a:custGeom>
            <a:gdLst>
              <a:gd fmla="*/ 121 w 162" name="T0"/>
              <a:gd fmla="*/ 144 h 319" name="T1"/>
              <a:gd fmla="*/ 128 w 162" name="T2"/>
              <a:gd fmla="*/ 138 h 319" name="T3"/>
              <a:gd fmla="*/ 150 w 162" name="T4"/>
              <a:gd fmla="*/ 80 h 319" name="T5"/>
              <a:gd fmla="*/ 147 w 162" name="T6"/>
              <a:gd fmla="*/ 69 h 319" name="T7"/>
              <a:gd fmla="*/ 156 w 162" name="T8"/>
              <a:gd fmla="*/ 46 h 319" name="T9"/>
              <a:gd fmla="*/ 137 w 162" name="T10"/>
              <a:gd fmla="*/ 3 h 319" name="T11"/>
              <a:gd fmla="*/ 121 w 162" name="T12"/>
              <a:gd fmla="*/ 1 h 319" name="T13"/>
              <a:gd fmla="*/ 121 w 162" name="T14"/>
              <a:gd fmla="*/ 58 h 319" name="T15"/>
              <a:gd fmla="*/ 126 w 162" name="T16"/>
              <a:gd fmla="*/ 61 h 319" name="T17"/>
              <a:gd fmla="*/ 121 w 162" name="T18"/>
              <a:gd fmla="*/ 59 h 319" name="T19"/>
              <a:gd fmla="*/ 121 w 162" name="T20"/>
              <a:gd fmla="*/ 85 h 319" name="T21"/>
              <a:gd fmla="*/ 125 w 162" name="T22"/>
              <a:gd fmla="*/ 75 h 319" name="T23"/>
              <a:gd fmla="*/ 123 w 162" name="T24"/>
              <a:gd fmla="*/ 66 h 319" name="T25"/>
              <a:gd fmla="*/ 139 w 162" name="T26"/>
              <a:gd fmla="*/ 72 h 319" name="T27"/>
              <a:gd fmla="*/ 144 w 162" name="T28"/>
              <a:gd fmla="*/ 83 h 319" name="T29"/>
              <a:gd fmla="*/ 125 w 162" name="T30"/>
              <a:gd fmla="*/ 132 h 319" name="T31"/>
              <a:gd fmla="*/ 121 w 162" name="T32"/>
              <a:gd fmla="*/ 136 h 319" name="T33"/>
              <a:gd fmla="*/ 121 w 162" name="T34"/>
              <a:gd fmla="*/ 144 h 319" name="T35"/>
              <a:gd fmla="*/ 66 w 162" name="T36"/>
              <a:gd fmla="*/ 284 h 319" name="T37"/>
              <a:gd fmla="*/ 121 w 162" name="T38"/>
              <a:gd fmla="*/ 144 h 319" name="T39"/>
              <a:gd fmla="*/ 121 w 162" name="T40"/>
              <a:gd fmla="*/ 144 h 319" name="T41"/>
              <a:gd fmla="*/ 121 w 162" name="T42"/>
              <a:gd fmla="*/ 136 h 319" name="T43"/>
              <a:gd fmla="*/ 114 w 162" name="T44"/>
              <a:gd fmla="*/ 137 h 319" name="T45"/>
              <a:gd fmla="*/ 98 w 162" name="T46"/>
              <a:gd fmla="*/ 130 h 319" name="T47"/>
              <a:gd fmla="*/ 98 w 162" name="T48"/>
              <a:gd fmla="*/ 130 h 319" name="T49"/>
              <a:gd fmla="*/ 106 w 162" name="T50"/>
              <a:gd fmla="*/ 125 h 319" name="T51"/>
              <a:gd fmla="*/ 121 w 162" name="T52"/>
              <a:gd fmla="*/ 85 h 319" name="T53"/>
              <a:gd fmla="*/ 121 w 162" name="T54"/>
              <a:gd fmla="*/ 59 h 319" name="T55"/>
              <a:gd fmla="*/ 85 w 162" name="T56"/>
              <a:gd fmla="*/ 45 h 319" name="T57"/>
              <a:gd fmla="*/ 74 w 162" name="T58"/>
              <a:gd fmla="*/ 51 h 319" name="T59"/>
              <a:gd fmla="*/ 52 w 162" name="T60"/>
              <a:gd fmla="*/ 108 h 319" name="T61"/>
              <a:gd fmla="*/ 54 w 162" name="T62"/>
              <a:gd fmla="*/ 118 h 319" name="T63"/>
              <a:gd fmla="*/ 35 w 162" name="T64"/>
              <a:gd fmla="*/ 168 h 319" name="T65"/>
              <a:gd fmla="*/ 35 w 162" name="T66"/>
              <a:gd fmla="*/ 256 h 319" name="T67"/>
              <a:gd fmla="*/ 39 w 162" name="T68"/>
              <a:gd fmla="*/ 257 h 319" name="T69"/>
              <a:gd fmla="*/ 45 w 162" name="T70"/>
              <a:gd fmla="*/ 268 h 319" name="T71"/>
              <a:gd fmla="*/ 58 w 162" name="T72"/>
              <a:gd fmla="*/ 264 h 319" name="T73"/>
              <a:gd fmla="*/ 64 w 162" name="T74"/>
              <a:gd fmla="*/ 278 h 319" name="T75"/>
              <a:gd fmla="*/ 63 w 162" name="T76"/>
              <a:gd fmla="*/ 281 h 319" name="T77"/>
              <a:gd fmla="*/ 35 w 162" name="T78"/>
              <a:gd fmla="*/ 300 h 319" name="T79"/>
              <a:gd fmla="*/ 35 w 162" name="T80"/>
              <a:gd fmla="*/ 306 h 319" name="T81"/>
              <a:gd fmla="*/ 66 w 162" name="T82"/>
              <a:gd fmla="*/ 284 h 319" name="T83"/>
              <a:gd fmla="*/ 121 w 162" name="T84"/>
              <a:gd fmla="*/ 1 h 319" name="T85"/>
              <a:gd fmla="*/ 121 w 162" name="T86"/>
              <a:gd fmla="*/ 58 h 319" name="T87"/>
              <a:gd fmla="*/ 88 w 162" name="T88"/>
              <a:gd fmla="*/ 36 h 319" name="T89"/>
              <a:gd fmla="*/ 94 w 162" name="T90"/>
              <a:gd fmla="*/ 22 h 319" name="T91"/>
              <a:gd fmla="*/ 121 w 162" name="T92"/>
              <a:gd fmla="*/ 1 h 319" name="T93"/>
              <a:gd fmla="*/ 35 w 162" name="T94"/>
              <a:gd fmla="*/ 168 h 319" name="T95"/>
              <a:gd fmla="*/ 0 w 162" name="T96"/>
              <a:gd fmla="*/ 258 h 319" name="T97"/>
              <a:gd fmla="*/ 15 w 162" name="T98"/>
              <a:gd fmla="*/ 319 h 319" name="T99"/>
              <a:gd fmla="*/ 35 w 162" name="T100"/>
              <a:gd fmla="*/ 306 h 319" name="T101"/>
              <a:gd fmla="*/ 35 w 162" name="T102"/>
              <a:gd fmla="*/ 300 h 319" name="T103"/>
              <a:gd fmla="*/ 33 w 162" name="T104"/>
              <a:gd fmla="*/ 301 h 319" name="T105"/>
              <a:gd fmla="*/ 13 w 162" name="T106"/>
              <a:gd fmla="*/ 294 h 319" name="T107"/>
              <a:gd fmla="*/ 5 w 162" name="T108"/>
              <a:gd fmla="*/ 259 h 319" name="T109"/>
              <a:gd fmla="*/ 5 w 162" name="T110"/>
              <a:gd fmla="*/ 259 h 319" name="T111"/>
              <a:gd fmla="*/ 6 w 162" name="T112"/>
              <a:gd fmla="*/ 256 h 319" name="T113"/>
              <a:gd fmla="*/ 19 w 162" name="T114"/>
              <a:gd fmla="*/ 250 h 319" name="T115"/>
              <a:gd fmla="*/ 26 w 162" name="T116"/>
              <a:gd fmla="*/ 261 h 319" name="T117"/>
              <a:gd fmla="*/ 35 w 162" name="T118"/>
              <a:gd fmla="*/ 256 h 319" name="T119"/>
              <a:gd fmla="*/ 35 w 162" name="T120"/>
              <a:gd fmla="*/ 168 h 3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91" name="Freeform 48"/>
          <p:cNvSpPr>
            <a:spLocks noEditPoints="1"/>
          </p:cNvSpPr>
          <p:nvPr/>
        </p:nvSpPr>
        <p:spPr bwMode="auto">
          <a:xfrm>
            <a:off x="8756971" y="2991828"/>
            <a:ext cx="579438" cy="579438"/>
          </a:xfrm>
          <a:custGeom>
            <a:gdLst>
              <a:gd fmla="*/ 133 w 266" name="T0"/>
              <a:gd fmla="*/ 0 h 266" name="T1"/>
              <a:gd fmla="*/ 133 w 266" name="T2"/>
              <a:gd fmla="*/ 0 h 266" name="T3"/>
              <a:gd fmla="*/ 133 w 266" name="T4"/>
              <a:gd fmla="*/ 35 h 266" name="T5"/>
              <a:gd fmla="*/ 150 w 266" name="T6"/>
              <a:gd fmla="*/ 24 h 266" name="T7"/>
              <a:gd fmla="*/ 242 w 266" name="T8"/>
              <a:gd fmla="*/ 117 h 266" name="T9"/>
              <a:gd fmla="*/ 231 w 266" name="T10"/>
              <a:gd fmla="*/ 133 h 266" name="T11"/>
              <a:gd fmla="*/ 242 w 266" name="T12"/>
              <a:gd fmla="*/ 149 h 266" name="T13"/>
              <a:gd fmla="*/ 150 w 266" name="T14"/>
              <a:gd fmla="*/ 242 h 266" name="T15"/>
              <a:gd fmla="*/ 150 w 266" name="T16"/>
              <a:gd fmla="*/ 242 h 266" name="T17"/>
              <a:gd fmla="*/ 133 w 266" name="T18"/>
              <a:gd fmla="*/ 231 h 266" name="T19"/>
              <a:gd fmla="*/ 133 w 266" name="T20"/>
              <a:gd fmla="*/ 266 h 266" name="T21"/>
              <a:gd fmla="*/ 133 w 266" name="T22"/>
              <a:gd fmla="*/ 266 h 266" name="T23"/>
              <a:gd fmla="*/ 266 w 266" name="T24"/>
              <a:gd fmla="*/ 133 h 266" name="T25"/>
              <a:gd fmla="*/ 133 w 266" name="T26"/>
              <a:gd fmla="*/ 0 h 266" name="T27"/>
              <a:gd fmla="*/ 133 w 266" name="T28"/>
              <a:gd fmla="*/ 0 h 266" name="T29"/>
              <a:gd fmla="*/ 133 w 266" name="T30"/>
              <a:gd fmla="*/ 0 h 266" name="T31"/>
              <a:gd fmla="*/ 0 w 266" name="T32"/>
              <a:gd fmla="*/ 133 h 266" name="T33"/>
              <a:gd fmla="*/ 133 w 266" name="T34"/>
              <a:gd fmla="*/ 266 h 266" name="T35"/>
              <a:gd fmla="*/ 133 w 266" name="T36"/>
              <a:gd fmla="*/ 266 h 266" name="T37"/>
              <a:gd fmla="*/ 133 w 266" name="T38"/>
              <a:gd fmla="*/ 231 h 266" name="T39"/>
              <a:gd fmla="*/ 133 w 266" name="T40"/>
              <a:gd fmla="*/ 231 h 266" name="T41"/>
              <a:gd fmla="*/ 117 w 266" name="T42"/>
              <a:gd fmla="*/ 242 h 266" name="T43"/>
              <a:gd fmla="*/ 24 w 266" name="T44"/>
              <a:gd fmla="*/ 149 h 266" name="T45"/>
              <a:gd fmla="*/ 35 w 266" name="T46"/>
              <a:gd fmla="*/ 133 h 266" name="T47"/>
              <a:gd fmla="*/ 24 w 266" name="T48"/>
              <a:gd fmla="*/ 117 h 266" name="T49"/>
              <a:gd fmla="*/ 117 w 266" name="T50"/>
              <a:gd fmla="*/ 24 h 266" name="T51"/>
              <a:gd fmla="*/ 133 w 266" name="T52"/>
              <a:gd fmla="*/ 35 h 266" name="T53"/>
              <a:gd fmla="*/ 133 w 266" name="T54"/>
              <a:gd fmla="*/ 35 h 266" name="T55"/>
              <a:gd fmla="*/ 133 w 266" name="T56"/>
              <a:gd fmla="*/ 0 h 2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2" name="Freeform 49"/>
          <p:cNvSpPr/>
          <p:nvPr/>
        </p:nvSpPr>
        <p:spPr bwMode="auto">
          <a:xfrm>
            <a:off x="8863334" y="3175978"/>
            <a:ext cx="288925" cy="152400"/>
          </a:xfrm>
          <a:custGeom>
            <a:gdLst>
              <a:gd fmla="*/ 124 w 133" name="T0"/>
              <a:gd fmla="*/ 0 h 70" name="T1"/>
              <a:gd fmla="*/ 93 w 133" name="T2"/>
              <a:gd fmla="*/ 30 h 70" name="T3"/>
              <a:gd fmla="*/ 84 w 133" name="T4"/>
              <a:gd fmla="*/ 28 h 70" name="T5"/>
              <a:gd fmla="*/ 65 w 133" name="T6"/>
              <a:gd fmla="*/ 42 h 70" name="T7"/>
              <a:gd fmla="*/ 0 w 133" name="T8"/>
              <a:gd fmla="*/ 42 h 70" name="T9"/>
              <a:gd fmla="*/ 0 w 133" name="T10"/>
              <a:gd fmla="*/ 56 h 70" name="T11"/>
              <a:gd fmla="*/ 65 w 133" name="T12"/>
              <a:gd fmla="*/ 56 h 70" name="T13"/>
              <a:gd fmla="*/ 84 w 133" name="T14"/>
              <a:gd fmla="*/ 70 h 70" name="T15"/>
              <a:gd fmla="*/ 105 w 133" name="T16"/>
              <a:gd fmla="*/ 49 h 70" name="T17"/>
              <a:gd fmla="*/ 103 w 133" name="T18"/>
              <a:gd fmla="*/ 40 h 70" name="T19"/>
              <a:gd fmla="*/ 133 w 133" name="T20"/>
              <a:gd fmla="*/ 9 h 70" name="T21"/>
              <a:gd fmla="*/ 124 w 133" name="T22"/>
              <a:gd fmla="*/ 0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93" name="Group 126"/>
          <p:cNvGrpSpPr/>
          <p:nvPr/>
        </p:nvGrpSpPr>
        <p:grpSpPr>
          <a:xfrm>
            <a:off x="8988746" y="3737953"/>
            <a:ext cx="454025" cy="431800"/>
            <a:chOff x="8505825" y="3605213"/>
            <a:chExt cx="454025" cy="431800"/>
          </a:xfrm>
        </p:grpSpPr>
        <p:sp>
          <p:nvSpPr>
            <p:cNvPr id="94" name="Freeform 50"/>
            <p:cNvSpPr/>
            <p:nvPr/>
          </p:nvSpPr>
          <p:spPr bwMode="auto">
            <a:xfrm>
              <a:off x="8505825" y="3694113"/>
              <a:ext cx="454025" cy="342900"/>
            </a:xfrm>
            <a:custGeom>
              <a:gdLst>
                <a:gd fmla="*/ 146 w 208" name="T0"/>
                <a:gd fmla="*/ 0 h 157" name="T1"/>
                <a:gd fmla="*/ 104 w 208" name="T2"/>
                <a:gd fmla="*/ 15 h 157" name="T3"/>
                <a:gd fmla="*/ 62 w 208" name="T4"/>
                <a:gd fmla="*/ 0 h 157" name="T5"/>
                <a:gd fmla="*/ 0 w 208" name="T6"/>
                <a:gd fmla="*/ 60 h 157" name="T7"/>
                <a:gd fmla="*/ 107 w 208" name="T8"/>
                <a:gd fmla="*/ 157 h 157" name="T9"/>
                <a:gd fmla="*/ 208 w 208" name="T10"/>
                <a:gd fmla="*/ 60 h 157" name="T11"/>
                <a:gd fmla="*/ 146 w 208" name="T12"/>
                <a:gd fmla="*/ 0 h 157" name="T13"/>
              </a:gdLst>
              <a:cxnLst>
                <a:cxn ang="0">
                  <a:pos x="T0" y="T1"/>
                </a:cxn>
                <a:cxn ang="0">
                  <a:pos x="T2" y="T3"/>
                </a:cxn>
                <a:cxn ang="0">
                  <a:pos x="T4" y="T5"/>
                </a:cxn>
                <a:cxn ang="0">
                  <a:pos x="T6" y="T7"/>
                </a:cxn>
                <a:cxn ang="0">
                  <a:pos x="T8" y="T9"/>
                </a:cxn>
                <a:cxn ang="0">
                  <a:pos x="T10" y="T11"/>
                </a:cxn>
                <a:cxn ang="0">
                  <a:pos x="T12" y="T13"/>
                </a:cxn>
              </a:cxnLst>
              <a:rect b="b" l="0" r="r" t="0"/>
              <a:pathLst>
                <a:path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5" name="Freeform 51"/>
            <p:cNvSpPr/>
            <p:nvPr/>
          </p:nvSpPr>
          <p:spPr bwMode="auto">
            <a:xfrm>
              <a:off x="8709025" y="3605213"/>
              <a:ext cx="123825" cy="157163"/>
            </a:xfrm>
            <a:custGeom>
              <a:gdLst>
                <a:gd fmla="*/ 12 w 57" name="T0"/>
                <a:gd fmla="*/ 72 h 72" name="T1"/>
                <a:gd fmla="*/ 27 w 57" name="T2"/>
                <a:gd fmla="*/ 0 h 72" name="T3"/>
                <a:gd fmla="*/ 57 w 57" name="T4"/>
                <a:gd fmla="*/ 6 h 72" name="T5"/>
                <a:gd fmla="*/ 12 w 57" name="T6"/>
                <a:gd fmla="*/ 72 h 72" name="T7"/>
              </a:gdLst>
              <a:cxnLst>
                <a:cxn ang="0">
                  <a:pos x="T0" y="T1"/>
                </a:cxn>
                <a:cxn ang="0">
                  <a:pos x="T2" y="T3"/>
                </a:cxn>
                <a:cxn ang="0">
                  <a:pos x="T4" y="T5"/>
                </a:cxn>
                <a:cxn ang="0">
                  <a:pos x="T6" y="T7"/>
                </a:cxn>
              </a:cxnLst>
              <a:rect b="b" l="0" r="r" t="0"/>
              <a:pathLst>
                <a:path h="72" w="57">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96" name="Freeform 52"/>
          <p:cNvSpPr/>
          <p:nvPr/>
        </p:nvSpPr>
        <p:spPr bwMode="auto">
          <a:xfrm>
            <a:off x="7588571" y="1167790"/>
            <a:ext cx="679450" cy="552450"/>
          </a:xfrm>
          <a:custGeom>
            <a:gdLst>
              <a:gd fmla="*/ 312 w 312" name="T0"/>
              <a:gd fmla="*/ 86 h 253" name="T1"/>
              <a:gd fmla="*/ 305 w 312" name="T2"/>
              <a:gd fmla="*/ 75 h 253" name="T3"/>
              <a:gd fmla="*/ 79 w 312" name="T4"/>
              <a:gd fmla="*/ 226 h 253" name="T5"/>
              <a:gd fmla="*/ 28 w 312" name="T6"/>
              <a:gd fmla="*/ 214 h 253" name="T7"/>
              <a:gd fmla="*/ 35 w 312" name="T8"/>
              <a:gd fmla="*/ 162 h 253" name="T9"/>
              <a:gd fmla="*/ 262 w 312" name="T10"/>
              <a:gd fmla="*/ 11 h 253" name="T11"/>
              <a:gd fmla="*/ 254 w 312" name="T12"/>
              <a:gd fmla="*/ 0 h 253" name="T13"/>
              <a:gd fmla="*/ 26 w 312" name="T14"/>
              <a:gd fmla="*/ 153 h 253" name="T15"/>
              <a:gd fmla="*/ 15 w 312" name="T16"/>
              <a:gd fmla="*/ 222 h 253" name="T17"/>
              <a:gd fmla="*/ 83 w 312" name="T18"/>
              <a:gd fmla="*/ 239 h 253" name="T19"/>
              <a:gd fmla="*/ 312 w 312" name="T20"/>
              <a:gd fmla="*/ 86 h 2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3" w="312">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7" name="Freeform 53"/>
          <p:cNvSpPr/>
          <p:nvPr/>
        </p:nvSpPr>
        <p:spPr bwMode="auto">
          <a:xfrm>
            <a:off x="8104509" y="1137628"/>
            <a:ext cx="187325" cy="257175"/>
          </a:xfrm>
          <a:custGeom>
            <a:gdLst>
              <a:gd fmla="*/ 80 w 86" name="T0"/>
              <a:gd fmla="*/ 115 h 118" name="T1"/>
              <a:gd fmla="*/ 68 w 86" name="T2"/>
              <a:gd fmla="*/ 113 h 118" name="T3"/>
              <a:gd fmla="*/ 3 w 86" name="T4"/>
              <a:gd fmla="*/ 16 h 118" name="T5"/>
              <a:gd fmla="*/ 6 w 86" name="T6"/>
              <a:gd fmla="*/ 3 h 118" name="T7"/>
              <a:gd fmla="*/ 19 w 86" name="T8"/>
              <a:gd fmla="*/ 6 h 118" name="T9"/>
              <a:gd fmla="*/ 83 w 86" name="T10"/>
              <a:gd fmla="*/ 102 h 118" name="T11"/>
              <a:gd fmla="*/ 80 w 86" name="T12"/>
              <a:gd fmla="*/ 115 h 118" name="T13"/>
            </a:gdLst>
            <a:cxnLst>
              <a:cxn ang="0">
                <a:pos x="T0" y="T1"/>
              </a:cxn>
              <a:cxn ang="0">
                <a:pos x="T2" y="T3"/>
              </a:cxn>
              <a:cxn ang="0">
                <a:pos x="T4" y="T5"/>
              </a:cxn>
              <a:cxn ang="0">
                <a:pos x="T6" y="T7"/>
              </a:cxn>
              <a:cxn ang="0">
                <a:pos x="T8" y="T9"/>
              </a:cxn>
              <a:cxn ang="0">
                <a:pos x="T10" y="T11"/>
              </a:cxn>
              <a:cxn ang="0">
                <a:pos x="T12" y="T13"/>
              </a:cxn>
            </a:cxnLst>
            <a:rect b="b" l="0" r="r" t="0"/>
            <a:pathLst>
              <a:path h="118" w="86">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8" name="Freeform 54"/>
          <p:cNvSpPr/>
          <p:nvPr/>
        </p:nvSpPr>
        <p:spPr bwMode="auto">
          <a:xfrm>
            <a:off x="7677471" y="1313840"/>
            <a:ext cx="514350" cy="336550"/>
          </a:xfrm>
          <a:custGeom>
            <a:gdLst>
              <a:gd fmla="*/ 236 w 236" name="T0"/>
              <a:gd fmla="*/ 13 h 154" name="T1"/>
              <a:gd fmla="*/ 227 w 236" name="T2"/>
              <a:gd fmla="*/ 0 h 154" name="T3"/>
              <a:gd fmla="*/ 25 w 236" name="T4"/>
              <a:gd fmla="*/ 135 h 154" name="T5"/>
              <a:gd fmla="*/ 0 w 236" name="T6"/>
              <a:gd fmla="*/ 136 h 154" name="T7"/>
              <a:gd fmla="*/ 1 w 236" name="T8"/>
              <a:gd fmla="*/ 138 h 154" name="T9"/>
              <a:gd fmla="*/ 36 w 236" name="T10"/>
              <a:gd fmla="*/ 146 h 154" name="T11"/>
              <a:gd fmla="*/ 236 w 236" name="T12"/>
              <a:gd fmla="*/ 13 h 154" name="T13"/>
            </a:gdLst>
            <a:cxnLst>
              <a:cxn ang="0">
                <a:pos x="T0" y="T1"/>
              </a:cxn>
              <a:cxn ang="0">
                <a:pos x="T2" y="T3"/>
              </a:cxn>
              <a:cxn ang="0">
                <a:pos x="T4" y="T5"/>
              </a:cxn>
              <a:cxn ang="0">
                <a:pos x="T6" y="T7"/>
              </a:cxn>
              <a:cxn ang="0">
                <a:pos x="T8" y="T9"/>
              </a:cxn>
              <a:cxn ang="0">
                <a:pos x="T10" y="T11"/>
              </a:cxn>
              <a:cxn ang="0">
                <a:pos x="T12" y="T13"/>
              </a:cxn>
            </a:cxnLst>
            <a:rect b="b" l="0" r="r" t="0"/>
            <a:pathLst>
              <a:path h="154" w="236">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9" name="Freeform 55"/>
          <p:cNvSpPr>
            <a:spLocks noEditPoints="1"/>
          </p:cNvSpPr>
          <p:nvPr/>
        </p:nvSpPr>
        <p:spPr bwMode="auto">
          <a:xfrm>
            <a:off x="7258371" y="1609115"/>
            <a:ext cx="296863" cy="520700"/>
          </a:xfrm>
          <a:custGeom>
            <a:gdLst>
              <a:gd fmla="*/ 59 w 136" name="T0"/>
              <a:gd fmla="*/ 203 h 239" name="T1"/>
              <a:gd fmla="*/ 54 w 136" name="T2"/>
              <a:gd fmla="*/ 203 h 239" name="T3"/>
              <a:gd fmla="*/ 54 w 136" name="T4"/>
              <a:gd fmla="*/ 239 h 239" name="T5"/>
              <a:gd fmla="*/ 72 w 136" name="T6"/>
              <a:gd fmla="*/ 226 h 239" name="T7"/>
              <a:gd fmla="*/ 59 w 136" name="T8"/>
              <a:gd fmla="*/ 203 h 239" name="T9"/>
              <a:gd fmla="*/ 54 w 136" name="T10"/>
              <a:gd fmla="*/ 187 h 239" name="T11"/>
              <a:gd fmla="*/ 54 w 136" name="T12"/>
              <a:gd fmla="*/ 82 h 239" name="T13"/>
              <a:gd fmla="*/ 81 w 136" name="T14"/>
              <a:gd fmla="*/ 74 h 239" name="T15"/>
              <a:gd fmla="*/ 97 w 136" name="T16"/>
              <a:gd fmla="*/ 13 h 239" name="T17"/>
              <a:gd fmla="*/ 114 w 136" name="T18"/>
              <a:gd fmla="*/ 2 h 239" name="T19"/>
              <a:gd fmla="*/ 124 w 136" name="T20"/>
              <a:gd fmla="*/ 20 h 239" name="T21"/>
              <a:gd fmla="*/ 109 w 136" name="T22"/>
              <a:gd fmla="*/ 81 h 239" name="T23"/>
              <a:gd fmla="*/ 130 w 136" name="T24"/>
              <a:gd fmla="*/ 134 h 239" name="T25"/>
              <a:gd fmla="*/ 122 w 136" name="T26"/>
              <a:gd fmla="*/ 164 h 239" name="T27"/>
              <a:gd fmla="*/ 122 w 136" name="T28"/>
              <a:gd fmla="*/ 164 h 239" name="T29"/>
              <a:gd fmla="*/ 136 w 136" name="T30"/>
              <a:gd fmla="*/ 187 h 239" name="T31"/>
              <a:gd fmla="*/ 131 w 136" name="T32"/>
              <a:gd fmla="*/ 207 h 239" name="T33"/>
              <a:gd fmla="*/ 54 w 136" name="T34"/>
              <a:gd fmla="*/ 187 h 239" name="T35"/>
              <a:gd fmla="*/ 54 w 136" name="T36"/>
              <a:gd fmla="*/ 203 h 239" name="T37"/>
              <a:gd fmla="*/ 36 w 136" name="T38"/>
              <a:gd fmla="*/ 216 h 239" name="T39"/>
              <a:gd fmla="*/ 50 w 136" name="T40"/>
              <a:gd fmla="*/ 239 h 239" name="T41"/>
              <a:gd fmla="*/ 54 w 136" name="T42"/>
              <a:gd fmla="*/ 239 h 239" name="T43"/>
              <a:gd fmla="*/ 54 w 136" name="T44"/>
              <a:gd fmla="*/ 203 h 239" name="T45"/>
              <a:gd fmla="*/ 54 w 136" name="T46"/>
              <a:gd fmla="*/ 82 h 239" name="T47"/>
              <a:gd fmla="*/ 54 w 136" name="T48"/>
              <a:gd fmla="*/ 187 h 239" name="T49"/>
              <a:gd fmla="*/ 0 w 136" name="T50"/>
              <a:gd fmla="*/ 173 h 239" name="T51"/>
              <a:gd fmla="*/ 5 w 136" name="T52"/>
              <a:gd fmla="*/ 152 h 239" name="T53"/>
              <a:gd fmla="*/ 29 w 136" name="T54"/>
              <a:gd fmla="*/ 140 h 239" name="T55"/>
              <a:gd fmla="*/ 37 w 136" name="T56"/>
              <a:gd fmla="*/ 109 h 239" name="T57"/>
              <a:gd fmla="*/ 54 w 136" name="T58"/>
              <a:gd fmla="*/ 82 h 2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100" name="Freeform 56"/>
          <p:cNvSpPr>
            <a:spLocks noEditPoints="1"/>
          </p:cNvSpPr>
          <p:nvPr/>
        </p:nvSpPr>
        <p:spPr bwMode="auto">
          <a:xfrm>
            <a:off x="6988496" y="2699728"/>
            <a:ext cx="555625" cy="604838"/>
          </a:xfrm>
          <a:custGeom>
            <a:gdLst>
              <a:gd fmla="*/ 198 w 255" name="T0"/>
              <a:gd fmla="*/ 128 h 277" name="T1"/>
              <a:gd fmla="*/ 191 w 255" name="T2"/>
              <a:gd fmla="*/ 158 h 277" name="T3"/>
              <a:gd fmla="*/ 191 w 255" name="T4"/>
              <a:gd fmla="*/ 185 h 277" name="T5"/>
              <a:gd fmla="*/ 196 w 255" name="T6"/>
              <a:gd fmla="*/ 187 h 277" name="T7"/>
              <a:gd fmla="*/ 218 w 255" name="T8"/>
              <a:gd fmla="*/ 218 h 277" name="T9"/>
              <a:gd fmla="*/ 191 w 255" name="T10"/>
              <a:gd fmla="*/ 201 h 277" name="T11"/>
              <a:gd fmla="*/ 191 w 255" name="T12"/>
              <a:gd fmla="*/ 55 h 277" name="T13"/>
              <a:gd fmla="*/ 218 w 255" name="T14"/>
              <a:gd fmla="*/ 38 h 277" name="T15"/>
              <a:gd fmla="*/ 196 w 255" name="T16"/>
              <a:gd fmla="*/ 69 h 277" name="T17"/>
              <a:gd fmla="*/ 191 w 255" name="T18"/>
              <a:gd fmla="*/ 71 h 277" name="T19"/>
              <a:gd fmla="*/ 249 w 255" name="T20"/>
              <a:gd fmla="*/ 121 h 277" name="T21"/>
              <a:gd fmla="*/ 211 w 255" name="T22"/>
              <a:gd fmla="*/ 128 h 277" name="T23"/>
              <a:gd fmla="*/ 249 w 255" name="T24"/>
              <a:gd fmla="*/ 134 h 277" name="T25"/>
              <a:gd fmla="*/ 249 w 255" name="T26"/>
              <a:gd fmla="*/ 121 h 277" name="T27"/>
              <a:gd fmla="*/ 132 w 255" name="T28"/>
              <a:gd fmla="*/ 277 h 277" name="T29"/>
              <a:gd fmla="*/ 167 w 255" name="T30"/>
              <a:gd fmla="*/ 186 h 277" name="T31"/>
              <a:gd fmla="*/ 191 w 255" name="T32"/>
              <a:gd fmla="*/ 98 h 277" name="T33"/>
              <a:gd fmla="*/ 127 w 255" name="T34"/>
              <a:gd fmla="*/ 72 h 277" name="T35"/>
              <a:gd fmla="*/ 183 w 255" name="T36"/>
              <a:gd fmla="*/ 128 h 277" name="T37"/>
              <a:gd fmla="*/ 156 w 255" name="T38"/>
              <a:gd fmla="*/ 176 h 277" name="T39"/>
              <a:gd fmla="*/ 153 w 255" name="T40"/>
              <a:gd fmla="*/ 214 h 277" name="T41"/>
              <a:gd fmla="*/ 127 w 255" name="T42"/>
              <a:gd fmla="*/ 277 h 277" name="T43"/>
              <a:gd fmla="*/ 191 w 255" name="T44"/>
              <a:gd fmla="*/ 71 h 277" name="T45"/>
              <a:gd fmla="*/ 186 w 255" name="T46"/>
              <a:gd fmla="*/ 60 h 277" name="T47"/>
              <a:gd fmla="*/ 191 w 255" name="T48"/>
              <a:gd fmla="*/ 185 h 277" name="T49"/>
              <a:gd fmla="*/ 186 w 255" name="T50"/>
              <a:gd fmla="*/ 196 h 277" name="T51"/>
              <a:gd fmla="*/ 191 w 255" name="T52"/>
              <a:gd fmla="*/ 185 h 277" name="T53"/>
              <a:gd fmla="*/ 127 w 255" name="T54"/>
              <a:gd fmla="*/ 0 h 277" name="T55"/>
              <a:gd fmla="*/ 134 w 255" name="T56"/>
              <a:gd fmla="*/ 7 h 277" name="T57"/>
              <a:gd fmla="*/ 128 w 255" name="T58"/>
              <a:gd fmla="*/ 45 h 277" name="T59"/>
              <a:gd fmla="*/ 127 w 255" name="T60"/>
              <a:gd fmla="*/ 45 h 277" name="T61"/>
              <a:gd fmla="*/ 64 w 255" name="T62"/>
              <a:gd fmla="*/ 97 h 277" name="T63"/>
              <a:gd fmla="*/ 89 w 255" name="T64"/>
              <a:gd fmla="*/ 187 h 277" name="T65"/>
              <a:gd fmla="*/ 124 w 255" name="T66"/>
              <a:gd fmla="*/ 277 h 277" name="T67"/>
              <a:gd fmla="*/ 127 w 255" name="T68"/>
              <a:gd fmla="*/ 214 h 277" name="T69"/>
              <a:gd fmla="*/ 103 w 255" name="T70"/>
              <a:gd fmla="*/ 183 h 277" name="T71"/>
              <a:gd fmla="*/ 71 w 255" name="T72"/>
              <a:gd fmla="*/ 128 h 277" name="T73"/>
              <a:gd fmla="*/ 127 w 255" name="T74"/>
              <a:gd fmla="*/ 72 h 277" name="T75"/>
              <a:gd fmla="*/ 127 w 255" name="T76"/>
              <a:gd fmla="*/ 57 h 277" name="T77"/>
              <a:gd fmla="*/ 127 w 255" name="T78"/>
              <a:gd fmla="*/ 0 h 277" name="T79"/>
              <a:gd fmla="*/ 121 w 255" name="T80"/>
              <a:gd fmla="*/ 38 h 277" name="T81"/>
              <a:gd fmla="*/ 127 w 255" name="T82"/>
              <a:gd fmla="*/ 0 h 277" name="T83"/>
              <a:gd fmla="*/ 64 w 255" name="T84"/>
              <a:gd fmla="*/ 185 h 277" name="T85"/>
              <a:gd fmla="*/ 69 w 255" name="T86"/>
              <a:gd fmla="*/ 196 h 277" name="T87"/>
              <a:gd fmla="*/ 64 w 255" name="T88"/>
              <a:gd fmla="*/ 71 h 277" name="T89"/>
              <a:gd fmla="*/ 69 w 255" name="T90"/>
              <a:gd fmla="*/ 60 h 277" name="T91"/>
              <a:gd fmla="*/ 64 w 255" name="T92"/>
              <a:gd fmla="*/ 71 h 277" name="T93"/>
              <a:gd fmla="*/ 57 w 255" name="T94"/>
              <a:gd fmla="*/ 128 h 277" name="T95"/>
              <a:gd fmla="*/ 64 w 255" name="T96"/>
              <a:gd fmla="*/ 97 h 277" name="T97"/>
              <a:gd fmla="*/ 64 w 255" name="T98"/>
              <a:gd fmla="*/ 71 h 277" name="T99"/>
              <a:gd fmla="*/ 60 w 255" name="T100"/>
              <a:gd fmla="*/ 69 h 277" name="T101"/>
              <a:gd fmla="*/ 38 w 255" name="T102"/>
              <a:gd fmla="*/ 38 h 277" name="T103"/>
              <a:gd fmla="*/ 64 w 255" name="T104"/>
              <a:gd fmla="*/ 55 h 277" name="T105"/>
              <a:gd fmla="*/ 64 w 255" name="T106"/>
              <a:gd fmla="*/ 201 h 277" name="T107"/>
              <a:gd fmla="*/ 38 w 255" name="T108"/>
              <a:gd fmla="*/ 218 h 277" name="T109"/>
              <a:gd fmla="*/ 60 w 255" name="T110"/>
              <a:gd fmla="*/ 187 h 277" name="T111"/>
              <a:gd fmla="*/ 64 w 255" name="T112"/>
              <a:gd fmla="*/ 185 h 277" name="T113"/>
              <a:gd fmla="*/ 45 w 255" name="T114"/>
              <a:gd fmla="*/ 128 h 277" name="T115"/>
              <a:gd fmla="*/ 7 w 255" name="T116"/>
              <a:gd fmla="*/ 121 h 277" name="T117"/>
              <a:gd fmla="*/ 7 w 255" name="T118"/>
              <a:gd fmla="*/ 134 h 277" name="T119"/>
              <a:gd fmla="*/ 45 w 255" name="T120"/>
              <a:gd fmla="*/ 128 h 2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1" name="Freeform 57"/>
          <p:cNvSpPr>
            <a:spLocks noEditPoints="1"/>
          </p:cNvSpPr>
          <p:nvPr/>
        </p:nvSpPr>
        <p:spPr bwMode="auto">
          <a:xfrm>
            <a:off x="9037959" y="1136040"/>
            <a:ext cx="528638" cy="519113"/>
          </a:xfrm>
          <a:custGeom>
            <a:gdLst>
              <a:gd fmla="*/ 231 w 243" name="T0"/>
              <a:gd fmla="*/ 92 h 238" name="T1"/>
              <a:gd fmla="*/ 214 w 243" name="T2"/>
              <a:gd fmla="*/ 83 h 238" name="T3"/>
              <a:gd fmla="*/ 206 w 243" name="T4"/>
              <a:gd fmla="*/ 71 h 238" name="T5"/>
              <a:gd fmla="*/ 192 w 243" name="T6"/>
              <a:gd fmla="*/ 82 h 238" name="T7"/>
              <a:gd fmla="*/ 194 w 243" name="T8"/>
              <a:gd fmla="*/ 64 h 238" name="T9"/>
              <a:gd fmla="*/ 179 w 243" name="T10"/>
              <a:gd fmla="*/ 64 h 238" name="T11"/>
              <a:gd fmla="*/ 162 w 243" name="T12"/>
              <a:gd fmla="*/ 54 h 238" name="T13"/>
              <a:gd fmla="*/ 154 w 243" name="T14"/>
              <a:gd fmla="*/ 42 h 238" name="T15"/>
              <a:gd fmla="*/ 140 w 243" name="T16"/>
              <a:gd fmla="*/ 53 h 238" name="T17"/>
              <a:gd fmla="*/ 142 w 243" name="T18"/>
              <a:gd fmla="*/ 35 h 238" name="T19"/>
              <a:gd fmla="*/ 128 w 243" name="T20"/>
              <a:gd fmla="*/ 35 h 238" name="T21"/>
              <a:gd fmla="*/ 110 w 243" name="T22"/>
              <a:gd fmla="*/ 25 h 238" name="T23"/>
              <a:gd fmla="*/ 102 w 243" name="T24"/>
              <a:gd fmla="*/ 13 h 238" name="T25"/>
              <a:gd fmla="*/ 101 w 243" name="T26"/>
              <a:gd fmla="*/ 22 h 238" name="T27"/>
              <a:gd fmla="*/ 208 w 243" name="T28"/>
              <a:gd fmla="*/ 128 h 238" name="T29"/>
              <a:gd fmla="*/ 206 w 243" name="T30"/>
              <a:gd fmla="*/ 132 h 238" name="T31"/>
              <a:gd fmla="*/ 101 w 243" name="T32"/>
              <a:gd fmla="*/ 74 h 238" name="T33"/>
              <a:gd fmla="*/ 196 w 243" name="T34"/>
              <a:gd fmla="*/ 149 h 238" name="T35"/>
              <a:gd fmla="*/ 194 w 243" name="T36"/>
              <a:gd fmla="*/ 153 h 238" name="T37"/>
              <a:gd fmla="*/ 101 w 243" name="T38"/>
              <a:gd fmla="*/ 101 h 238" name="T39"/>
              <a:gd fmla="*/ 185 w 243" name="T40"/>
              <a:gd fmla="*/ 170 h 238" name="T41"/>
              <a:gd fmla="*/ 182 w 243" name="T42"/>
              <a:gd fmla="*/ 174 h 238" name="T43"/>
              <a:gd fmla="*/ 101 w 243" name="T44"/>
              <a:gd fmla="*/ 129 h 238" name="T45"/>
              <a:gd fmla="*/ 173 w 243" name="T46"/>
              <a:gd fmla="*/ 191 h 238" name="T47"/>
              <a:gd fmla="*/ 171 w 243" name="T48"/>
              <a:gd fmla="*/ 195 h 238" name="T49"/>
              <a:gd fmla="*/ 101 w 243" name="T50"/>
              <a:gd fmla="*/ 156 h 238" name="T51"/>
              <a:gd fmla="*/ 138 w 243" name="T52"/>
              <a:gd fmla="*/ 231 h 238" name="T53"/>
              <a:gd fmla="*/ 243 w 243" name="T54"/>
              <a:gd fmla="*/ 91 h 238" name="T55"/>
              <a:gd fmla="*/ 101 w 243" name="T56"/>
              <a:gd fmla="*/ 22 h 238" name="T57"/>
              <a:gd fmla="*/ 85 w 243" name="T58"/>
              <a:gd fmla="*/ 11 h 238" name="T59"/>
              <a:gd fmla="*/ 78 w 243" name="T60"/>
              <a:gd fmla="*/ 0 h 238" name="T61"/>
              <a:gd fmla="*/ 15 w 243" name="T62"/>
              <a:gd fmla="*/ 163 h 238" name="T63"/>
              <a:gd fmla="*/ 101 w 243" name="T64"/>
              <a:gd fmla="*/ 156 h 238" name="T65"/>
              <a:gd fmla="*/ 27 w 243" name="T66"/>
              <a:gd fmla="*/ 113 h 238" name="T67"/>
              <a:gd fmla="*/ 101 w 243" name="T68"/>
              <a:gd fmla="*/ 151 h 238" name="T69"/>
              <a:gd fmla="*/ 40 w 243" name="T70"/>
              <a:gd fmla="*/ 95 h 238" name="T71"/>
              <a:gd fmla="*/ 42 w 243" name="T72"/>
              <a:gd fmla="*/ 91 h 238" name="T73"/>
              <a:gd fmla="*/ 101 w 243" name="T74"/>
              <a:gd fmla="*/ 101 h 238" name="T75"/>
              <a:gd fmla="*/ 51 w 243" name="T76"/>
              <a:gd fmla="*/ 71 h 238" name="T77"/>
              <a:gd fmla="*/ 101 w 243" name="T78"/>
              <a:gd fmla="*/ 96 h 238" name="T79"/>
              <a:gd fmla="*/ 63 w 243" name="T80"/>
              <a:gd fmla="*/ 53 h 238" name="T81"/>
              <a:gd fmla="*/ 65 w 243" name="T82"/>
              <a:gd fmla="*/ 49 h 238" name="T83"/>
              <a:gd fmla="*/ 101 w 243" name="T84"/>
              <a:gd fmla="*/ 22 h 2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2" name="Freeform 58"/>
          <p:cNvSpPr>
            <a:spLocks noEditPoints="1"/>
          </p:cNvSpPr>
          <p:nvPr/>
        </p:nvSpPr>
        <p:spPr bwMode="auto">
          <a:xfrm>
            <a:off x="7170551" y="3301664"/>
            <a:ext cx="514350" cy="520700"/>
          </a:xfrm>
          <a:custGeom>
            <a:gdLst>
              <a:gd fmla="*/ 189 w 236" name="T0"/>
              <a:gd fmla="*/ 60 h 239" name="T1"/>
              <a:gd fmla="*/ 196 w 236" name="T2"/>
              <a:gd fmla="*/ 122 h 239" name="T3"/>
              <a:gd fmla="*/ 198 w 236" name="T4"/>
              <a:gd fmla="*/ 136 h 239" name="T5"/>
              <a:gd fmla="*/ 208 w 236" name="T6"/>
              <a:gd fmla="*/ 157 h 239" name="T7"/>
              <a:gd fmla="*/ 189 w 236" name="T8"/>
              <a:gd fmla="*/ 195 h 239" name="T9"/>
              <a:gd fmla="*/ 168 w 236" name="T10"/>
              <a:gd fmla="*/ 156 h 239" name="T11"/>
              <a:gd fmla="*/ 168 w 236" name="T12"/>
              <a:gd fmla="*/ 78 h 239" name="T13"/>
              <a:gd fmla="*/ 182 w 236" name="T14"/>
              <a:gd fmla="*/ 92 h 239" name="T15"/>
              <a:gd fmla="*/ 185 w 236" name="T16"/>
              <a:gd fmla="*/ 107 h 239" name="T17"/>
              <a:gd fmla="*/ 189 w 236" name="T18"/>
              <a:gd fmla="*/ 141 h 239" name="T19"/>
              <a:gd fmla="*/ 189 w 236" name="T20"/>
              <a:gd fmla="*/ 130 h 239" name="T21"/>
              <a:gd fmla="*/ 168 w 236" name="T22"/>
              <a:gd fmla="*/ 155 h 239" name="T23"/>
              <a:gd fmla="*/ 160 w 236" name="T24"/>
              <a:gd fmla="*/ 138 h 239" name="T25"/>
              <a:gd fmla="*/ 165 w 236" name="T26"/>
              <a:gd fmla="*/ 172 h 239" name="T27"/>
              <a:gd fmla="*/ 168 w 236" name="T28"/>
              <a:gd fmla="*/ 16 h 239" name="T29"/>
              <a:gd fmla="*/ 163 w 236" name="T30"/>
              <a:gd fmla="*/ 49 h 239" name="T31"/>
              <a:gd fmla="*/ 168 w 236" name="T32"/>
              <a:gd fmla="*/ 78 h 239" name="T33"/>
              <a:gd fmla="*/ 159 w 236" name="T34"/>
              <a:gd fmla="*/ 118 h 239" name="T35"/>
              <a:gd fmla="*/ 159 w 236" name="T36"/>
              <a:gd fmla="*/ 209 h 239" name="T37"/>
              <a:gd fmla="*/ 159 w 236" name="T38"/>
              <a:gd fmla="*/ 5 h 239" name="T39"/>
              <a:gd fmla="*/ 159 w 236" name="T40"/>
              <a:gd fmla="*/ 40 h 239" name="T41"/>
              <a:gd fmla="*/ 144 w 236" name="T42"/>
              <a:gd fmla="*/ 89 h 239" name="T43"/>
              <a:gd fmla="*/ 159 w 236" name="T44"/>
              <a:gd fmla="*/ 108 h 239" name="T45"/>
              <a:gd fmla="*/ 159 w 236" name="T46"/>
              <a:gd fmla="*/ 136 h 239" name="T47"/>
              <a:gd fmla="*/ 144 w 236" name="T48"/>
              <a:gd fmla="*/ 162 h 239" name="T49"/>
              <a:gd fmla="*/ 151 w 236" name="T50"/>
              <a:gd fmla="*/ 143 h 239" name="T51"/>
              <a:gd fmla="*/ 146 w 236" name="T52"/>
              <a:gd fmla="*/ 109 h 239" name="T53"/>
              <a:gd fmla="*/ 123 w 236" name="T54"/>
              <a:gd fmla="*/ 7 h 239" name="T55"/>
              <a:gd fmla="*/ 144 w 236" name="T56"/>
              <a:gd fmla="*/ 0 h 239" name="T57"/>
              <a:gd fmla="*/ 144 w 236" name="T58"/>
              <a:gd fmla="*/ 187 h 239" name="T59"/>
              <a:gd fmla="*/ 123 w 236" name="T60"/>
              <a:gd fmla="*/ 225 h 239" name="T61"/>
              <a:gd fmla="*/ 140 w 236" name="T62"/>
              <a:gd fmla="*/ 96 h 239" name="T63"/>
              <a:gd fmla="*/ 123 w 236" name="T64"/>
              <a:gd fmla="*/ 135 h 239" name="T65"/>
              <a:gd fmla="*/ 137 w 236" name="T66"/>
              <a:gd fmla="*/ 113 h 239" name="T67"/>
              <a:gd fmla="*/ 123 w 236" name="T68"/>
              <a:gd fmla="*/ 82 h 239" name="T69"/>
              <a:gd fmla="*/ 125 w 236" name="T70"/>
              <a:gd fmla="*/ 171 h 239" name="T71"/>
              <a:gd fmla="*/ 123 w 236" name="T72"/>
              <a:gd fmla="*/ 7 h 239" name="T73"/>
              <a:gd fmla="*/ 123 w 236" name="T74"/>
              <a:gd fmla="*/ 7 h 239" name="T75"/>
              <a:gd fmla="*/ 123 w 236" name="T76"/>
              <a:gd fmla="*/ 177 h 239" name="T77"/>
              <a:gd fmla="*/ 121 w 236" name="T78"/>
              <a:gd fmla="*/ 162 h 239" name="T79"/>
              <a:gd fmla="*/ 123 w 236" name="T80"/>
              <a:gd fmla="*/ 135 h 239" name="T81"/>
              <a:gd fmla="*/ 99 w 236" name="T82"/>
              <a:gd fmla="*/ 124 h 239" name="T83"/>
              <a:gd fmla="*/ 106 w 236" name="T84"/>
              <a:gd fmla="*/ 164 h 239" name="T85"/>
              <a:gd fmla="*/ 108 w 236" name="T86"/>
              <a:gd fmla="*/ 179 h 239" name="T87"/>
              <a:gd fmla="*/ 118 w 236" name="T88"/>
              <a:gd fmla="*/ 199 h 239" name="T89"/>
              <a:gd fmla="*/ 123 w 236" name="T90"/>
              <a:gd fmla="*/ 99 h 239" name="T91"/>
              <a:gd fmla="*/ 99 w 236" name="T92"/>
              <a:gd fmla="*/ 18 h 239" name="T93"/>
              <a:gd fmla="*/ 99 w 236" name="T94"/>
              <a:gd fmla="*/ 18 h 239" name="T95"/>
              <a:gd fmla="*/ 89 w 236" name="T96"/>
              <a:gd fmla="*/ 212 h 239" name="T97"/>
              <a:gd fmla="*/ 99 w 236" name="T98"/>
              <a:gd fmla="*/ 183 h 239" name="T99"/>
              <a:gd fmla="*/ 71 w 236" name="T100"/>
              <a:gd fmla="*/ 227 h 239" name="T101"/>
              <a:gd fmla="*/ 95 w 236" name="T102"/>
              <a:gd fmla="*/ 117 h 239" name="T103"/>
              <a:gd fmla="*/ 71 w 236" name="T104"/>
              <a:gd fmla="*/ 160 h 239" name="T105"/>
              <a:gd fmla="*/ 92 w 236" name="T106"/>
              <a:gd fmla="*/ 134 h 239" name="T107"/>
              <a:gd fmla="*/ 71 w 236" name="T108"/>
              <a:gd fmla="*/ 107 h 239" name="T109"/>
              <a:gd fmla="*/ 7 w 236" name="T110"/>
              <a:gd fmla="*/ 91 h 239" name="T111"/>
              <a:gd fmla="*/ 70 w 236" name="T112"/>
              <a:gd fmla="*/ 181 h 239" name="T113"/>
              <a:gd fmla="*/ 71 w 236" name="T114"/>
              <a:gd fmla="*/ 149 h 239" name="T115"/>
              <a:gd fmla="*/ 52 w 236" name="T116"/>
              <a:gd fmla="*/ 133 h 239" name="T117"/>
              <a:gd fmla="*/ 35 w 236" name="T118"/>
              <a:gd fmla="*/ 109 h 239" name="T119"/>
              <a:gd fmla="*/ 71 w 236" name="T120"/>
              <a:gd fmla="*/ 31 h 23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103"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04"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05"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06"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07"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08"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09"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10"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11"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12"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13"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14"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15" name="Freeform 71"/>
          <p:cNvSpPr/>
          <p:nvPr/>
        </p:nvSpPr>
        <p:spPr bwMode="auto">
          <a:xfrm>
            <a:off x="9191946" y="2179028"/>
            <a:ext cx="576263" cy="184150"/>
          </a:xfrm>
          <a:custGeom>
            <a:gdLst>
              <a:gd fmla="*/ 181 w 363" name="T0"/>
              <a:gd fmla="*/ 0 h 116" name="T1"/>
              <a:gd fmla="*/ 363 w 363" name="T2"/>
              <a:gd fmla="*/ 116 h 116" name="T3"/>
              <a:gd fmla="*/ 0 w 363" name="T4"/>
              <a:gd fmla="*/ 116 h 116" name="T5"/>
              <a:gd fmla="*/ 181 w 363" name="T6"/>
              <a:gd fmla="*/ 0 h 116" name="T7"/>
            </a:gdLst>
            <a:cxnLst>
              <a:cxn ang="0">
                <a:pos x="T0" y="T1"/>
              </a:cxn>
              <a:cxn ang="0">
                <a:pos x="T2" y="T3"/>
              </a:cxn>
              <a:cxn ang="0">
                <a:pos x="T4" y="T5"/>
              </a:cxn>
              <a:cxn ang="0">
                <a:pos x="T6" y="T7"/>
              </a:cxn>
            </a:cxnLst>
            <a:rect b="b" l="0" r="r" t="0"/>
            <a:pathLst>
              <a:path h="115" w="363">
                <a:moveTo>
                  <a:pt x="181" y="0"/>
                </a:moveTo>
                <a:lnTo>
                  <a:pt x="363" y="116"/>
                </a:lnTo>
                <a:lnTo>
                  <a:pt x="0" y="116"/>
                </a:lnTo>
                <a:lnTo>
                  <a:pt x="181"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6" name="Freeform 72"/>
          <p:cNvSpPr>
            <a:spLocks noEditPoints="1"/>
          </p:cNvSpPr>
          <p:nvPr/>
        </p:nvSpPr>
        <p:spPr bwMode="auto">
          <a:xfrm>
            <a:off x="7607621" y="2345715"/>
            <a:ext cx="800100" cy="522288"/>
          </a:xfrm>
          <a:custGeom>
            <a:gdLst>
              <a:gd fmla="*/ 82 w 367" name="T0"/>
              <a:gd fmla="*/ 27 h 240" name="T1"/>
              <a:gd fmla="*/ 367 w 367" name="T2"/>
              <a:gd fmla="*/ 120 h 240" name="T3"/>
              <a:gd fmla="*/ 82 w 367" name="T4"/>
              <a:gd fmla="*/ 213 h 240" name="T5"/>
              <a:gd fmla="*/ 82 w 367" name="T6"/>
              <a:gd fmla="*/ 177 h 240" name="T7"/>
              <a:gd fmla="*/ 127 w 367" name="T8"/>
              <a:gd fmla="*/ 143 h 240" name="T9"/>
              <a:gd fmla="*/ 127 w 367" name="T10"/>
              <a:gd fmla="*/ 87 h 240" name="T11"/>
              <a:gd fmla="*/ 138 w 367" name="T12"/>
              <a:gd fmla="*/ 87 h 240" name="T13"/>
              <a:gd fmla="*/ 138 w 367" name="T14"/>
              <a:gd fmla="*/ 64 h 240" name="T15"/>
              <a:gd fmla="*/ 127 w 367" name="T16"/>
              <a:gd fmla="*/ 64 h 240" name="T17"/>
              <a:gd fmla="*/ 102 w 367" name="T18"/>
              <a:gd fmla="*/ 64 h 240" name="T19"/>
              <a:gd fmla="*/ 91 w 367" name="T20"/>
              <a:gd fmla="*/ 64 h 240" name="T21"/>
              <a:gd fmla="*/ 91 w 367" name="T22"/>
              <a:gd fmla="*/ 87 h 240" name="T23"/>
              <a:gd fmla="*/ 102 w 367" name="T24"/>
              <a:gd fmla="*/ 87 h 240" name="T25"/>
              <a:gd fmla="*/ 102 w 367" name="T26"/>
              <a:gd fmla="*/ 143 h 240" name="T27"/>
              <a:gd fmla="*/ 82 w 367" name="T28"/>
              <a:gd fmla="*/ 156 h 240" name="T29"/>
              <a:gd fmla="*/ 82 w 367" name="T30"/>
              <a:gd fmla="*/ 27 h 240" name="T31"/>
              <a:gd fmla="*/ 0 w 367" name="T32"/>
              <a:gd fmla="*/ 0 h 240" name="T33"/>
              <a:gd fmla="*/ 82 w 367" name="T34"/>
              <a:gd fmla="*/ 27 h 240" name="T35"/>
              <a:gd fmla="*/ 82 w 367" name="T36"/>
              <a:gd fmla="*/ 156 h 240" name="T37"/>
              <a:gd fmla="*/ 82 w 367" name="T38"/>
              <a:gd fmla="*/ 156 h 240" name="T39"/>
              <a:gd fmla="*/ 62 w 367" name="T40"/>
              <a:gd fmla="*/ 143 h 240" name="T41"/>
              <a:gd fmla="*/ 62 w 367" name="T42"/>
              <a:gd fmla="*/ 87 h 240" name="T43"/>
              <a:gd fmla="*/ 73 w 367" name="T44"/>
              <a:gd fmla="*/ 87 h 240" name="T45"/>
              <a:gd fmla="*/ 73 w 367" name="T46"/>
              <a:gd fmla="*/ 64 h 240" name="T47"/>
              <a:gd fmla="*/ 62 w 367" name="T48"/>
              <a:gd fmla="*/ 64 h 240" name="T49"/>
              <a:gd fmla="*/ 37 w 367" name="T50"/>
              <a:gd fmla="*/ 64 h 240" name="T51"/>
              <a:gd fmla="*/ 26 w 367" name="T52"/>
              <a:gd fmla="*/ 64 h 240" name="T53"/>
              <a:gd fmla="*/ 26 w 367" name="T54"/>
              <a:gd fmla="*/ 87 h 240" name="T55"/>
              <a:gd fmla="*/ 37 w 367" name="T56"/>
              <a:gd fmla="*/ 87 h 240" name="T57"/>
              <a:gd fmla="*/ 37 w 367" name="T58"/>
              <a:gd fmla="*/ 143 h 240" name="T59"/>
              <a:gd fmla="*/ 82 w 367" name="T60"/>
              <a:gd fmla="*/ 177 h 240" name="T61"/>
              <a:gd fmla="*/ 82 w 367" name="T62"/>
              <a:gd fmla="*/ 177 h 240" name="T63"/>
              <a:gd fmla="*/ 82 w 367" name="T64"/>
              <a:gd fmla="*/ 213 h 240" name="T65"/>
              <a:gd fmla="*/ 0 w 367" name="T66"/>
              <a:gd fmla="*/ 240 h 240" name="T67"/>
              <a:gd fmla="*/ 0 w 367" name="T68"/>
              <a:gd fmla="*/ 0 h 2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7" name="Freeform 73"/>
          <p:cNvSpPr>
            <a:spLocks noEditPoints="1"/>
          </p:cNvSpPr>
          <p:nvPr/>
        </p:nvSpPr>
        <p:spPr bwMode="auto">
          <a:xfrm>
            <a:off x="9372921" y="2918803"/>
            <a:ext cx="187325" cy="327025"/>
          </a:xfrm>
          <a:custGeom>
            <a:gdLst>
              <a:gd fmla="*/ 37 w 86" name="T0"/>
              <a:gd fmla="*/ 128 h 150" name="T1"/>
              <a:gd fmla="*/ 34 w 86" name="T2"/>
              <a:gd fmla="*/ 127 h 150" name="T3"/>
              <a:gd fmla="*/ 34 w 86" name="T4"/>
              <a:gd fmla="*/ 150 h 150" name="T5"/>
              <a:gd fmla="*/ 45 w 86" name="T6"/>
              <a:gd fmla="*/ 142 h 150" name="T7"/>
              <a:gd fmla="*/ 37 w 86" name="T8"/>
              <a:gd fmla="*/ 128 h 150" name="T9"/>
              <a:gd fmla="*/ 34 w 86" name="T10"/>
              <a:gd fmla="*/ 118 h 150" name="T11"/>
              <a:gd fmla="*/ 34 w 86" name="T12"/>
              <a:gd fmla="*/ 51 h 150" name="T13"/>
              <a:gd fmla="*/ 51 w 86" name="T14"/>
              <a:gd fmla="*/ 46 h 150" name="T15"/>
              <a:gd fmla="*/ 61 w 86" name="T16"/>
              <a:gd fmla="*/ 8 h 150" name="T17"/>
              <a:gd fmla="*/ 72 w 86" name="T18"/>
              <a:gd fmla="*/ 1 h 150" name="T19"/>
              <a:gd fmla="*/ 78 w 86" name="T20"/>
              <a:gd fmla="*/ 12 h 150" name="T21"/>
              <a:gd fmla="*/ 69 w 86" name="T22"/>
              <a:gd fmla="*/ 51 h 150" name="T23"/>
              <a:gd fmla="*/ 82 w 86" name="T24"/>
              <a:gd fmla="*/ 84 h 150" name="T25"/>
              <a:gd fmla="*/ 77 w 86" name="T26"/>
              <a:gd fmla="*/ 103 h 150" name="T27"/>
              <a:gd fmla="*/ 77 w 86" name="T28"/>
              <a:gd fmla="*/ 103 h 150" name="T29"/>
              <a:gd fmla="*/ 86 w 86" name="T30"/>
              <a:gd fmla="*/ 117 h 150" name="T31"/>
              <a:gd fmla="*/ 83 w 86" name="T32"/>
              <a:gd fmla="*/ 130 h 150" name="T33"/>
              <a:gd fmla="*/ 34 w 86" name="T34"/>
              <a:gd fmla="*/ 118 h 150" name="T35"/>
              <a:gd fmla="*/ 34 w 86" name="T36"/>
              <a:gd fmla="*/ 127 h 150" name="T37"/>
              <a:gd fmla="*/ 23 w 86" name="T38"/>
              <a:gd fmla="*/ 136 h 150" name="T39"/>
              <a:gd fmla="*/ 31 w 86" name="T40"/>
              <a:gd fmla="*/ 150 h 150" name="T41"/>
              <a:gd fmla="*/ 34 w 86" name="T42"/>
              <a:gd fmla="*/ 150 h 150" name="T43"/>
              <a:gd fmla="*/ 34 w 86" name="T44"/>
              <a:gd fmla="*/ 127 h 150" name="T45"/>
              <a:gd fmla="*/ 34 w 86" name="T46"/>
              <a:gd fmla="*/ 51 h 150" name="T47"/>
              <a:gd fmla="*/ 34 w 86" name="T48"/>
              <a:gd fmla="*/ 118 h 150" name="T49"/>
              <a:gd fmla="*/ 0 w 86" name="T50"/>
              <a:gd fmla="*/ 109 h 150" name="T51"/>
              <a:gd fmla="*/ 3 w 86" name="T52"/>
              <a:gd fmla="*/ 96 h 150" name="T53"/>
              <a:gd fmla="*/ 18 w 86" name="T54"/>
              <a:gd fmla="*/ 88 h 150" name="T55"/>
              <a:gd fmla="*/ 23 w 86" name="T56"/>
              <a:gd fmla="*/ 69 h 150" name="T57"/>
              <a:gd fmla="*/ 34 w 86" name="T58"/>
              <a:gd fmla="*/ 51 h 1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18" name="Freeform 74"/>
          <p:cNvSpPr>
            <a:spLocks noEditPoints="1"/>
          </p:cNvSpPr>
          <p:nvPr/>
        </p:nvSpPr>
        <p:spPr bwMode="auto">
          <a:xfrm>
            <a:off x="7737796" y="1798028"/>
            <a:ext cx="376238" cy="460375"/>
          </a:xfrm>
          <a:custGeom>
            <a:gdLst>
              <a:gd fmla="*/ 172 w 172" name="T0"/>
              <a:gd fmla="*/ 9 h 211" name="T1"/>
              <a:gd fmla="*/ 121 w 172" name="T2"/>
              <a:gd fmla="*/ 37 h 211" name="T3"/>
              <a:gd fmla="*/ 143 w 172" name="T4"/>
              <a:gd fmla="*/ 211 h 211" name="T5"/>
              <a:gd fmla="*/ 124 w 172" name="T6"/>
              <a:gd fmla="*/ 165 h 211" name="T7"/>
              <a:gd fmla="*/ 131 w 172" name="T8"/>
              <a:gd fmla="*/ 108 h 211" name="T9"/>
              <a:gd fmla="*/ 121 w 172" name="T10"/>
              <a:gd fmla="*/ 86 h 211" name="T11"/>
              <a:gd fmla="*/ 129 w 172" name="T12"/>
              <a:gd fmla="*/ 146 h 211" name="T13"/>
              <a:gd fmla="*/ 127 w 172" name="T14"/>
              <a:gd fmla="*/ 116 h 211" name="T15"/>
              <a:gd fmla="*/ 121 w 172" name="T16"/>
              <a:gd fmla="*/ 156 h 211" name="T17"/>
              <a:gd fmla="*/ 121 w 172" name="T18"/>
              <a:gd fmla="*/ 9 h 211" name="T19"/>
              <a:gd fmla="*/ 98 w 172" name="T20"/>
              <a:gd fmla="*/ 37 h 211" name="T21"/>
              <a:gd fmla="*/ 110 w 172" name="T22"/>
              <a:gd fmla="*/ 88 h 211" name="T23"/>
              <a:gd fmla="*/ 100 w 172" name="T24"/>
              <a:gd fmla="*/ 81 h 211" name="T25"/>
              <a:gd fmla="*/ 121 w 172" name="T26"/>
              <a:gd fmla="*/ 211 h 211" name="T27"/>
              <a:gd fmla="*/ 101 w 172" name="T28"/>
              <a:gd fmla="*/ 163 h 211" name="T29"/>
              <a:gd fmla="*/ 121 w 172" name="T30"/>
              <a:gd fmla="*/ 211 h 211" name="T31"/>
              <a:gd fmla="*/ 113 w 172" name="T32"/>
              <a:gd fmla="*/ 148 h 211" name="T33"/>
              <a:gd fmla="*/ 121 w 172" name="T34"/>
              <a:gd fmla="*/ 156 h 211" name="T35"/>
              <a:gd fmla="*/ 98 w 172" name="T36"/>
              <a:gd fmla="*/ 0 h 211" name="T37"/>
              <a:gd fmla="*/ 71 w 172" name="T38"/>
              <a:gd fmla="*/ 0 h 211" name="T39"/>
              <a:gd fmla="*/ 98 w 172" name="T40"/>
              <a:gd fmla="*/ 80 h 211" name="T41"/>
              <a:gd fmla="*/ 71 w 172" name="T42"/>
              <a:gd fmla="*/ 37 h 211" name="T43"/>
              <a:gd fmla="*/ 71 w 172" name="T44"/>
              <a:gd fmla="*/ 166 h 211" name="T45"/>
              <a:gd fmla="*/ 98 w 172" name="T46"/>
              <a:gd fmla="*/ 141 h 211" name="T47"/>
              <a:gd fmla="*/ 98 w 172" name="T48"/>
              <a:gd fmla="*/ 160 h 211" name="T49"/>
              <a:gd fmla="*/ 74 w 172" name="T50"/>
              <a:gd fmla="*/ 124 h 211" name="T51"/>
              <a:gd fmla="*/ 71 w 172" name="T52"/>
              <a:gd fmla="*/ 118 h 211" name="T53"/>
              <a:gd fmla="*/ 71 w 172" name="T54"/>
              <a:gd fmla="*/ 98 h 211" name="T55"/>
              <a:gd fmla="*/ 71 w 172" name="T56"/>
              <a:gd fmla="*/ 0 h 211" name="T57"/>
              <a:gd fmla="*/ 60 w 172" name="T58"/>
              <a:gd fmla="*/ 0 h 211" name="T59"/>
              <a:gd fmla="*/ 71 w 172" name="T60"/>
              <a:gd fmla="*/ 88 h 211" name="T61"/>
              <a:gd fmla="*/ 60 w 172" name="T62"/>
              <a:gd fmla="*/ 37 h 211" name="T63"/>
              <a:gd fmla="*/ 60 w 172" name="T64"/>
              <a:gd fmla="*/ 120 h 211" name="T65"/>
              <a:gd fmla="*/ 65 w 172" name="T66"/>
              <a:gd fmla="*/ 166 h 211" name="T67"/>
              <a:gd fmla="*/ 71 w 172" name="T68"/>
              <a:gd fmla="*/ 98 h 211" name="T69"/>
              <a:gd fmla="*/ 71 w 172" name="T70"/>
              <a:gd fmla="*/ 98 h 211" name="T71"/>
              <a:gd fmla="*/ 60 w 172" name="T72"/>
              <a:gd fmla="*/ 9 h 211" name="T73"/>
              <a:gd fmla="*/ 12 w 172" name="T74"/>
              <a:gd fmla="*/ 23 h 211" name="T75"/>
              <a:gd fmla="*/ 60 w 172" name="T76"/>
              <a:gd fmla="*/ 100 h 211" name="T77"/>
              <a:gd fmla="*/ 28 w 172" name="T78"/>
              <a:gd fmla="*/ 118 h 211" name="T79"/>
              <a:gd fmla="*/ 29 w 172" name="T80"/>
              <a:gd fmla="*/ 134 h 211" name="T81"/>
              <a:gd fmla="*/ 34 w 172" name="T82"/>
              <a:gd fmla="*/ 127 h 211" name="T83"/>
              <a:gd fmla="*/ 47 w 172" name="T84"/>
              <a:gd fmla="*/ 120 h 211" name="T85"/>
              <a:gd fmla="*/ 36 w 172" name="T86"/>
              <a:gd fmla="*/ 178 h 211" name="T87"/>
              <a:gd fmla="*/ 45 w 172" name="T88"/>
              <a:gd fmla="*/ 163 h 211" name="T89"/>
              <a:gd fmla="*/ 60 w 172" name="T90"/>
              <a:gd fmla="*/ 211 h 211" name="T91"/>
              <a:gd fmla="*/ 0 w 172" name="T92"/>
              <a:gd fmla="*/ 29 h 21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119" name="Freeform 75"/>
          <p:cNvSpPr>
            <a:spLocks noEditPoints="1"/>
          </p:cNvSpPr>
          <p:nvPr/>
        </p:nvSpPr>
        <p:spPr bwMode="auto">
          <a:xfrm>
            <a:off x="8461696" y="2282215"/>
            <a:ext cx="569913" cy="571500"/>
          </a:xfrm>
          <a:custGeom>
            <a:gdLst>
              <a:gd fmla="*/ 249 w 261" name="T0"/>
              <a:gd fmla="*/ 220 h 262" name="T1"/>
              <a:gd fmla="*/ 261 w 261" name="T2"/>
              <a:gd fmla="*/ 70 h 262" name="T3"/>
              <a:gd fmla="*/ 249 w 261" name="T4"/>
              <a:gd fmla="*/ 70 h 262" name="T5"/>
              <a:gd fmla="*/ 249 w 261" name="T6"/>
              <a:gd fmla="*/ 154 h 262" name="T7"/>
              <a:gd fmla="*/ 227 w 261" name="T8"/>
              <a:gd fmla="*/ 180 h 262" name="T9"/>
              <a:gd fmla="*/ 209 w 261" name="T10"/>
              <a:gd fmla="*/ 262 h 262" name="T11"/>
              <a:gd fmla="*/ 209 w 261" name="T12"/>
              <a:gd fmla="*/ 262 h 262" name="T13"/>
              <a:gd fmla="*/ 209 w 261" name="T14"/>
              <a:gd fmla="*/ 15 h 262" name="T15"/>
              <a:gd fmla="*/ 203 w 261" name="T16"/>
              <a:gd fmla="*/ 28 h 262" name="T17"/>
              <a:gd fmla="*/ 209 w 261" name="T18"/>
              <a:gd fmla="*/ 50 h 262" name="T19"/>
              <a:gd fmla="*/ 201 w 261" name="T20"/>
              <a:gd fmla="*/ 120 h 262" name="T21"/>
              <a:gd fmla="*/ 209 w 261" name="T22"/>
              <a:gd fmla="*/ 197 h 262" name="T23"/>
              <a:gd fmla="*/ 209 w 261" name="T24"/>
              <a:gd fmla="*/ 197 h 262" name="T25"/>
              <a:gd fmla="*/ 195 w 261" name="T26"/>
              <a:gd fmla="*/ 232 h 262" name="T27"/>
              <a:gd fmla="*/ 168 w 261" name="T28"/>
              <a:gd fmla="*/ 36 h 262" name="T29"/>
              <a:gd fmla="*/ 195 w 261" name="T30"/>
              <a:gd fmla="*/ 20 h 262" name="T31"/>
              <a:gd fmla="*/ 195 w 261" name="T32"/>
              <a:gd fmla="*/ 50 h 262" name="T33"/>
              <a:gd fmla="*/ 195 w 261" name="T34"/>
              <a:gd fmla="*/ 120 h 262" name="T35"/>
              <a:gd fmla="*/ 168 w 261" name="T36"/>
              <a:gd fmla="*/ 220 h 262" name="T37"/>
              <a:gd fmla="*/ 192 w 261" name="T38"/>
              <a:gd fmla="*/ 249 h 262" name="T39"/>
              <a:gd fmla="*/ 168 w 261" name="T40"/>
              <a:gd fmla="*/ 21 h 262" name="T41"/>
              <a:gd fmla="*/ 168 w 261" name="T42"/>
              <a:gd fmla="*/ 44 h 262" name="T43"/>
              <a:gd fmla="*/ 135 w 261" name="T44"/>
              <a:gd fmla="*/ 120 h 262" name="T45"/>
              <a:gd fmla="*/ 167 w 261" name="T46"/>
              <a:gd fmla="*/ 198 h 262" name="T47"/>
              <a:gd fmla="*/ 167 w 261" name="T48"/>
              <a:gd fmla="*/ 167 h 262" name="T49"/>
              <a:gd fmla="*/ 130 w 261" name="T50"/>
              <a:gd fmla="*/ 147 h 262" name="T51"/>
              <a:gd fmla="*/ 93 w 261" name="T52"/>
              <a:gd fmla="*/ 44 h 262" name="T53"/>
              <a:gd fmla="*/ 130 w 261" name="T54"/>
              <a:gd fmla="*/ 0 h 262" name="T55"/>
              <a:gd fmla="*/ 126 w 261" name="T56"/>
              <a:gd fmla="*/ 120 h 262" name="T57"/>
              <a:gd fmla="*/ 130 w 261" name="T58"/>
              <a:gd fmla="*/ 159 h 262" name="T59"/>
              <a:gd fmla="*/ 130 w 261" name="T60"/>
              <a:gd fmla="*/ 179 h 262" name="T61"/>
              <a:gd fmla="*/ 130 w 261" name="T62"/>
              <a:gd fmla="*/ 198 h 262" name="T63"/>
              <a:gd fmla="*/ 93 w 261" name="T64"/>
              <a:gd fmla="*/ 3 h 262" name="T65"/>
              <a:gd fmla="*/ 93 w 261" name="T66"/>
              <a:gd fmla="*/ 36 h 262" name="T67"/>
              <a:gd fmla="*/ 67 w 261" name="T68"/>
              <a:gd fmla="*/ 20 h 262" name="T69"/>
              <a:gd fmla="*/ 67 w 261" name="T70"/>
              <a:gd fmla="*/ 70 h 262" name="T71"/>
              <a:gd fmla="*/ 92 w 261" name="T72"/>
              <a:gd fmla="*/ 147 h 262" name="T73"/>
              <a:gd fmla="*/ 92 w 261" name="T74"/>
              <a:gd fmla="*/ 179 h 262" name="T75"/>
              <a:gd fmla="*/ 93 w 261" name="T76"/>
              <a:gd fmla="*/ 198 h 262" name="T77"/>
              <a:gd fmla="*/ 67 w 261" name="T78"/>
              <a:gd fmla="*/ 171 h 262" name="T79"/>
              <a:gd fmla="*/ 69 w 261" name="T80"/>
              <a:gd fmla="*/ 232 h 262" name="T81"/>
              <a:gd fmla="*/ 58 w 261" name="T82"/>
              <a:gd fmla="*/ 28 h 262" name="T83"/>
              <a:gd fmla="*/ 67 w 261" name="T84"/>
              <a:gd fmla="*/ 9 h 262" name="T85"/>
              <a:gd fmla="*/ 67 w 261" name="T86"/>
              <a:gd fmla="*/ 120 h 262" name="T87"/>
              <a:gd fmla="*/ 67 w 261" name="T88"/>
              <a:gd fmla="*/ 188 h 262" name="T89"/>
              <a:gd fmla="*/ 67 w 261" name="T90"/>
              <a:gd fmla="*/ 232 h 262" name="T91"/>
              <a:gd fmla="*/ 67 w 261" name="T92"/>
              <a:gd fmla="*/ 232 h 262" name="T93"/>
              <a:gd fmla="*/ 52 w 261" name="T94"/>
              <a:gd fmla="*/ 50 h 262" name="T95"/>
              <a:gd fmla="*/ 12 w 261" name="T96"/>
              <a:gd fmla="*/ 220 h 262" name="T97"/>
              <a:gd fmla="*/ 52 w 261" name="T98"/>
              <a:gd fmla="*/ 232 h 262" name="T99"/>
              <a:gd fmla="*/ 52 w 261" name="T100"/>
              <a:gd fmla="*/ 232 h 262" name="T101"/>
              <a:gd fmla="*/ 12 w 261" name="T102"/>
              <a:gd fmla="*/ 114 h 262" name="T103"/>
              <a:gd fmla="*/ 0 w 261" name="T104"/>
              <a:gd fmla="*/ 104 h 262" name="T105"/>
              <a:gd fmla="*/ 12 w 261" name="T106"/>
              <a:gd fmla="*/ 154 h 2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120" name="Freeform 76"/>
          <p:cNvSpPr>
            <a:spLocks noEditPoints="1"/>
          </p:cNvSpPr>
          <p:nvPr/>
        </p:nvSpPr>
        <p:spPr bwMode="auto">
          <a:xfrm>
            <a:off x="7893371" y="3018815"/>
            <a:ext cx="642938" cy="487363"/>
          </a:xfrm>
          <a:custGeom>
            <a:gdLst>
              <a:gd fmla="*/ 271 w 295" name="T0"/>
              <a:gd fmla="*/ 0 h 224" name="T1"/>
              <a:gd fmla="*/ 277 w 295" name="T2"/>
              <a:gd fmla="*/ 35 h 224" name="T3"/>
              <a:gd fmla="*/ 224 w 295" name="T4"/>
              <a:gd fmla="*/ 224 h 224" name="T5"/>
              <a:gd fmla="*/ 248 w 295" name="T6"/>
              <a:gd fmla="*/ 188 h 224" name="T7"/>
              <a:gd fmla="*/ 249 w 295" name="T8"/>
              <a:gd fmla="*/ 29 h 224" name="T9"/>
              <a:gd fmla="*/ 224 w 295" name="T10"/>
              <a:gd fmla="*/ 194 h 224" name="T11"/>
              <a:gd fmla="*/ 224 w 295" name="T12"/>
              <a:gd fmla="*/ 16 h 224" name="T13"/>
              <a:gd fmla="*/ 224 w 295" name="T14"/>
              <a:gd fmla="*/ 208 h 224" name="T15"/>
              <a:gd fmla="*/ 224 w 295" name="T16"/>
              <a:gd fmla="*/ 179 h 224" name="T17"/>
              <a:gd fmla="*/ 224 w 295" name="T18"/>
              <a:gd fmla="*/ 194 h 224" name="T19"/>
              <a:gd fmla="*/ 201 w 295" name="T20"/>
              <a:gd fmla="*/ 128 h 224" name="T21"/>
              <a:gd fmla="*/ 203 w 295" name="T22"/>
              <a:gd fmla="*/ 98 h 224" name="T23"/>
              <a:gd fmla="*/ 195 w 295" name="T24"/>
              <a:gd fmla="*/ 67 h 224" name="T25"/>
              <a:gd fmla="*/ 187 w 295" name="T26"/>
              <a:gd fmla="*/ 128 h 224" name="T27"/>
              <a:gd fmla="*/ 187 w 295" name="T28"/>
              <a:gd fmla="*/ 100 h 224" name="T29"/>
              <a:gd fmla="*/ 190 w 295" name="T30"/>
              <a:gd fmla="*/ 75 h 224" name="T31"/>
              <a:gd fmla="*/ 187 w 295" name="T32"/>
              <a:gd fmla="*/ 0 h 224" name="T33"/>
              <a:gd fmla="*/ 187 w 295" name="T34"/>
              <a:gd fmla="*/ 0 h 224" name="T35"/>
              <a:gd fmla="*/ 147 w 295" name="T36"/>
              <a:gd fmla="*/ 208 h 224" name="T37"/>
              <a:gd fmla="*/ 182 w 295" name="T38"/>
              <a:gd fmla="*/ 67 h 224" name="T39"/>
              <a:gd fmla="*/ 168 w 295" name="T40"/>
              <a:gd fmla="*/ 109 h 224" name="T41"/>
              <a:gd fmla="*/ 187 w 295" name="T42"/>
              <a:gd fmla="*/ 194 h 224" name="T43"/>
              <a:gd fmla="*/ 148 w 295" name="T44"/>
              <a:gd fmla="*/ 125 h 224" name="T45"/>
              <a:gd fmla="*/ 147 w 295" name="T46"/>
              <a:gd fmla="*/ 106 h 224" name="T47"/>
              <a:gd fmla="*/ 184 w 295" name="T48"/>
              <a:gd fmla="*/ 70 h 224" name="T49"/>
              <a:gd fmla="*/ 187 w 295" name="T50"/>
              <a:gd fmla="*/ 91 h 224" name="T51"/>
              <a:gd fmla="*/ 179 w 295" name="T52"/>
              <a:gd fmla="*/ 116 h 224" name="T53"/>
              <a:gd fmla="*/ 187 w 295" name="T54"/>
              <a:gd fmla="*/ 100 h 224" name="T55"/>
              <a:gd fmla="*/ 147 w 295" name="T56"/>
              <a:gd fmla="*/ 16 h 224" name="T57"/>
              <a:gd fmla="*/ 147 w 295" name="T58"/>
              <a:gd fmla="*/ 208 h 224" name="T59"/>
              <a:gd fmla="*/ 147 w 295" name="T60"/>
              <a:gd fmla="*/ 106 h 224" name="T61"/>
              <a:gd fmla="*/ 127 w 295" name="T62"/>
              <a:gd fmla="*/ 121 h 224" name="T63"/>
              <a:gd fmla="*/ 147 w 295" name="T64"/>
              <a:gd fmla="*/ 137 h 224" name="T65"/>
              <a:gd fmla="*/ 102 w 295" name="T66"/>
              <a:gd fmla="*/ 156 h 224" name="T67"/>
              <a:gd fmla="*/ 109 w 295" name="T68"/>
              <a:gd fmla="*/ 113 h 224" name="T69"/>
              <a:gd fmla="*/ 100 w 295" name="T70"/>
              <a:gd fmla="*/ 93 h 224" name="T71"/>
              <a:gd fmla="*/ 111 w 295" name="T72"/>
              <a:gd fmla="*/ 97 h 224" name="T73"/>
              <a:gd fmla="*/ 99 w 295" name="T74"/>
              <a:gd fmla="*/ 88 h 224" name="T75"/>
              <a:gd fmla="*/ 101 w 295" name="T76"/>
              <a:gd fmla="*/ 150 h 224" name="T77"/>
              <a:gd fmla="*/ 99 w 295" name="T78"/>
              <a:gd fmla="*/ 123 h 224" name="T79"/>
              <a:gd fmla="*/ 0 w 295" name="T80"/>
              <a:gd fmla="*/ 23 h 224" name="T81"/>
              <a:gd fmla="*/ 99 w 295" name="T82"/>
              <a:gd fmla="*/ 208 h 224" name="T83"/>
              <a:gd fmla="*/ 17 w 295" name="T84"/>
              <a:gd fmla="*/ 35 h 224" name="T85"/>
              <a:gd fmla="*/ 99 w 295" name="T86"/>
              <a:gd fmla="*/ 29 h 224" name="T87"/>
              <a:gd fmla="*/ 79 w 295" name="T88"/>
              <a:gd fmla="*/ 129 h 224" name="T89"/>
              <a:gd fmla="*/ 99 w 295" name="T90"/>
              <a:gd fmla="*/ 157 h 224" name="T91"/>
              <a:gd fmla="*/ 30 w 295" name="T92"/>
              <a:gd fmla="*/ 45 h 224" name="T93"/>
              <a:gd fmla="*/ 99 w 295" name="T94"/>
              <a:gd fmla="*/ 115 h 224" name="T95"/>
              <a:gd fmla="*/ 99 w 295" name="T96"/>
              <a:gd fmla="*/ 123 h 224" name="T97"/>
              <a:gd fmla="*/ 91 w 295" name="T98"/>
              <a:gd fmla="*/ 133 h 22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70C0"/>
          </a:solidFill>
          <a:ln>
            <a:noFill/>
          </a:ln>
        </p:spPr>
        <p:txBody>
          <a:bodyPr anchor="t" anchorCtr="0" bIns="45720" compatLnSpc="1" lIns="91440" numCol="1" rIns="91440" tIns="45720" vert="horz" wrap="square"/>
          <a:lstStyle/>
          <a:p>
            <a:endParaRPr lang="id-ID"/>
          </a:p>
        </p:txBody>
      </p:sp>
      <p:sp>
        <p:nvSpPr>
          <p:cNvPr id="121" name="Freeform 77"/>
          <p:cNvSpPr/>
          <p:nvPr/>
        </p:nvSpPr>
        <p:spPr bwMode="auto">
          <a:xfrm>
            <a:off x="8174359" y="2304440"/>
            <a:ext cx="214313" cy="160338"/>
          </a:xfrm>
          <a:custGeom>
            <a:gdLst>
              <a:gd fmla="*/ 69 w 98" name="T0"/>
              <a:gd fmla="*/ 0 h 74" name="T1"/>
              <a:gd fmla="*/ 49 w 98" name="T2"/>
              <a:gd fmla="*/ 8 h 74" name="T3"/>
              <a:gd fmla="*/ 30 w 98" name="T4"/>
              <a:gd fmla="*/ 0 h 74" name="T5"/>
              <a:gd fmla="*/ 0 w 98" name="T6"/>
              <a:gd fmla="*/ 29 h 74" name="T7"/>
              <a:gd fmla="*/ 51 w 98" name="T8"/>
              <a:gd fmla="*/ 74 h 74" name="T9"/>
              <a:gd fmla="*/ 98 w 98" name="T10"/>
              <a:gd fmla="*/ 29 h 74" name="T11"/>
              <a:gd fmla="*/ 69 w 98"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98">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2" name="Freeform 78"/>
          <p:cNvSpPr/>
          <p:nvPr/>
        </p:nvSpPr>
        <p:spPr bwMode="auto">
          <a:xfrm>
            <a:off x="8269609" y="2263165"/>
            <a:ext cx="58738" cy="73025"/>
          </a:xfrm>
          <a:custGeom>
            <a:gdLst>
              <a:gd fmla="*/ 6 w 27" name="T0"/>
              <a:gd fmla="*/ 34 h 34" name="T1"/>
              <a:gd fmla="*/ 13 w 27" name="T2"/>
              <a:gd fmla="*/ 0 h 34" name="T3"/>
              <a:gd fmla="*/ 27 w 27" name="T4"/>
              <a:gd fmla="*/ 3 h 34" name="T5"/>
              <a:gd fmla="*/ 6 w 27" name="T6"/>
              <a:gd fmla="*/ 34 h 34" name="T7"/>
            </a:gdLst>
            <a:cxnLst>
              <a:cxn ang="0">
                <a:pos x="T0" y="T1"/>
              </a:cxn>
              <a:cxn ang="0">
                <a:pos x="T2" y="T3"/>
              </a:cxn>
              <a:cxn ang="0">
                <a:pos x="T4" y="T5"/>
              </a:cxn>
              <a:cxn ang="0">
                <a:pos x="T6" y="T7"/>
              </a:cxn>
            </a:cxnLst>
            <a:rect b="b" l="0" r="r" t="0"/>
            <a:pathLst>
              <a:path h="34" w="27">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3" name="Freeform 79"/>
          <p:cNvSpPr>
            <a:spLocks noEditPoints="1"/>
          </p:cNvSpPr>
          <p:nvPr/>
        </p:nvSpPr>
        <p:spPr bwMode="auto">
          <a:xfrm>
            <a:off x="7936234" y="3599840"/>
            <a:ext cx="225425" cy="312738"/>
          </a:xfrm>
          <a:custGeom>
            <a:gdLst>
              <a:gd fmla="*/ 87 w 103" name="T0"/>
              <a:gd fmla="*/ 88 h 143" name="T1"/>
              <a:gd fmla="*/ 103 w 103" name="T2"/>
              <a:gd fmla="*/ 112 h 143" name="T3"/>
              <a:gd fmla="*/ 102 w 103" name="T4"/>
              <a:gd fmla="*/ 143 h 143" name="T5"/>
              <a:gd fmla="*/ 87 w 103" name="T6"/>
              <a:gd fmla="*/ 137 h 143" name="T7"/>
              <a:gd fmla="*/ 87 w 103" name="T8"/>
              <a:gd fmla="*/ 134 h 143" name="T9"/>
              <a:gd fmla="*/ 91 w 103" name="T10"/>
              <a:gd fmla="*/ 136 h 143" name="T11"/>
              <a:gd fmla="*/ 100 w 103" name="T12"/>
              <a:gd fmla="*/ 130 h 143" name="T13"/>
              <a:gd fmla="*/ 100 w 103" name="T14"/>
              <a:gd fmla="*/ 113 h 143" name="T15"/>
              <a:gd fmla="*/ 100 w 103" name="T16"/>
              <a:gd fmla="*/ 113 h 143" name="T17"/>
              <a:gd fmla="*/ 99 w 103" name="T18"/>
              <a:gd fmla="*/ 111 h 143" name="T19"/>
              <a:gd fmla="*/ 92 w 103" name="T20"/>
              <a:gd fmla="*/ 110 h 143" name="T21"/>
              <a:gd fmla="*/ 90 w 103" name="T22"/>
              <a:gd fmla="*/ 116 h 143" name="T23"/>
              <a:gd fmla="*/ 87 w 103" name="T24"/>
              <a:gd fmla="*/ 115 h 143" name="T25"/>
              <a:gd fmla="*/ 87 w 103" name="T26"/>
              <a:gd fmla="*/ 88 h 143" name="T27"/>
              <a:gd fmla="*/ 73 w 103" name="T28"/>
              <a:gd fmla="*/ 132 h 143" name="T29"/>
              <a:gd fmla="*/ 32 w 103" name="T30"/>
              <a:gd fmla="*/ 70 h 143" name="T31"/>
              <a:gd fmla="*/ 28 w 103" name="T32"/>
              <a:gd fmla="*/ 68 h 143" name="T33"/>
              <a:gd fmla="*/ 28 w 103" name="T34"/>
              <a:gd fmla="*/ 67 h 143" name="T35"/>
              <a:gd fmla="*/ 28 w 103" name="T36"/>
              <a:gd fmla="*/ 63 h 143" name="T37"/>
              <a:gd fmla="*/ 29 w 103" name="T38"/>
              <a:gd fmla="*/ 65 h 143" name="T39"/>
              <a:gd fmla="*/ 34 w 103" name="T40"/>
              <a:gd fmla="*/ 66 h 143" name="T41"/>
              <a:gd fmla="*/ 41 w 103" name="T42"/>
              <a:gd fmla="*/ 61 h 143" name="T43"/>
              <a:gd fmla="*/ 41 w 103" name="T44"/>
              <a:gd fmla="*/ 61 h 143" name="T45"/>
              <a:gd fmla="*/ 37 w 103" name="T46"/>
              <a:gd fmla="*/ 59 h 143" name="T47"/>
              <a:gd fmla="*/ 28 w 103" name="T48"/>
              <a:gd fmla="*/ 45 h 143" name="T49"/>
              <a:gd fmla="*/ 28 w 103" name="T50"/>
              <a:gd fmla="*/ 26 h 143" name="T51"/>
              <a:gd fmla="*/ 39 w 103" name="T52"/>
              <a:gd fmla="*/ 19 h 143" name="T53"/>
              <a:gd fmla="*/ 44 w 103" name="T54"/>
              <a:gd fmla="*/ 21 h 143" name="T55"/>
              <a:gd fmla="*/ 61 w 103" name="T56"/>
              <a:gd fmla="*/ 46 h 143" name="T57"/>
              <a:gd fmla="*/ 61 w 103" name="T58"/>
              <a:gd fmla="*/ 50 h 143" name="T59"/>
              <a:gd fmla="*/ 87 w 103" name="T60"/>
              <a:gd fmla="*/ 88 h 143" name="T61"/>
              <a:gd fmla="*/ 87 w 103" name="T62"/>
              <a:gd fmla="*/ 115 h 143" name="T63"/>
              <a:gd fmla="*/ 84 w 103" name="T64"/>
              <a:gd fmla="*/ 116 h 143" name="T65"/>
              <a:gd fmla="*/ 82 w 103" name="T66"/>
              <a:gd fmla="*/ 122 h 143" name="T67"/>
              <a:gd fmla="*/ 75 w 103" name="T68"/>
              <a:gd fmla="*/ 121 h 143" name="T69"/>
              <a:gd fmla="*/ 74 w 103" name="T70"/>
              <a:gd fmla="*/ 128 h 143" name="T71"/>
              <a:gd fmla="*/ 75 w 103" name="T72"/>
              <a:gd fmla="*/ 130 h 143" name="T73"/>
              <a:gd fmla="*/ 87 w 103" name="T74"/>
              <a:gd fmla="*/ 134 h 143" name="T75"/>
              <a:gd fmla="*/ 87 w 103" name="T76"/>
              <a:gd fmla="*/ 137 h 143" name="T77"/>
              <a:gd fmla="*/ 73 w 103" name="T78"/>
              <a:gd fmla="*/ 132 h 143" name="T79"/>
              <a:gd fmla="*/ 28 w 103" name="T80"/>
              <a:gd fmla="*/ 4 h 143" name="T81"/>
              <a:gd fmla="*/ 28 w 103" name="T82"/>
              <a:gd fmla="*/ 24 h 143" name="T83"/>
              <a:gd fmla="*/ 36 w 103" name="T84"/>
              <a:gd fmla="*/ 15 h 143" name="T85"/>
              <a:gd fmla="*/ 32 w 103" name="T86"/>
              <a:gd fmla="*/ 8 h 143" name="T87"/>
              <a:gd fmla="*/ 28 w 103" name="T88"/>
              <a:gd fmla="*/ 4 h 143" name="T89"/>
              <a:gd fmla="*/ 28 w 103" name="T90"/>
              <a:gd fmla="*/ 67 h 143" name="T91"/>
              <a:gd fmla="*/ 11 w 103" name="T92"/>
              <a:gd fmla="*/ 43 h 143" name="T93"/>
              <a:gd fmla="*/ 11 w 103" name="T94"/>
              <a:gd fmla="*/ 37 h 143" name="T95"/>
              <a:gd fmla="*/ 5 w 103" name="T96"/>
              <a:gd fmla="*/ 27 h 143" name="T97"/>
              <a:gd fmla="*/ 9 w 103" name="T98"/>
              <a:gd fmla="*/ 4 h 143" name="T99"/>
              <a:gd fmla="*/ 28 w 103" name="T100"/>
              <a:gd fmla="*/ 4 h 143" name="T101"/>
              <a:gd fmla="*/ 28 w 103" name="T102"/>
              <a:gd fmla="*/ 24 h 143" name="T103"/>
              <a:gd fmla="*/ 21 w 103" name="T104"/>
              <a:gd fmla="*/ 31 h 143" name="T105"/>
              <a:gd fmla="*/ 28 w 103" name="T106"/>
              <a:gd fmla="*/ 26 h 143" name="T107"/>
              <a:gd fmla="*/ 28 w 103" name="T108"/>
              <a:gd fmla="*/ 45 h 143" name="T109"/>
              <a:gd fmla="*/ 22 w 103" name="T110"/>
              <a:gd fmla="*/ 37 h 143" name="T111"/>
              <a:gd fmla="*/ 22 w 103" name="T112"/>
              <a:gd fmla="*/ 33 h 143" name="T113"/>
              <a:gd fmla="*/ 15 w 103" name="T114"/>
              <a:gd fmla="*/ 37 h 143" name="T115"/>
              <a:gd fmla="*/ 14 w 103" name="T116"/>
              <a:gd fmla="*/ 43 h 143" name="T117"/>
              <a:gd fmla="*/ 28 w 103" name="T118"/>
              <a:gd fmla="*/ 63 h 143" name="T119"/>
              <a:gd fmla="*/ 28 w 103" name="T120"/>
              <a:gd fmla="*/ 67 h 1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4" name="Freeform 80"/>
          <p:cNvSpPr>
            <a:spLocks noEditPoints="1"/>
          </p:cNvSpPr>
          <p:nvPr/>
        </p:nvSpPr>
        <p:spPr bwMode="auto">
          <a:xfrm>
            <a:off x="9668196" y="1996465"/>
            <a:ext cx="282575" cy="309563"/>
          </a:xfrm>
          <a:custGeom>
            <a:gdLst>
              <a:gd fmla="*/ 101 w 130" name="T0"/>
              <a:gd fmla="*/ 65 h 142" name="T1"/>
              <a:gd fmla="*/ 97 w 130" name="T2"/>
              <a:gd fmla="*/ 81 h 142" name="T3"/>
              <a:gd fmla="*/ 97 w 130" name="T4"/>
              <a:gd fmla="*/ 94 h 142" name="T5"/>
              <a:gd fmla="*/ 100 w 130" name="T6"/>
              <a:gd fmla="*/ 95 h 142" name="T7"/>
              <a:gd fmla="*/ 111 w 130" name="T8"/>
              <a:gd fmla="*/ 112 h 142" name="T9"/>
              <a:gd fmla="*/ 97 w 130" name="T10"/>
              <a:gd fmla="*/ 103 h 142" name="T11"/>
              <a:gd fmla="*/ 97 w 130" name="T12"/>
              <a:gd fmla="*/ 28 h 142" name="T13"/>
              <a:gd fmla="*/ 111 w 130" name="T14"/>
              <a:gd fmla="*/ 19 h 142" name="T15"/>
              <a:gd fmla="*/ 100 w 130" name="T16"/>
              <a:gd fmla="*/ 35 h 142" name="T17"/>
              <a:gd fmla="*/ 97 w 130" name="T18"/>
              <a:gd fmla="*/ 36 h 142" name="T19"/>
              <a:gd fmla="*/ 127 w 130" name="T20"/>
              <a:gd fmla="*/ 62 h 142" name="T21"/>
              <a:gd fmla="*/ 108 w 130" name="T22"/>
              <a:gd fmla="*/ 65 h 142" name="T23"/>
              <a:gd fmla="*/ 127 w 130" name="T24"/>
              <a:gd fmla="*/ 69 h 142" name="T25"/>
              <a:gd fmla="*/ 127 w 130" name="T26"/>
              <a:gd fmla="*/ 62 h 142" name="T27"/>
              <a:gd fmla="*/ 67 w 130" name="T28"/>
              <a:gd fmla="*/ 142 h 142" name="T29"/>
              <a:gd fmla="*/ 85 w 130" name="T30"/>
              <a:gd fmla="*/ 95 h 142" name="T31"/>
              <a:gd fmla="*/ 97 w 130" name="T32"/>
              <a:gd fmla="*/ 50 h 142" name="T33"/>
              <a:gd fmla="*/ 65 w 130" name="T34"/>
              <a:gd fmla="*/ 37 h 142" name="T35"/>
              <a:gd fmla="*/ 93 w 130" name="T36"/>
              <a:gd fmla="*/ 65 h 142" name="T37"/>
              <a:gd fmla="*/ 79 w 130" name="T38"/>
              <a:gd fmla="*/ 90 h 142" name="T39"/>
              <a:gd fmla="*/ 78 w 130" name="T40"/>
              <a:gd fmla="*/ 110 h 142" name="T41"/>
              <a:gd fmla="*/ 65 w 130" name="T42"/>
              <a:gd fmla="*/ 142 h 142" name="T43"/>
              <a:gd fmla="*/ 97 w 130" name="T44"/>
              <a:gd fmla="*/ 36 h 142" name="T45"/>
              <a:gd fmla="*/ 95 w 130" name="T46"/>
              <a:gd fmla="*/ 31 h 142" name="T47"/>
              <a:gd fmla="*/ 97 w 130" name="T48"/>
              <a:gd fmla="*/ 94 h 142" name="T49"/>
              <a:gd fmla="*/ 95 w 130" name="T50"/>
              <a:gd fmla="*/ 100 h 142" name="T51"/>
              <a:gd fmla="*/ 97 w 130" name="T52"/>
              <a:gd fmla="*/ 94 h 142" name="T53"/>
              <a:gd fmla="*/ 65 w 130" name="T54"/>
              <a:gd fmla="*/ 0 h 142" name="T55"/>
              <a:gd fmla="*/ 68 w 130" name="T56"/>
              <a:gd fmla="*/ 3 h 142" name="T57"/>
              <a:gd fmla="*/ 65 w 130" name="T58"/>
              <a:gd fmla="*/ 23 h 142" name="T59"/>
              <a:gd fmla="*/ 65 w 130" name="T60"/>
              <a:gd fmla="*/ 23 h 142" name="T61"/>
              <a:gd fmla="*/ 32 w 130" name="T62"/>
              <a:gd fmla="*/ 50 h 142" name="T63"/>
              <a:gd fmla="*/ 45 w 130" name="T64"/>
              <a:gd fmla="*/ 96 h 142" name="T65"/>
              <a:gd fmla="*/ 63 w 130" name="T66"/>
              <a:gd fmla="*/ 142 h 142" name="T67"/>
              <a:gd fmla="*/ 65 w 130" name="T68"/>
              <a:gd fmla="*/ 110 h 142" name="T69"/>
              <a:gd fmla="*/ 52 w 130" name="T70"/>
              <a:gd fmla="*/ 93 h 142" name="T71"/>
              <a:gd fmla="*/ 36 w 130" name="T72"/>
              <a:gd fmla="*/ 65 h 142" name="T73"/>
              <a:gd fmla="*/ 65 w 130" name="T74"/>
              <a:gd fmla="*/ 37 h 142" name="T75"/>
              <a:gd fmla="*/ 65 w 130" name="T76"/>
              <a:gd fmla="*/ 29 h 142" name="T77"/>
              <a:gd fmla="*/ 65 w 130" name="T78"/>
              <a:gd fmla="*/ 0 h 142" name="T79"/>
              <a:gd fmla="*/ 62 w 130" name="T80"/>
              <a:gd fmla="*/ 20 h 142" name="T81"/>
              <a:gd fmla="*/ 65 w 130" name="T82"/>
              <a:gd fmla="*/ 0 h 142" name="T83"/>
              <a:gd fmla="*/ 32 w 130" name="T84"/>
              <a:gd fmla="*/ 94 h 142" name="T85"/>
              <a:gd fmla="*/ 35 w 130" name="T86"/>
              <a:gd fmla="*/ 100 h 142" name="T87"/>
              <a:gd fmla="*/ 32 w 130" name="T88"/>
              <a:gd fmla="*/ 36 h 142" name="T89"/>
              <a:gd fmla="*/ 35 w 130" name="T90"/>
              <a:gd fmla="*/ 31 h 142" name="T91"/>
              <a:gd fmla="*/ 32 w 130" name="T92"/>
              <a:gd fmla="*/ 36 h 142" name="T93"/>
              <a:gd fmla="*/ 29 w 130" name="T94"/>
              <a:gd fmla="*/ 65 h 142" name="T95"/>
              <a:gd fmla="*/ 32 w 130" name="T96"/>
              <a:gd fmla="*/ 50 h 142" name="T97"/>
              <a:gd fmla="*/ 32 w 130" name="T98"/>
              <a:gd fmla="*/ 36 h 142" name="T99"/>
              <a:gd fmla="*/ 30 w 130" name="T100"/>
              <a:gd fmla="*/ 35 h 142" name="T101"/>
              <a:gd fmla="*/ 19 w 130" name="T102"/>
              <a:gd fmla="*/ 19 h 142" name="T103"/>
              <a:gd fmla="*/ 32 w 130" name="T104"/>
              <a:gd fmla="*/ 28 h 142" name="T105"/>
              <a:gd fmla="*/ 32 w 130" name="T106"/>
              <a:gd fmla="*/ 103 h 142" name="T107"/>
              <a:gd fmla="*/ 19 w 130" name="T108"/>
              <a:gd fmla="*/ 112 h 142" name="T109"/>
              <a:gd fmla="*/ 30 w 130" name="T110"/>
              <a:gd fmla="*/ 95 h 142" name="T111"/>
              <a:gd fmla="*/ 32 w 130" name="T112"/>
              <a:gd fmla="*/ 94 h 142" name="T113"/>
              <a:gd fmla="*/ 22 w 130" name="T114"/>
              <a:gd fmla="*/ 65 h 142" name="T115"/>
              <a:gd fmla="*/ 3 w 130" name="T116"/>
              <a:gd fmla="*/ 62 h 142" name="T117"/>
              <a:gd fmla="*/ 3 w 130" name="T118"/>
              <a:gd fmla="*/ 69 h 142" name="T119"/>
              <a:gd fmla="*/ 22 w 130" name="T120"/>
              <a:gd fmla="*/ 65 h 1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5" name="Freeform 81"/>
          <p:cNvSpPr>
            <a:spLocks noEditPoints="1"/>
          </p:cNvSpPr>
          <p:nvPr/>
        </p:nvSpPr>
        <p:spPr bwMode="auto">
          <a:xfrm>
            <a:off x="8255321" y="1580540"/>
            <a:ext cx="427038" cy="614363"/>
          </a:xfrm>
          <a:custGeom>
            <a:gdLst>
              <a:gd fmla="*/ 98 w 196" name="T0"/>
              <a:gd fmla="*/ 5 h 282" name="T1"/>
              <a:gd fmla="*/ 113 w 196" name="T2"/>
              <a:gd fmla="*/ 0 h 282" name="T3"/>
              <a:gd fmla="*/ 155 w 196" name="T4"/>
              <a:gd fmla="*/ 128 h 282" name="T5"/>
              <a:gd fmla="*/ 108 w 196" name="T6"/>
              <a:gd fmla="*/ 143 h 282" name="T7"/>
              <a:gd fmla="*/ 98 w 196" name="T8"/>
              <a:gd fmla="*/ 111 h 282" name="T9"/>
              <a:gd fmla="*/ 98 w 196" name="T10"/>
              <a:gd fmla="*/ 5 h 282" name="T11"/>
              <a:gd fmla="*/ 98 w 196" name="T12"/>
              <a:gd fmla="*/ 222 h 282" name="T13"/>
              <a:gd fmla="*/ 136 w 196" name="T14"/>
              <a:gd fmla="*/ 209 h 282" name="T15"/>
              <a:gd fmla="*/ 107 w 196" name="T16"/>
              <a:gd fmla="*/ 209 h 282" name="T17"/>
              <a:gd fmla="*/ 107 w 196" name="T18"/>
              <a:gd fmla="*/ 192 h 282" name="T19"/>
              <a:gd fmla="*/ 152 w 196" name="T20"/>
              <a:gd fmla="*/ 192 h 282" name="T21"/>
              <a:gd fmla="*/ 189 w 196" name="T22"/>
              <a:gd fmla="*/ 192 h 282" name="T23"/>
              <a:gd fmla="*/ 196 w 196" name="T24"/>
              <a:gd fmla="*/ 192 h 282" name="T25"/>
              <a:gd fmla="*/ 196 w 196" name="T26"/>
              <a:gd fmla="*/ 209 h 282" name="T27"/>
              <a:gd fmla="*/ 180 w 196" name="T28"/>
              <a:gd fmla="*/ 209 h 282" name="T29"/>
              <a:gd fmla="*/ 134 w 196" name="T30"/>
              <a:gd fmla="*/ 247 h 282" name="T31"/>
              <a:gd fmla="*/ 169 w 196" name="T32"/>
              <a:gd fmla="*/ 267 h 282" name="T33"/>
              <a:gd fmla="*/ 169 w 196" name="T34"/>
              <a:gd fmla="*/ 282 h 282" name="T35"/>
              <a:gd fmla="*/ 98 w 196" name="T36"/>
              <a:gd fmla="*/ 282 h 282" name="T37"/>
              <a:gd fmla="*/ 98 w 196" name="T38"/>
              <a:gd fmla="*/ 268 h 282" name="T39"/>
              <a:gd fmla="*/ 111 w 196" name="T40"/>
              <a:gd fmla="*/ 255 h 282" name="T41"/>
              <a:gd fmla="*/ 98 w 196" name="T42"/>
              <a:gd fmla="*/ 242 h 282" name="T43"/>
              <a:gd fmla="*/ 98 w 196" name="T44"/>
              <a:gd fmla="*/ 222 h 282" name="T45"/>
              <a:gd fmla="*/ 67 w 196" name="T46"/>
              <a:gd fmla="*/ 15 h 282" name="T47"/>
              <a:gd fmla="*/ 98 w 196" name="T48"/>
              <a:gd fmla="*/ 5 h 282" name="T49"/>
              <a:gd fmla="*/ 98 w 196" name="T50"/>
              <a:gd fmla="*/ 111 h 282" name="T51"/>
              <a:gd fmla="*/ 92 w 196" name="T52"/>
              <a:gd fmla="*/ 92 h 282" name="T53"/>
              <a:gd fmla="*/ 33 w 196" name="T54"/>
              <a:gd fmla="*/ 157 h 282" name="T55"/>
              <a:gd fmla="*/ 98 w 196" name="T56"/>
              <a:gd fmla="*/ 222 h 282" name="T57"/>
              <a:gd fmla="*/ 98 w 196" name="T58"/>
              <a:gd fmla="*/ 222 h 282" name="T59"/>
              <a:gd fmla="*/ 98 w 196" name="T60"/>
              <a:gd fmla="*/ 242 h 282" name="T61"/>
              <a:gd fmla="*/ 85 w 196" name="T62"/>
              <a:gd fmla="*/ 255 h 282" name="T63"/>
              <a:gd fmla="*/ 98 w 196" name="T64"/>
              <a:gd fmla="*/ 268 h 282" name="T65"/>
              <a:gd fmla="*/ 98 w 196" name="T66"/>
              <a:gd fmla="*/ 282 h 282" name="T67"/>
              <a:gd fmla="*/ 27 w 196" name="T68"/>
              <a:gd fmla="*/ 282 h 282" name="T69"/>
              <a:gd fmla="*/ 27 w 196" name="T70"/>
              <a:gd fmla="*/ 267 h 282" name="T71"/>
              <a:gd fmla="*/ 61 w 196" name="T72"/>
              <a:gd fmla="*/ 247 h 282" name="T73"/>
              <a:gd fmla="*/ 0 w 196" name="T74"/>
              <a:gd fmla="*/ 157 h 282" name="T75"/>
              <a:gd fmla="*/ 82 w 196" name="T76"/>
              <a:gd fmla="*/ 61 h 282" name="T77"/>
              <a:gd fmla="*/ 67 w 196" name="T78"/>
              <a:gd fmla="*/ 15 h 28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6" name="Freeform 82"/>
          <p:cNvSpPr>
            <a:spLocks noEditPoints="1"/>
          </p:cNvSpPr>
          <p:nvPr/>
        </p:nvSpPr>
        <p:spPr bwMode="auto">
          <a:xfrm>
            <a:off x="8102921" y="1493228"/>
            <a:ext cx="246063" cy="217488"/>
          </a:xfrm>
          <a:custGeom>
            <a:gdLst>
              <a:gd fmla="*/ 103 w 113" name="T0"/>
              <a:gd fmla="*/ 31 h 100" name="T1"/>
              <a:gd fmla="*/ 57 w 113" name="T2"/>
              <a:gd fmla="*/ 0 h 100" name="T3"/>
              <a:gd fmla="*/ 57 w 113" name="T4"/>
              <a:gd fmla="*/ 9 h 100" name="T5"/>
              <a:gd fmla="*/ 95 w 113" name="T6"/>
              <a:gd fmla="*/ 35 h 100" name="T7"/>
              <a:gd fmla="*/ 72 w 113" name="T8"/>
              <a:gd fmla="*/ 88 h 100" name="T9"/>
              <a:gd fmla="*/ 57 w 113" name="T10"/>
              <a:gd fmla="*/ 91 h 100" name="T11"/>
              <a:gd fmla="*/ 57 w 113" name="T12"/>
              <a:gd fmla="*/ 100 h 100" name="T13"/>
              <a:gd fmla="*/ 75 w 113" name="T14"/>
              <a:gd fmla="*/ 96 h 100" name="T15"/>
              <a:gd fmla="*/ 103 w 113" name="T16"/>
              <a:gd fmla="*/ 31 h 100" name="T17"/>
              <a:gd fmla="*/ 57 w 113" name="T18"/>
              <a:gd fmla="*/ 0 h 100" name="T19"/>
              <a:gd fmla="*/ 38 w 113" name="T20"/>
              <a:gd fmla="*/ 4 h 100" name="T21"/>
              <a:gd fmla="*/ 11 w 113" name="T22"/>
              <a:gd fmla="*/ 68 h 100" name="T23"/>
              <a:gd fmla="*/ 57 w 113" name="T24"/>
              <a:gd fmla="*/ 100 h 100" name="T25"/>
              <a:gd fmla="*/ 57 w 113" name="T26"/>
              <a:gd fmla="*/ 91 h 100" name="T27"/>
              <a:gd fmla="*/ 19 w 113" name="T28"/>
              <a:gd fmla="*/ 65 h 100" name="T29"/>
              <a:gd fmla="*/ 19 w 113" name="T30"/>
              <a:gd fmla="*/ 65 h 100" name="T31"/>
              <a:gd fmla="*/ 42 w 113" name="T32"/>
              <a:gd fmla="*/ 12 h 100" name="T33"/>
              <a:gd fmla="*/ 57 w 113" name="T34"/>
              <a:gd fmla="*/ 9 h 100" name="T35"/>
              <a:gd fmla="*/ 57 w 113" name="T36"/>
              <a:gd fmla="*/ 0 h 1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7" name="Freeform 83"/>
          <p:cNvSpPr/>
          <p:nvPr/>
        </p:nvSpPr>
        <p:spPr bwMode="auto">
          <a:xfrm>
            <a:off x="8033071" y="1623403"/>
            <a:ext cx="107950" cy="68263"/>
          </a:xfrm>
          <a:custGeom>
            <a:gdLst>
              <a:gd fmla="*/ 7 w 68" name="T0"/>
              <a:gd fmla="*/ 43 h 43" name="T1"/>
              <a:gd fmla="*/ 0 w 68" name="T2"/>
              <a:gd fmla="*/ 25 h 43" name="T3"/>
              <a:gd fmla="*/ 62 w 68" name="T4"/>
              <a:gd fmla="*/ 0 h 43" name="T5"/>
              <a:gd fmla="*/ 68 w 68" name="T6"/>
              <a:gd fmla="*/ 18 h 43" name="T7"/>
              <a:gd fmla="*/ 7 w 68" name="T8"/>
              <a:gd fmla="*/ 43 h 43" name="T9"/>
            </a:gdLst>
            <a:cxnLst>
              <a:cxn ang="0">
                <a:pos x="T0" y="T1"/>
              </a:cxn>
              <a:cxn ang="0">
                <a:pos x="T2" y="T3"/>
              </a:cxn>
              <a:cxn ang="0">
                <a:pos x="T4" y="T5"/>
              </a:cxn>
              <a:cxn ang="0">
                <a:pos x="T6" y="T7"/>
              </a:cxn>
              <a:cxn ang="0">
                <a:pos x="T8" y="T9"/>
              </a:cxn>
            </a:cxnLst>
            <a:rect b="b" l="0" r="r" t="0"/>
            <a:pathLst>
              <a:path h="43" w="68">
                <a:moveTo>
                  <a:pt x="7" y="43"/>
                </a:moveTo>
                <a:lnTo>
                  <a:pt x="0" y="25"/>
                </a:lnTo>
                <a:lnTo>
                  <a:pt x="62" y="0"/>
                </a:lnTo>
                <a:lnTo>
                  <a:pt x="68" y="18"/>
                </a:lnTo>
                <a:lnTo>
                  <a:pt x="7" y="4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8" name="Freeform 84"/>
          <p:cNvSpPr/>
          <p:nvPr/>
        </p:nvSpPr>
        <p:spPr bwMode="auto">
          <a:xfrm>
            <a:off x="7964809" y="1632928"/>
            <a:ext cx="146050" cy="88900"/>
          </a:xfrm>
          <a:custGeom>
            <a:gdLst>
              <a:gd fmla="*/ 16 w 67" name="T0"/>
              <a:gd fmla="*/ 39 h 41" name="T1"/>
              <a:gd fmla="*/ 2 w 67" name="T2"/>
              <a:gd fmla="*/ 33 h 41" name="T3"/>
              <a:gd fmla="*/ 8 w 67" name="T4"/>
              <a:gd fmla="*/ 19 h 41" name="T5"/>
              <a:gd fmla="*/ 50 w 67" name="T6"/>
              <a:gd fmla="*/ 2 h 41" name="T7"/>
              <a:gd fmla="*/ 64 w 67" name="T8"/>
              <a:gd fmla="*/ 8 h 41" name="T9"/>
              <a:gd fmla="*/ 58 w 67" name="T10"/>
              <a:gd fmla="*/ 22 h 41" name="T11"/>
              <a:gd fmla="*/ 16 w 67" name="T12"/>
              <a:gd fmla="*/ 39 h 41" name="T13"/>
            </a:gdLst>
            <a:cxnLst>
              <a:cxn ang="0">
                <a:pos x="T0" y="T1"/>
              </a:cxn>
              <a:cxn ang="0">
                <a:pos x="T2" y="T3"/>
              </a:cxn>
              <a:cxn ang="0">
                <a:pos x="T4" y="T5"/>
              </a:cxn>
              <a:cxn ang="0">
                <a:pos x="T6" y="T7"/>
              </a:cxn>
              <a:cxn ang="0">
                <a:pos x="T8" y="T9"/>
              </a:cxn>
              <a:cxn ang="0">
                <a:pos x="T10" y="T11"/>
              </a:cxn>
              <a:cxn ang="0">
                <a:pos x="T12" y="T13"/>
              </a:cxn>
            </a:cxnLst>
            <a:rect b="b" l="0" r="r" t="0"/>
            <a:pathLst>
              <a:path h="41" w="67">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29" name="Freeform 85"/>
          <p:cNvSpPr>
            <a:spLocks noEditPoints="1"/>
          </p:cNvSpPr>
          <p:nvPr/>
        </p:nvSpPr>
        <p:spPr bwMode="auto">
          <a:xfrm>
            <a:off x="7880671" y="2791803"/>
            <a:ext cx="446088" cy="158750"/>
          </a:xfrm>
          <a:custGeom>
            <a:gdLst>
              <a:gd fmla="*/ 142 w 205" name="T0"/>
              <a:gd fmla="*/ 5 h 73" name="T1"/>
              <a:gd fmla="*/ 157 w 205" name="T2"/>
              <a:gd fmla="*/ 2 h 73" name="T3"/>
              <a:gd fmla="*/ 164 w 205" name="T4"/>
              <a:gd fmla="*/ 5 h 73" name="T5"/>
              <a:gd fmla="*/ 179 w 205" name="T6"/>
              <a:gd fmla="*/ 2 h 73" name="T7"/>
              <a:gd fmla="*/ 202 w 205" name="T8"/>
              <a:gd fmla="*/ 18 h 73" name="T9"/>
              <a:gd fmla="*/ 187 w 205" name="T10"/>
              <a:gd fmla="*/ 42 h 73" name="T11"/>
              <a:gd fmla="*/ 177 w 205" name="T12"/>
              <a:gd fmla="*/ 43 h 73" name="T13"/>
              <a:gd fmla="*/ 166 w 205" name="T14"/>
              <a:gd fmla="*/ 18 h 73" name="T15"/>
              <a:gd fmla="*/ 172 w 205" name="T16"/>
              <a:gd fmla="*/ 45 h 73" name="T17"/>
              <a:gd fmla="*/ 167 w 205" name="T18"/>
              <a:gd fmla="*/ 50 h 73" name="T19"/>
              <a:gd fmla="*/ 142 w 205" name="T20"/>
              <a:gd fmla="*/ 55 h 73" name="T21"/>
              <a:gd fmla="*/ 142 w 205" name="T22"/>
              <a:gd fmla="*/ 20 h 73" name="T23"/>
              <a:gd fmla="*/ 158 w 205" name="T24"/>
              <a:gd fmla="*/ 17 h 73" name="T25"/>
              <a:gd fmla="*/ 163 w 205" name="T26"/>
              <a:gd fmla="*/ 19 h 73" name="T27"/>
              <a:gd fmla="*/ 161 w 205" name="T28"/>
              <a:gd fmla="*/ 9 h 73" name="T29"/>
              <a:gd fmla="*/ 155 w 205" name="T30"/>
              <a:gd fmla="*/ 5 h 73" name="T31"/>
              <a:gd fmla="*/ 142 w 205" name="T32"/>
              <a:gd fmla="*/ 8 h 73" name="T33"/>
              <a:gd fmla="*/ 142 w 205" name="T34"/>
              <a:gd fmla="*/ 5 h 73" name="T35"/>
              <a:gd fmla="*/ 28 w 205" name="T36"/>
              <a:gd fmla="*/ 30 h 73" name="T37"/>
              <a:gd fmla="*/ 116 w 205" name="T38"/>
              <a:gd fmla="*/ 13 h 73" name="T39"/>
              <a:gd fmla="*/ 121 w 205" name="T40"/>
              <a:gd fmla="*/ 9 h 73" name="T41"/>
              <a:gd fmla="*/ 142 w 205" name="T42"/>
              <a:gd fmla="*/ 5 h 73" name="T43"/>
              <a:gd fmla="*/ 142 w 205" name="T44"/>
              <a:gd fmla="*/ 8 h 73" name="T45"/>
              <a:gd fmla="*/ 124 w 205" name="T46"/>
              <a:gd fmla="*/ 11 h 73" name="T47"/>
              <a:gd fmla="*/ 120 w 205" name="T48"/>
              <a:gd fmla="*/ 17 h 73" name="T49"/>
              <a:gd fmla="*/ 122 w 205" name="T50"/>
              <a:gd fmla="*/ 28 h 73" name="T51"/>
              <a:gd fmla="*/ 122 w 205" name="T52"/>
              <a:gd fmla="*/ 28 h 73" name="T53"/>
              <a:gd fmla="*/ 126 w 205" name="T54"/>
              <a:gd fmla="*/ 24 h 73" name="T55"/>
              <a:gd fmla="*/ 142 w 205" name="T56"/>
              <a:gd fmla="*/ 20 h 73" name="T57"/>
              <a:gd fmla="*/ 142 w 205" name="T58"/>
              <a:gd fmla="*/ 55 h 73" name="T59"/>
              <a:gd fmla="*/ 130 w 205" name="T60"/>
              <a:gd fmla="*/ 57 h 73" name="T61"/>
              <a:gd fmla="*/ 125 w 205" name="T62"/>
              <a:gd fmla="*/ 56 h 73" name="T63"/>
              <a:gd fmla="*/ 35 w 205" name="T64"/>
              <a:gd fmla="*/ 73 h 73" name="T65"/>
              <a:gd fmla="*/ 28 w 205" name="T66"/>
              <a:gd fmla="*/ 70 h 73" name="T67"/>
              <a:gd fmla="*/ 28 w 205" name="T68"/>
              <a:gd fmla="*/ 67 h 73" name="T69"/>
              <a:gd fmla="*/ 35 w 205" name="T70"/>
              <a:gd fmla="*/ 70 h 73" name="T71"/>
              <a:gd fmla="*/ 35 w 205" name="T72"/>
              <a:gd fmla="*/ 70 h 73" name="T73"/>
              <a:gd fmla="*/ 37 w 205" name="T74"/>
              <a:gd fmla="*/ 70 h 73" name="T75"/>
              <a:gd fmla="*/ 42 w 205" name="T76"/>
              <a:gd fmla="*/ 62 h 73" name="T77"/>
              <a:gd fmla="*/ 36 w 205" name="T78"/>
              <a:gd fmla="*/ 57 h 73" name="T79"/>
              <a:gd fmla="*/ 40 w 205" name="T80"/>
              <a:gd fmla="*/ 50 h 73" name="T81"/>
              <a:gd fmla="*/ 34 w 205" name="T82"/>
              <a:gd fmla="*/ 45 h 73" name="T83"/>
              <a:gd fmla="*/ 37 w 205" name="T84"/>
              <a:gd fmla="*/ 38 h 73" name="T85"/>
              <a:gd fmla="*/ 30 w 205" name="T86"/>
              <a:gd fmla="*/ 33 h 73" name="T87"/>
              <a:gd fmla="*/ 28 w 205" name="T88"/>
              <a:gd fmla="*/ 33 h 73" name="T89"/>
              <a:gd fmla="*/ 28 w 205" name="T90"/>
              <a:gd fmla="*/ 34 h 73" name="T91"/>
              <a:gd fmla="*/ 28 w 205" name="T92"/>
              <a:gd fmla="*/ 30 h 73" name="T93"/>
              <a:gd fmla="*/ 26 w 205" name="T94"/>
              <a:gd fmla="*/ 31 h 73" name="T95"/>
              <a:gd fmla="*/ 28 w 205" name="T96"/>
              <a:gd fmla="*/ 30 h 73" name="T97"/>
              <a:gd fmla="*/ 28 w 205" name="T98"/>
              <a:gd fmla="*/ 34 h 73" name="T99"/>
              <a:gd fmla="*/ 13 w 205" name="T100"/>
              <a:gd fmla="*/ 49 h 73" name="T101"/>
              <a:gd fmla="*/ 15 w 205" name="T102"/>
              <a:gd fmla="*/ 62 h 73" name="T103"/>
              <a:gd fmla="*/ 28 w 205" name="T104"/>
              <a:gd fmla="*/ 67 h 73" name="T105"/>
              <a:gd fmla="*/ 28 w 205" name="T106"/>
              <a:gd fmla="*/ 70 h 73" name="T107"/>
              <a:gd fmla="*/ 0 w 205" name="T108"/>
              <a:gd fmla="*/ 58 h 73" name="T109"/>
              <a:gd fmla="*/ 26 w 205" name="T110"/>
              <a:gd fmla="*/ 31 h 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0" name="Freeform 86"/>
          <p:cNvSpPr/>
          <p:nvPr/>
        </p:nvSpPr>
        <p:spPr bwMode="auto">
          <a:xfrm>
            <a:off x="9728521" y="3201378"/>
            <a:ext cx="246063" cy="315913"/>
          </a:xfrm>
          <a:custGeom>
            <a:gdLst>
              <a:gd fmla="*/ 113 w 113" name="T0"/>
              <a:gd fmla="*/ 25 h 145" name="T1"/>
              <a:gd fmla="*/ 108 w 113" name="T2"/>
              <a:gd fmla="*/ 22 h 145" name="T3"/>
              <a:gd fmla="*/ 42 w 113" name="T4"/>
              <a:gd fmla="*/ 128 h 145" name="T5"/>
              <a:gd fmla="*/ 19 w 113" name="T6"/>
              <a:gd fmla="*/ 132 h 145" name="T7"/>
              <a:gd fmla="*/ 12 w 113" name="T8"/>
              <a:gd fmla="*/ 109 h 145" name="T9"/>
              <a:gd fmla="*/ 78 w 113" name="T10"/>
              <a:gd fmla="*/ 3 h 145" name="T11"/>
              <a:gd fmla="*/ 73 w 113" name="T12"/>
              <a:gd fmla="*/ 0 h 145" name="T13"/>
              <a:gd fmla="*/ 6 w 113" name="T14"/>
              <a:gd fmla="*/ 107 h 145" name="T15"/>
              <a:gd fmla="*/ 15 w 113" name="T16"/>
              <a:gd fmla="*/ 138 h 145" name="T17"/>
              <a:gd fmla="*/ 47 w 113" name="T18"/>
              <a:gd fmla="*/ 132 h 145" name="T19"/>
              <a:gd fmla="*/ 113 w 113" name="T20"/>
              <a:gd fmla="*/ 25 h 1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5" w="113">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1" name="Freeform 87"/>
          <p:cNvSpPr/>
          <p:nvPr/>
        </p:nvSpPr>
        <p:spPr bwMode="auto">
          <a:xfrm>
            <a:off x="9868221" y="3190265"/>
            <a:ext cx="119063" cy="82550"/>
          </a:xfrm>
          <a:custGeom>
            <a:gdLst>
              <a:gd fmla="*/ 54 w 55" name="T0"/>
              <a:gd fmla="*/ 35 h 38" name="T1"/>
              <a:gd fmla="*/ 48 w 55" name="T2"/>
              <a:gd fmla="*/ 37 h 38" name="T3"/>
              <a:gd fmla="*/ 3 w 55" name="T4"/>
              <a:gd fmla="*/ 9 h 38" name="T5"/>
              <a:gd fmla="*/ 2 w 55" name="T6"/>
              <a:gd fmla="*/ 3 h 38" name="T7"/>
              <a:gd fmla="*/ 8 w 55" name="T8"/>
              <a:gd fmla="*/ 1 h 38" name="T9"/>
              <a:gd fmla="*/ 53 w 55" name="T10"/>
              <a:gd fmla="*/ 29 h 38" name="T11"/>
              <a:gd fmla="*/ 54 w 55" name="T12"/>
              <a:gd fmla="*/ 35 h 38" name="T13"/>
            </a:gdLst>
            <a:cxnLst>
              <a:cxn ang="0">
                <a:pos x="T0" y="T1"/>
              </a:cxn>
              <a:cxn ang="0">
                <a:pos x="T2" y="T3"/>
              </a:cxn>
              <a:cxn ang="0">
                <a:pos x="T4" y="T5"/>
              </a:cxn>
              <a:cxn ang="0">
                <a:pos x="T6" y="T7"/>
              </a:cxn>
              <a:cxn ang="0">
                <a:pos x="T8" y="T9"/>
              </a:cxn>
              <a:cxn ang="0">
                <a:pos x="T10" y="T11"/>
              </a:cxn>
              <a:cxn ang="0">
                <a:pos x="T12" y="T13"/>
              </a:cxn>
            </a:cxnLst>
            <a:rect b="b" l="0" r="r" t="0"/>
            <a:pathLst>
              <a:path h="38" w="55">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2" name="Freeform 88"/>
          <p:cNvSpPr/>
          <p:nvPr/>
        </p:nvSpPr>
        <p:spPr bwMode="auto">
          <a:xfrm>
            <a:off x="9776146" y="3255353"/>
            <a:ext cx="163513" cy="227013"/>
          </a:xfrm>
          <a:custGeom>
            <a:gdLst>
              <a:gd fmla="*/ 75 w 75" name="T0"/>
              <a:gd fmla="*/ 4 h 104" name="T1"/>
              <a:gd fmla="*/ 69 w 75" name="T2"/>
              <a:gd fmla="*/ 0 h 104" name="T3"/>
              <a:gd fmla="*/ 10 w 75" name="T4"/>
              <a:gd fmla="*/ 95 h 104" name="T5"/>
              <a:gd fmla="*/ 0 w 75" name="T6"/>
              <a:gd fmla="*/ 100 h 104" name="T7"/>
              <a:gd fmla="*/ 1 w 75" name="T8"/>
              <a:gd fmla="*/ 101 h 104" name="T9"/>
              <a:gd fmla="*/ 17 w 75" name="T10"/>
              <a:gd fmla="*/ 98 h 104" name="T11"/>
              <a:gd fmla="*/ 75 w 75" name="T12"/>
              <a:gd fmla="*/ 4 h 104" name="T13"/>
            </a:gdLst>
            <a:cxnLst>
              <a:cxn ang="0">
                <a:pos x="T0" y="T1"/>
              </a:cxn>
              <a:cxn ang="0">
                <a:pos x="T2" y="T3"/>
              </a:cxn>
              <a:cxn ang="0">
                <a:pos x="T4" y="T5"/>
              </a:cxn>
              <a:cxn ang="0">
                <a:pos x="T6" y="T7"/>
              </a:cxn>
              <a:cxn ang="0">
                <a:pos x="T8" y="T9"/>
              </a:cxn>
              <a:cxn ang="0">
                <a:pos x="T10" y="T11"/>
              </a:cxn>
              <a:cxn ang="0">
                <a:pos x="T12" y="T13"/>
              </a:cxn>
            </a:cxnLst>
            <a:rect b="b" l="0" r="r" t="0"/>
            <a:pathLst>
              <a:path h="104" w="75">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3" name="Freeform 89"/>
          <p:cNvSpPr>
            <a:spLocks noEditPoints="1"/>
          </p:cNvSpPr>
          <p:nvPr/>
        </p:nvSpPr>
        <p:spPr bwMode="auto">
          <a:xfrm>
            <a:off x="9395146" y="1963128"/>
            <a:ext cx="222250" cy="161925"/>
          </a:xfrm>
          <a:custGeom>
            <a:gdLst>
              <a:gd fmla="*/ 84 w 102" name="T0"/>
              <a:gd fmla="*/ 71 h 74" name="T1"/>
              <a:gd fmla="*/ 79 w 102" name="T2"/>
              <a:gd fmla="*/ 69 h 74" name="T3"/>
              <a:gd fmla="*/ 79 w 102" name="T4"/>
              <a:gd fmla="*/ 69 h 74" name="T5"/>
              <a:gd fmla="*/ 79 w 102" name="T6"/>
              <a:gd fmla="*/ 52 h 74" name="T7"/>
              <a:gd fmla="*/ 86 w 102" name="T8"/>
              <a:gd fmla="*/ 49 h 74" name="T9"/>
              <a:gd fmla="*/ 90 w 102" name="T10"/>
              <a:gd fmla="*/ 38 h 74" name="T11"/>
              <a:gd fmla="*/ 79 w 102" name="T12"/>
              <a:gd fmla="*/ 31 h 74" name="T13"/>
              <a:gd fmla="*/ 85 w 102" name="T14"/>
              <a:gd fmla="*/ 20 h 74" name="T15"/>
              <a:gd fmla="*/ 79 w 102" name="T16"/>
              <a:gd fmla="*/ 16 h 74" name="T17"/>
              <a:gd fmla="*/ 72 w 102" name="T18"/>
              <a:gd fmla="*/ 3 h 74" name="T19"/>
              <a:gd fmla="*/ 79 w 102" name="T20"/>
              <a:gd fmla="*/ 16 h 74" name="T21"/>
              <a:gd fmla="*/ 72 w 102" name="T22"/>
              <a:gd fmla="*/ 21 h 74" name="T23"/>
              <a:gd fmla="*/ 72 w 102" name="T24"/>
              <a:gd fmla="*/ 9 h 74" name="T25"/>
              <a:gd fmla="*/ 79 w 102" name="T26"/>
              <a:gd fmla="*/ 73 h 74" name="T27"/>
              <a:gd fmla="*/ 72 w 102" name="T28"/>
              <a:gd fmla="*/ 69 h 74" name="T29"/>
              <a:gd fmla="*/ 79 w 102" name="T30"/>
              <a:gd fmla="*/ 73 h 74" name="T31"/>
              <a:gd fmla="*/ 79 w 102" name="T32"/>
              <a:gd fmla="*/ 34 h 74" name="T33"/>
              <a:gd fmla="*/ 75 w 102" name="T34"/>
              <a:gd fmla="*/ 45 h 74" name="T35"/>
              <a:gd fmla="*/ 79 w 102" name="T36"/>
              <a:gd fmla="*/ 52 h 74" name="T37"/>
              <a:gd fmla="*/ 72 w 102" name="T38"/>
              <a:gd fmla="*/ 25 h 74" name="T39"/>
              <a:gd fmla="*/ 79 w 102" name="T40"/>
              <a:gd fmla="*/ 31 h 74" name="T41"/>
              <a:gd fmla="*/ 72 w 102" name="T42"/>
              <a:gd fmla="*/ 3 h 74" name="T43"/>
              <a:gd fmla="*/ 71 w 102" name="T44"/>
              <a:gd fmla="*/ 8 h 74" name="T45"/>
              <a:gd fmla="*/ 66 w 102" name="T46"/>
              <a:gd fmla="*/ 2 h 74" name="T47"/>
              <a:gd fmla="*/ 66 w 102" name="T48"/>
              <a:gd fmla="*/ 73 h 74" name="T49"/>
              <a:gd fmla="*/ 67 w 102" name="T50"/>
              <a:gd fmla="*/ 65 h 74" name="T51"/>
              <a:gd fmla="*/ 72 w 102" name="T52"/>
              <a:gd fmla="*/ 74 h 74" name="T53"/>
              <a:gd fmla="*/ 72 w 102" name="T54"/>
              <a:gd fmla="*/ 21 h 74" name="T55"/>
              <a:gd fmla="*/ 72 w 102" name="T56"/>
              <a:gd fmla="*/ 52 h 74" name="T57"/>
              <a:gd fmla="*/ 66 w 102" name="T58"/>
              <a:gd fmla="*/ 57 h 74" name="T59"/>
              <a:gd fmla="*/ 69 w 102" name="T60"/>
              <a:gd fmla="*/ 16 h 74" name="T61"/>
              <a:gd fmla="*/ 22 w 102" name="T62"/>
              <a:gd fmla="*/ 10 h 74" name="T63"/>
              <a:gd fmla="*/ 66 w 102" name="T64"/>
              <a:gd fmla="*/ 5 h 74" name="T65"/>
              <a:gd fmla="*/ 64 w 102" name="T66"/>
              <a:gd fmla="*/ 6 h 74" name="T67"/>
              <a:gd fmla="*/ 66 w 102" name="T68"/>
              <a:gd fmla="*/ 16 h 74" name="T69"/>
              <a:gd fmla="*/ 66 w 102" name="T70"/>
              <a:gd fmla="*/ 64 h 74" name="T71"/>
              <a:gd fmla="*/ 37 w 102" name="T72"/>
              <a:gd fmla="*/ 57 h 74" name="T73"/>
              <a:gd fmla="*/ 22 w 102" name="T74"/>
              <a:gd fmla="*/ 49 h 74" name="T75"/>
              <a:gd fmla="*/ 27 w 102" name="T76"/>
              <a:gd fmla="*/ 48 h 74" name="T77"/>
              <a:gd fmla="*/ 22 w 102" name="T78"/>
              <a:gd fmla="*/ 27 h 74" name="T79"/>
              <a:gd fmla="*/ 2 w 102" name="T80"/>
              <a:gd fmla="*/ 41 h 74" name="T81"/>
              <a:gd fmla="*/ 22 w 102" name="T82"/>
              <a:gd fmla="*/ 10 h 74" name="T83"/>
              <a:gd fmla="*/ 17 w 102" name="T84"/>
              <a:gd fmla="*/ 28 h 74" name="T85"/>
              <a:gd fmla="*/ 22 w 102" name="T86"/>
              <a:gd fmla="*/ 49 h 74" name="T87"/>
              <a:gd fmla="*/ 2 w 102" name="T88"/>
              <a:gd fmla="*/ 41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4" name="Freeform 90"/>
          <p:cNvSpPr/>
          <p:nvPr/>
        </p:nvSpPr>
        <p:spPr bwMode="auto">
          <a:xfrm>
            <a:off x="7542534" y="3023578"/>
            <a:ext cx="206375" cy="266700"/>
          </a:xfrm>
          <a:custGeom>
            <a:gdLst>
              <a:gd fmla="*/ 0 w 95" name="T0"/>
              <a:gd fmla="*/ 21 h 123" name="T1"/>
              <a:gd fmla="*/ 4 w 95" name="T2"/>
              <a:gd fmla="*/ 19 h 123" name="T3"/>
              <a:gd fmla="*/ 59 w 95" name="T4"/>
              <a:gd fmla="*/ 109 h 123" name="T5"/>
              <a:gd fmla="*/ 79 w 95" name="T6"/>
              <a:gd fmla="*/ 112 h 123" name="T7"/>
              <a:gd fmla="*/ 85 w 95" name="T8"/>
              <a:gd fmla="*/ 93 h 123" name="T9"/>
              <a:gd fmla="*/ 29 w 95" name="T10"/>
              <a:gd fmla="*/ 3 h 123" name="T11"/>
              <a:gd fmla="*/ 34 w 95" name="T12"/>
              <a:gd fmla="*/ 0 h 123" name="T13"/>
              <a:gd fmla="*/ 90 w 95" name="T14"/>
              <a:gd fmla="*/ 91 h 123" name="T15"/>
              <a:gd fmla="*/ 82 w 95" name="T16"/>
              <a:gd fmla="*/ 117 h 123" name="T17"/>
              <a:gd fmla="*/ 56 w 95" name="T18"/>
              <a:gd fmla="*/ 112 h 123" name="T19"/>
              <a:gd fmla="*/ 0 w 95" name="T20"/>
              <a:gd fmla="*/ 21 h 1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3" w="95">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5" name="Freeform 91"/>
          <p:cNvSpPr/>
          <p:nvPr/>
        </p:nvSpPr>
        <p:spPr bwMode="auto">
          <a:xfrm>
            <a:off x="7529834" y="3014053"/>
            <a:ext cx="101600" cy="69850"/>
          </a:xfrm>
          <a:custGeom>
            <a:gdLst>
              <a:gd fmla="*/ 1 w 47" name="T0"/>
              <a:gd fmla="*/ 30 h 32" name="T1"/>
              <a:gd fmla="*/ 6 w 47" name="T2"/>
              <a:gd fmla="*/ 31 h 32" name="T3"/>
              <a:gd fmla="*/ 44 w 47" name="T4"/>
              <a:gd fmla="*/ 7 h 32" name="T5"/>
              <a:gd fmla="*/ 46 w 47" name="T6"/>
              <a:gd fmla="*/ 2 h 32" name="T7"/>
              <a:gd fmla="*/ 41 w 47" name="T8"/>
              <a:gd fmla="*/ 1 h 32" name="T9"/>
              <a:gd fmla="*/ 2 w 47" name="T10"/>
              <a:gd fmla="*/ 25 h 32" name="T11"/>
              <a:gd fmla="*/ 1 w 47" name="T12"/>
              <a:gd fmla="*/ 30 h 32" name="T13"/>
            </a:gdLst>
            <a:cxnLst>
              <a:cxn ang="0">
                <a:pos x="T0" y="T1"/>
              </a:cxn>
              <a:cxn ang="0">
                <a:pos x="T2" y="T3"/>
              </a:cxn>
              <a:cxn ang="0">
                <a:pos x="T4" y="T5"/>
              </a:cxn>
              <a:cxn ang="0">
                <a:pos x="T6" y="T7"/>
              </a:cxn>
              <a:cxn ang="0">
                <a:pos x="T8" y="T9"/>
              </a:cxn>
              <a:cxn ang="0">
                <a:pos x="T10" y="T11"/>
              </a:cxn>
              <a:cxn ang="0">
                <a:pos x="T12" y="T13"/>
              </a:cxn>
            </a:cxnLst>
            <a:rect b="b" l="0" r="r" t="0"/>
            <a:pathLst>
              <a:path h="32" w="47">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6" name="Freeform 92"/>
          <p:cNvSpPr/>
          <p:nvPr/>
        </p:nvSpPr>
        <p:spPr bwMode="auto">
          <a:xfrm>
            <a:off x="7571109" y="3071203"/>
            <a:ext cx="139700" cy="192088"/>
          </a:xfrm>
          <a:custGeom>
            <a:gdLst>
              <a:gd fmla="*/ 0 w 64" name="T0"/>
              <a:gd fmla="*/ 3 h 88" name="T1"/>
              <a:gd fmla="*/ 5 w 64" name="T2"/>
              <a:gd fmla="*/ 0 h 88" name="T3"/>
              <a:gd fmla="*/ 55 w 64" name="T4"/>
              <a:gd fmla="*/ 80 h 88" name="T5"/>
              <a:gd fmla="*/ 64 w 64" name="T6"/>
              <a:gd fmla="*/ 85 h 88" name="T7"/>
              <a:gd fmla="*/ 63 w 64" name="T8"/>
              <a:gd fmla="*/ 85 h 88" name="T9"/>
              <a:gd fmla="*/ 49 w 64" name="T10"/>
              <a:gd fmla="*/ 82 h 88" name="T11"/>
              <a:gd fmla="*/ 0 w 64" name="T12"/>
              <a:gd fmla="*/ 3 h 88" name="T13"/>
            </a:gdLst>
            <a:cxnLst>
              <a:cxn ang="0">
                <a:pos x="T0" y="T1"/>
              </a:cxn>
              <a:cxn ang="0">
                <a:pos x="T2" y="T3"/>
              </a:cxn>
              <a:cxn ang="0">
                <a:pos x="T4" y="T5"/>
              </a:cxn>
              <a:cxn ang="0">
                <a:pos x="T6" y="T7"/>
              </a:cxn>
              <a:cxn ang="0">
                <a:pos x="T8" y="T9"/>
              </a:cxn>
              <a:cxn ang="0">
                <a:pos x="T10" y="T11"/>
              </a:cxn>
              <a:cxn ang="0">
                <a:pos x="T12" y="T13"/>
              </a:cxn>
            </a:cxnLst>
            <a:rect b="b" l="0" r="r" t="0"/>
            <a:pathLst>
              <a:path h="88" w="64">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7" name="Freeform 93"/>
          <p:cNvSpPr>
            <a:spLocks noEditPoints="1"/>
          </p:cNvSpPr>
          <p:nvPr/>
        </p:nvSpPr>
        <p:spPr bwMode="auto">
          <a:xfrm>
            <a:off x="8903021" y="4674578"/>
            <a:ext cx="219075" cy="239713"/>
          </a:xfrm>
          <a:custGeom>
            <a:gdLst>
              <a:gd fmla="*/ 78 w 101" name="T0"/>
              <a:gd fmla="*/ 51 h 110" name="T1"/>
              <a:gd fmla="*/ 75 w 101" name="T2"/>
              <a:gd fmla="*/ 63 h 110" name="T3"/>
              <a:gd fmla="*/ 75 w 101" name="T4"/>
              <a:gd fmla="*/ 73 h 110" name="T5"/>
              <a:gd fmla="*/ 77 w 101" name="T6"/>
              <a:gd fmla="*/ 74 h 110" name="T7"/>
              <a:gd fmla="*/ 86 w 101" name="T8"/>
              <a:gd fmla="*/ 86 h 110" name="T9"/>
              <a:gd fmla="*/ 75 w 101" name="T10"/>
              <a:gd fmla="*/ 80 h 110" name="T11"/>
              <a:gd fmla="*/ 75 w 101" name="T12"/>
              <a:gd fmla="*/ 22 h 110" name="T13"/>
              <a:gd fmla="*/ 86 w 101" name="T14"/>
              <a:gd fmla="*/ 15 h 110" name="T15"/>
              <a:gd fmla="*/ 77 w 101" name="T16"/>
              <a:gd fmla="*/ 28 h 110" name="T17"/>
              <a:gd fmla="*/ 75 w 101" name="T18"/>
              <a:gd fmla="*/ 28 h 110" name="T19"/>
              <a:gd fmla="*/ 98 w 101" name="T20"/>
              <a:gd fmla="*/ 48 h 110" name="T21"/>
              <a:gd fmla="*/ 83 w 101" name="T22"/>
              <a:gd fmla="*/ 51 h 110" name="T23"/>
              <a:gd fmla="*/ 98 w 101" name="T24"/>
              <a:gd fmla="*/ 53 h 110" name="T25"/>
              <a:gd fmla="*/ 98 w 101" name="T26"/>
              <a:gd fmla="*/ 48 h 110" name="T27"/>
              <a:gd fmla="*/ 52 w 101" name="T28"/>
              <a:gd fmla="*/ 110 h 110" name="T29"/>
              <a:gd fmla="*/ 66 w 101" name="T30"/>
              <a:gd fmla="*/ 74 h 110" name="T31"/>
              <a:gd fmla="*/ 75 w 101" name="T32"/>
              <a:gd fmla="*/ 39 h 110" name="T33"/>
              <a:gd fmla="*/ 50 w 101" name="T34"/>
              <a:gd fmla="*/ 29 h 110" name="T35"/>
              <a:gd fmla="*/ 72 w 101" name="T36"/>
              <a:gd fmla="*/ 51 h 110" name="T37"/>
              <a:gd fmla="*/ 62 w 101" name="T38"/>
              <a:gd fmla="*/ 70 h 110" name="T39"/>
              <a:gd fmla="*/ 60 w 101" name="T40"/>
              <a:gd fmla="*/ 85 h 110" name="T41"/>
              <a:gd fmla="*/ 50 w 101" name="T42"/>
              <a:gd fmla="*/ 110 h 110" name="T43"/>
              <a:gd fmla="*/ 75 w 101" name="T44"/>
              <a:gd fmla="*/ 28 h 110" name="T45"/>
              <a:gd fmla="*/ 74 w 101" name="T46"/>
              <a:gd fmla="*/ 24 h 110" name="T47"/>
              <a:gd fmla="*/ 75 w 101" name="T48"/>
              <a:gd fmla="*/ 73 h 110" name="T49"/>
              <a:gd fmla="*/ 74 w 101" name="T50"/>
              <a:gd fmla="*/ 78 h 110" name="T51"/>
              <a:gd fmla="*/ 75 w 101" name="T52"/>
              <a:gd fmla="*/ 73 h 110" name="T53"/>
              <a:gd fmla="*/ 50 w 101" name="T54"/>
              <a:gd fmla="*/ 0 h 110" name="T55"/>
              <a:gd fmla="*/ 53 w 101" name="T56"/>
              <a:gd fmla="*/ 3 h 110" name="T57"/>
              <a:gd fmla="*/ 50 w 101" name="T58"/>
              <a:gd fmla="*/ 18 h 110" name="T59"/>
              <a:gd fmla="*/ 50 w 101" name="T60"/>
              <a:gd fmla="*/ 23 h 110" name="T61"/>
              <a:gd fmla="*/ 25 w 101" name="T62"/>
              <a:gd fmla="*/ 63 h 110" name="T63"/>
              <a:gd fmla="*/ 35 w 101" name="T64"/>
              <a:gd fmla="*/ 96 h 110" name="T65"/>
              <a:gd fmla="*/ 50 w 101" name="T66"/>
              <a:gd fmla="*/ 110 h 110" name="T67"/>
              <a:gd fmla="*/ 41 w 101" name="T68"/>
              <a:gd fmla="*/ 85 h 110" name="T69"/>
              <a:gd fmla="*/ 39 w 101" name="T70"/>
              <a:gd fmla="*/ 70 h 110" name="T71"/>
              <a:gd fmla="*/ 34 w 101" name="T72"/>
              <a:gd fmla="*/ 35 h 110" name="T73"/>
              <a:gd fmla="*/ 50 w 101" name="T74"/>
              <a:gd fmla="*/ 23 h 110" name="T75"/>
              <a:gd fmla="*/ 50 w 101" name="T76"/>
              <a:gd fmla="*/ 18 h 110" name="T77"/>
              <a:gd fmla="*/ 48 w 101" name="T78"/>
              <a:gd fmla="*/ 3 h 110" name="T79"/>
              <a:gd fmla="*/ 25 w 101" name="T80"/>
              <a:gd fmla="*/ 80 h 110" name="T81"/>
              <a:gd fmla="*/ 27 w 101" name="T82"/>
              <a:gd fmla="*/ 74 h 110" name="T83"/>
              <a:gd fmla="*/ 25 w 101" name="T84"/>
              <a:gd fmla="*/ 80 h 110" name="T85"/>
              <a:gd fmla="*/ 25 w 101" name="T86"/>
              <a:gd fmla="*/ 22 h 110" name="T87"/>
              <a:gd fmla="*/ 27 w 101" name="T88"/>
              <a:gd fmla="*/ 28 h 110" name="T89"/>
              <a:gd fmla="*/ 25 w 101" name="T90"/>
              <a:gd fmla="*/ 39 h 110" name="T91"/>
              <a:gd fmla="*/ 25 w 101" name="T92"/>
              <a:gd fmla="*/ 63 h 110" name="T93"/>
              <a:gd fmla="*/ 25 w 101" name="T94"/>
              <a:gd fmla="*/ 22 h 110" name="T95"/>
              <a:gd fmla="*/ 23 w 101" name="T96"/>
              <a:gd fmla="*/ 28 h 110" name="T97"/>
              <a:gd fmla="*/ 15 w 101" name="T98"/>
              <a:gd fmla="*/ 19 h 110" name="T99"/>
              <a:gd fmla="*/ 18 w 101" name="T100"/>
              <a:gd fmla="*/ 15 h 110" name="T101"/>
              <a:gd fmla="*/ 25 w 101" name="T102"/>
              <a:gd fmla="*/ 73 h 110" name="T103"/>
              <a:gd fmla="*/ 18 w 101" name="T104"/>
              <a:gd fmla="*/ 86 h 110" name="T105"/>
              <a:gd fmla="*/ 15 w 101" name="T106"/>
              <a:gd fmla="*/ 83 h 110" name="T107"/>
              <a:gd fmla="*/ 23 w 101" name="T108"/>
              <a:gd fmla="*/ 74 h 110" name="T109"/>
              <a:gd fmla="*/ 18 w 101" name="T110"/>
              <a:gd fmla="*/ 51 h 110" name="T111"/>
              <a:gd fmla="*/ 15 w 101" name="T112"/>
              <a:gd fmla="*/ 48 h 110" name="T113"/>
              <a:gd fmla="*/ 0 w 101" name="T114"/>
              <a:gd fmla="*/ 51 h 110" name="T115"/>
              <a:gd fmla="*/ 15 w 101" name="T116"/>
              <a:gd fmla="*/ 53 h 1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10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8" name="Freeform 94"/>
          <p:cNvSpPr/>
          <p:nvPr/>
        </p:nvSpPr>
        <p:spPr bwMode="auto">
          <a:xfrm>
            <a:off x="8637909" y="3095015"/>
            <a:ext cx="63500" cy="60325"/>
          </a:xfrm>
          <a:custGeom>
            <a:gdLst>
              <a:gd fmla="*/ 28 w 29" name="T0"/>
              <a:gd fmla="*/ 16 h 28" name="T1"/>
              <a:gd fmla="*/ 12 w 29" name="T2"/>
              <a:gd fmla="*/ 27 h 28" name="T3"/>
              <a:gd fmla="*/ 1 w 29" name="T4"/>
              <a:gd fmla="*/ 12 h 28" name="T5"/>
              <a:gd fmla="*/ 17 w 29" name="T6"/>
              <a:gd fmla="*/ 1 h 28" name="T7"/>
              <a:gd fmla="*/ 28 w 29" name="T8"/>
              <a:gd fmla="*/ 16 h 28" name="T9"/>
            </a:gdLst>
            <a:cxnLst>
              <a:cxn ang="0">
                <a:pos x="T0" y="T1"/>
              </a:cxn>
              <a:cxn ang="0">
                <a:pos x="T2" y="T3"/>
              </a:cxn>
              <a:cxn ang="0">
                <a:pos x="T4" y="T5"/>
              </a:cxn>
              <a:cxn ang="0">
                <a:pos x="T6" y="T7"/>
              </a:cxn>
              <a:cxn ang="0">
                <a:pos x="T8" y="T9"/>
              </a:cxn>
            </a:cxnLst>
            <a:rect b="b" l="0" r="r" t="0"/>
            <a:pathLst>
              <a:path h="28" w="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9" name="Freeform 95"/>
          <p:cNvSpPr/>
          <p:nvPr/>
        </p:nvSpPr>
        <p:spPr bwMode="auto">
          <a:xfrm>
            <a:off x="8623621" y="2912453"/>
            <a:ext cx="58738" cy="196850"/>
          </a:xfrm>
          <a:custGeom>
            <a:gdLst>
              <a:gd fmla="*/ 27 w 27" name="T0"/>
              <a:gd fmla="*/ 90 h 91" name="T1"/>
              <a:gd fmla="*/ 12 w 27" name="T2"/>
              <a:gd fmla="*/ 14 h 91" name="T3"/>
              <a:gd fmla="*/ 1 w 27" name="T4"/>
              <a:gd fmla="*/ 0 h 91" name="T5"/>
              <a:gd fmla="*/ 17 w 27" name="T6"/>
              <a:gd fmla="*/ 91 h 91" name="T7"/>
              <a:gd fmla="*/ 27 w 27" name="T8"/>
              <a:gd fmla="*/ 90 h 91" name="T9"/>
            </a:gdLst>
            <a:cxnLst>
              <a:cxn ang="0">
                <a:pos x="T0" y="T1"/>
              </a:cxn>
              <a:cxn ang="0">
                <a:pos x="T2" y="T3"/>
              </a:cxn>
              <a:cxn ang="0">
                <a:pos x="T4" y="T5"/>
              </a:cxn>
              <a:cxn ang="0">
                <a:pos x="T6" y="T7"/>
              </a:cxn>
              <a:cxn ang="0">
                <a:pos x="T8" y="T9"/>
              </a:cxn>
            </a:cxnLst>
            <a:rect b="b" l="0" r="r" t="0"/>
            <a:pathLst>
              <a:path h="91" w="27">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0" name="Freeform 96"/>
          <p:cNvSpPr/>
          <p:nvPr/>
        </p:nvSpPr>
        <p:spPr bwMode="auto">
          <a:xfrm>
            <a:off x="8664896" y="2944203"/>
            <a:ext cx="127000" cy="169863"/>
          </a:xfrm>
          <a:custGeom>
            <a:gdLst>
              <a:gd fmla="*/ 1 w 80" name="T0"/>
              <a:gd fmla="*/ 99 h 107" name="T1"/>
              <a:gd fmla="*/ 60 w 80" name="T2"/>
              <a:gd fmla="*/ 13 h 107" name="T3"/>
              <a:gd fmla="*/ 80 w 80" name="T4"/>
              <a:gd fmla="*/ 0 h 107" name="T5"/>
              <a:gd fmla="*/ 71 w 80" name="T6"/>
              <a:gd fmla="*/ 21 h 107" name="T7"/>
              <a:gd fmla="*/ 12 w 80" name="T8"/>
              <a:gd fmla="*/ 107 h 107" name="T9"/>
              <a:gd fmla="*/ 0 w 80" name="T10"/>
              <a:gd fmla="*/ 100 h 107" name="T11"/>
              <a:gd fmla="*/ 1 w 80" name="T12"/>
              <a:gd fmla="*/ 99 h 107" name="T13"/>
            </a:gdLst>
            <a:cxnLst>
              <a:cxn ang="0">
                <a:pos x="T0" y="T1"/>
              </a:cxn>
              <a:cxn ang="0">
                <a:pos x="T2" y="T3"/>
              </a:cxn>
              <a:cxn ang="0">
                <a:pos x="T4" y="T5"/>
              </a:cxn>
              <a:cxn ang="0">
                <a:pos x="T6" y="T7"/>
              </a:cxn>
              <a:cxn ang="0">
                <a:pos x="T8" y="T9"/>
              </a:cxn>
              <a:cxn ang="0">
                <a:pos x="T10" y="T11"/>
              </a:cxn>
              <a:cxn ang="0">
                <a:pos x="T12" y="T13"/>
              </a:cxn>
            </a:cxnLst>
            <a:rect b="b" l="0" r="r" t="0"/>
            <a:pathLst>
              <a:path h="107" w="80">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1" name="Freeform 97"/>
          <p:cNvSpPr/>
          <p:nvPr/>
        </p:nvSpPr>
        <p:spPr bwMode="auto">
          <a:xfrm>
            <a:off x="8653784" y="3141053"/>
            <a:ext cx="15875" cy="31750"/>
          </a:xfrm>
          <a:custGeom>
            <a:gdLst>
              <a:gd fmla="*/ 2 w 7" name="T0"/>
              <a:gd fmla="*/ 3 h 15" name="T1"/>
              <a:gd fmla="*/ 5 w 7" name="T2"/>
              <a:gd fmla="*/ 1 h 15" name="T3"/>
              <a:gd fmla="*/ 7 w 7" name="T4"/>
              <a:gd fmla="*/ 3 h 15" name="T5"/>
              <a:gd fmla="*/ 5 w 7" name="T6"/>
              <a:gd fmla="*/ 13 h 15" name="T7"/>
              <a:gd fmla="*/ 3 w 7" name="T8"/>
              <a:gd fmla="*/ 15 h 15" name="T9"/>
              <a:gd fmla="*/ 1 w 7" name="T10"/>
              <a:gd fmla="*/ 12 h 15" name="T11"/>
              <a:gd fmla="*/ 2 w 7" name="T12"/>
              <a:gd fmla="*/ 3 h 15" name="T13"/>
            </a:gdLst>
            <a:cxnLst>
              <a:cxn ang="0">
                <a:pos x="T0" y="T1"/>
              </a:cxn>
              <a:cxn ang="0">
                <a:pos x="T2" y="T3"/>
              </a:cxn>
              <a:cxn ang="0">
                <a:pos x="T4" y="T5"/>
              </a:cxn>
              <a:cxn ang="0">
                <a:pos x="T6" y="T7"/>
              </a:cxn>
              <a:cxn ang="0">
                <a:pos x="T8" y="T9"/>
              </a:cxn>
              <a:cxn ang="0">
                <a:pos x="T10" y="T11"/>
              </a:cxn>
              <a:cxn ang="0">
                <a:pos x="T12" y="T13"/>
              </a:cxn>
            </a:cxnLst>
            <a:rect b="b" l="0" r="r" t="0"/>
            <a:pathLst>
              <a:path h="15" w="7">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2" name="Freeform 98"/>
          <p:cNvSpPr>
            <a:spLocks noEditPoints="1"/>
          </p:cNvSpPr>
          <p:nvPr/>
        </p:nvSpPr>
        <p:spPr bwMode="auto">
          <a:xfrm>
            <a:off x="8602984" y="1532915"/>
            <a:ext cx="220663" cy="236538"/>
          </a:xfrm>
          <a:custGeom>
            <a:gdLst>
              <a:gd fmla="*/ 78 w 101" name="T0"/>
              <a:gd fmla="*/ 50 h 109" name="T1"/>
              <a:gd fmla="*/ 76 w 101" name="T2"/>
              <a:gd fmla="*/ 62 h 109" name="T3"/>
              <a:gd fmla="*/ 76 w 101" name="T4"/>
              <a:gd fmla="*/ 73 h 109" name="T5"/>
              <a:gd fmla="*/ 78 w 101" name="T6"/>
              <a:gd fmla="*/ 73 h 109" name="T7"/>
              <a:gd fmla="*/ 86 w 101" name="T8"/>
              <a:gd fmla="*/ 86 h 109" name="T9"/>
              <a:gd fmla="*/ 76 w 101" name="T10"/>
              <a:gd fmla="*/ 79 h 109" name="T11"/>
              <a:gd fmla="*/ 76 w 101" name="T12"/>
              <a:gd fmla="*/ 22 h 109" name="T13"/>
              <a:gd fmla="*/ 86 w 101" name="T14"/>
              <a:gd fmla="*/ 15 h 109" name="T15"/>
              <a:gd fmla="*/ 78 w 101" name="T16"/>
              <a:gd fmla="*/ 27 h 109" name="T17"/>
              <a:gd fmla="*/ 76 w 101" name="T18"/>
              <a:gd fmla="*/ 28 h 109" name="T19"/>
              <a:gd fmla="*/ 99 w 101" name="T20"/>
              <a:gd fmla="*/ 48 h 109" name="T21"/>
              <a:gd fmla="*/ 84 w 101" name="T22"/>
              <a:gd fmla="*/ 50 h 109" name="T23"/>
              <a:gd fmla="*/ 99 w 101" name="T24"/>
              <a:gd fmla="*/ 53 h 109" name="T25"/>
              <a:gd fmla="*/ 99 w 101" name="T26"/>
              <a:gd fmla="*/ 48 h 109" name="T27"/>
              <a:gd fmla="*/ 53 w 101" name="T28"/>
              <a:gd fmla="*/ 109 h 109" name="T29"/>
              <a:gd fmla="*/ 66 w 101" name="T30"/>
              <a:gd fmla="*/ 73 h 109" name="T31"/>
              <a:gd fmla="*/ 76 w 101" name="T32"/>
              <a:gd fmla="*/ 38 h 109" name="T33"/>
              <a:gd fmla="*/ 51 w 101" name="T34"/>
              <a:gd fmla="*/ 28 h 109" name="T35"/>
              <a:gd fmla="*/ 73 w 101" name="T36"/>
              <a:gd fmla="*/ 50 h 109" name="T37"/>
              <a:gd fmla="*/ 62 w 101" name="T38"/>
              <a:gd fmla="*/ 69 h 109" name="T39"/>
              <a:gd fmla="*/ 61 w 101" name="T40"/>
              <a:gd fmla="*/ 84 h 109" name="T41"/>
              <a:gd fmla="*/ 51 w 101" name="T42"/>
              <a:gd fmla="*/ 109 h 109" name="T43"/>
              <a:gd fmla="*/ 76 w 101" name="T44"/>
              <a:gd fmla="*/ 28 h 109" name="T45"/>
              <a:gd fmla="*/ 74 w 101" name="T46"/>
              <a:gd fmla="*/ 23 h 109" name="T47"/>
              <a:gd fmla="*/ 76 w 101" name="T48"/>
              <a:gd fmla="*/ 73 h 109" name="T49"/>
              <a:gd fmla="*/ 74 w 101" name="T50"/>
              <a:gd fmla="*/ 77 h 109" name="T51"/>
              <a:gd fmla="*/ 76 w 101" name="T52"/>
              <a:gd fmla="*/ 73 h 109" name="T53"/>
              <a:gd fmla="*/ 51 w 101" name="T54"/>
              <a:gd fmla="*/ 0 h 109" name="T55"/>
              <a:gd fmla="*/ 53 w 101" name="T56"/>
              <a:gd fmla="*/ 2 h 109" name="T57"/>
              <a:gd fmla="*/ 51 w 101" name="T58"/>
              <a:gd fmla="*/ 17 h 109" name="T59"/>
              <a:gd fmla="*/ 51 w 101" name="T60"/>
              <a:gd fmla="*/ 22 h 109" name="T61"/>
              <a:gd fmla="*/ 26 w 101" name="T62"/>
              <a:gd fmla="*/ 62 h 109" name="T63"/>
              <a:gd fmla="*/ 35 w 101" name="T64"/>
              <a:gd fmla="*/ 95 h 109" name="T65"/>
              <a:gd fmla="*/ 51 w 101" name="T66"/>
              <a:gd fmla="*/ 109 h 109" name="T67"/>
              <a:gd fmla="*/ 41 w 101" name="T68"/>
              <a:gd fmla="*/ 84 h 109" name="T69"/>
              <a:gd fmla="*/ 40 w 101" name="T70"/>
              <a:gd fmla="*/ 69 h 109" name="T71"/>
              <a:gd fmla="*/ 35 w 101" name="T72"/>
              <a:gd fmla="*/ 35 h 109" name="T73"/>
              <a:gd fmla="*/ 51 w 101" name="T74"/>
              <a:gd fmla="*/ 22 h 109" name="T75"/>
              <a:gd fmla="*/ 51 w 101" name="T76"/>
              <a:gd fmla="*/ 17 h 109" name="T77"/>
              <a:gd fmla="*/ 48 w 101" name="T78"/>
              <a:gd fmla="*/ 2 h 109" name="T79"/>
              <a:gd fmla="*/ 26 w 101" name="T80"/>
              <a:gd fmla="*/ 79 h 109" name="T81"/>
              <a:gd fmla="*/ 28 w 101" name="T82"/>
              <a:gd fmla="*/ 73 h 109" name="T83"/>
              <a:gd fmla="*/ 26 w 101" name="T84"/>
              <a:gd fmla="*/ 79 h 109" name="T85"/>
              <a:gd fmla="*/ 26 w 101" name="T86"/>
              <a:gd fmla="*/ 21 h 109" name="T87"/>
              <a:gd fmla="*/ 28 w 101" name="T88"/>
              <a:gd fmla="*/ 27 h 109" name="T89"/>
              <a:gd fmla="*/ 26 w 101" name="T90"/>
              <a:gd fmla="*/ 38 h 109" name="T91"/>
              <a:gd fmla="*/ 26 w 101" name="T92"/>
              <a:gd fmla="*/ 62 h 109" name="T93"/>
              <a:gd fmla="*/ 26 w 101" name="T94"/>
              <a:gd fmla="*/ 21 h 109" name="T95"/>
              <a:gd fmla="*/ 24 w 101" name="T96"/>
              <a:gd fmla="*/ 27 h 109" name="T97"/>
              <a:gd fmla="*/ 15 w 101" name="T98"/>
              <a:gd fmla="*/ 18 h 109" name="T99"/>
              <a:gd fmla="*/ 19 w 101" name="T100"/>
              <a:gd fmla="*/ 15 h 109" name="T101"/>
              <a:gd fmla="*/ 26 w 101" name="T102"/>
              <a:gd fmla="*/ 73 h 109" name="T103"/>
              <a:gd fmla="*/ 19 w 101" name="T104"/>
              <a:gd fmla="*/ 86 h 109" name="T105"/>
              <a:gd fmla="*/ 15 w 101" name="T106"/>
              <a:gd fmla="*/ 82 h 109" name="T107"/>
              <a:gd fmla="*/ 24 w 101" name="T108"/>
              <a:gd fmla="*/ 73 h 109" name="T109"/>
              <a:gd fmla="*/ 18 w 101" name="T110"/>
              <a:gd fmla="*/ 50 h 109" name="T111"/>
              <a:gd fmla="*/ 15 w 101" name="T112"/>
              <a:gd fmla="*/ 48 h 109" name="T113"/>
              <a:gd fmla="*/ 0 w 101" name="T114"/>
              <a:gd fmla="*/ 50 h 109" name="T115"/>
              <a:gd fmla="*/ 15 w 101" name="T116"/>
              <a:gd fmla="*/ 53 h 10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9" w="100">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43" name="燕尾形 142"/>
          <p:cNvSpPr/>
          <p:nvPr/>
        </p:nvSpPr>
        <p:spPr>
          <a:xfrm rot="5400000">
            <a:off x="2533191" y="2023502"/>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144" name="直接连接符 143"/>
          <p:cNvCxnSpPr/>
          <p:nvPr/>
        </p:nvCxnSpPr>
        <p:spPr>
          <a:xfrm>
            <a:off x="2713211" y="2599566"/>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50209" y="1503430"/>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46" name="矩形 47"/>
          <p:cNvSpPr>
            <a:spLocks noChangeArrowheads="1"/>
          </p:cNvSpPr>
          <p:nvPr/>
        </p:nvSpPr>
        <p:spPr bwMode="auto">
          <a:xfrm>
            <a:off x="3037247" y="1918168"/>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147" name="燕尾形 146"/>
          <p:cNvSpPr/>
          <p:nvPr/>
        </p:nvSpPr>
        <p:spPr>
          <a:xfrm rot="5400000">
            <a:off x="2533191" y="3391654"/>
            <a:ext cx="360040" cy="5760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148" name="直接连接符 147"/>
          <p:cNvCxnSpPr/>
          <p:nvPr/>
        </p:nvCxnSpPr>
        <p:spPr>
          <a:xfrm>
            <a:off x="2713211" y="3967718"/>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50209" y="2871582"/>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50" name="矩形 47"/>
          <p:cNvSpPr>
            <a:spLocks noChangeArrowheads="1"/>
          </p:cNvSpPr>
          <p:nvPr/>
        </p:nvSpPr>
        <p:spPr bwMode="auto">
          <a:xfrm>
            <a:off x="3037247" y="3286320"/>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151" name="燕尾形 150"/>
          <p:cNvSpPr/>
          <p:nvPr/>
        </p:nvSpPr>
        <p:spPr>
          <a:xfrm rot="5400000">
            <a:off x="2533191" y="4831814"/>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endParaRPr>
          </a:p>
        </p:txBody>
      </p:sp>
      <p:cxnSp>
        <p:nvCxnSpPr>
          <p:cNvPr id="152" name="直接连接符 151"/>
          <p:cNvCxnSpPr/>
          <p:nvPr/>
        </p:nvCxnSpPr>
        <p:spPr>
          <a:xfrm>
            <a:off x="2713211" y="5407878"/>
            <a:ext cx="3636404" cy="0"/>
          </a:xfrm>
          <a:prstGeom prst="line">
            <a:avLst/>
          </a:prstGeom>
          <a:ln>
            <a:solidFill>
              <a:schemeClr val="bg1">
                <a:lumMod val="50000"/>
              </a:schemeClr>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50209" y="4311742"/>
            <a:ext cx="1097262" cy="365752"/>
          </a:xfrm>
          <a:prstGeom prst="rect">
            <a:avLst/>
          </a:prstGeom>
        </p:spPr>
        <p:txBody>
          <a:bodyPr bIns="45716" lIns="91431" rIns="91431" tIns="45716" wrap="non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54" name="矩形 47"/>
          <p:cNvSpPr>
            <a:spLocks noChangeArrowheads="1"/>
          </p:cNvSpPr>
          <p:nvPr/>
        </p:nvSpPr>
        <p:spPr bwMode="auto">
          <a:xfrm>
            <a:off x="3037247" y="4726480"/>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250" fill="hold" id="15"/>
                                        <p:tgtEl>
                                          <p:spTgt spid="12"/>
                                        </p:tgtEl>
                                        <p:attrNameLst>
                                          <p:attrName>ppt_x</p:attrName>
                                        </p:attrNameLst>
                                      </p:cBhvr>
                                      <p:tavLst>
                                        <p:tav tm="0">
                                          <p:val>
                                            <p:strVal val="#ppt_x"/>
                                          </p:val>
                                        </p:tav>
                                        <p:tav tm="100000">
                                          <p:val>
                                            <p:strVal val="#ppt_x"/>
                                          </p:val>
                                        </p:tav>
                                      </p:tavLst>
                                    </p:anim>
                                    <p:anim calcmode="lin" valueType="num">
                                      <p:cBhvr additive="base">
                                        <p:cTn dur="25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4">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ppt_x"/>
                                          </p:val>
                                        </p:tav>
                                        <p:tav tm="100000">
                                          <p:val>
                                            <p:strVal val="#ppt_x"/>
                                          </p:val>
                                        </p:tav>
                                      </p:tavLst>
                                    </p:anim>
                                    <p:anim calcmode="lin" valueType="num">
                                      <p:cBhvr additive="base">
                                        <p:cTn dur="500" fill="hold" id="21"/>
                                        <p:tgtEl>
                                          <p:spTgt spid="2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4">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additive="base">
                                        <p:cTn dur="500" fill="hold" id="25"/>
                                        <p:tgtEl>
                                          <p:spTgt spid="24"/>
                                        </p:tgtEl>
                                        <p:attrNameLst>
                                          <p:attrName>ppt_x</p:attrName>
                                        </p:attrNameLst>
                                      </p:cBhvr>
                                      <p:tavLst>
                                        <p:tav tm="0">
                                          <p:val>
                                            <p:strVal val="#ppt_x"/>
                                          </p:val>
                                        </p:tav>
                                        <p:tav tm="100000">
                                          <p:val>
                                            <p:strVal val="#ppt_x"/>
                                          </p:val>
                                        </p:tav>
                                      </p:tavLst>
                                    </p:anim>
                                    <p:anim calcmode="lin" valueType="num">
                                      <p:cBhvr additive="base">
                                        <p:cTn dur="500" fill="hold" id="26"/>
                                        <p:tgtEl>
                                          <p:spTgt spid="24"/>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 presetSubtype="4">
                                  <p:stCondLst>
                                    <p:cond delay="0"/>
                                  </p:stCondLst>
                                  <p:childTnLst>
                                    <p:set>
                                      <p:cBhvr>
                                        <p:cTn dur="1" fill="hold" id="29">
                                          <p:stCondLst>
                                            <p:cond delay="0"/>
                                          </p:stCondLst>
                                        </p:cTn>
                                        <p:tgtEl>
                                          <p:spTgt spid="25"/>
                                        </p:tgtEl>
                                        <p:attrNameLst>
                                          <p:attrName>style.visibility</p:attrName>
                                        </p:attrNameLst>
                                      </p:cBhvr>
                                      <p:to>
                                        <p:strVal val="visible"/>
                                      </p:to>
                                    </p:set>
                                    <p:anim calcmode="lin" valueType="num">
                                      <p:cBhvr additive="base">
                                        <p:cTn dur="500" fill="hold" id="30"/>
                                        <p:tgtEl>
                                          <p:spTgt spid="25"/>
                                        </p:tgtEl>
                                        <p:attrNameLst>
                                          <p:attrName>ppt_x</p:attrName>
                                        </p:attrNameLst>
                                      </p:cBhvr>
                                      <p:tavLst>
                                        <p:tav tm="0">
                                          <p:val>
                                            <p:strVal val="#ppt_x"/>
                                          </p:val>
                                        </p:tav>
                                        <p:tav tm="100000">
                                          <p:val>
                                            <p:strVal val="#ppt_x"/>
                                          </p:val>
                                        </p:tav>
                                      </p:tavLst>
                                    </p:anim>
                                    <p:anim calcmode="lin" valueType="num">
                                      <p:cBhvr additive="base">
                                        <p:cTn dur="500" fill="hold" id="31"/>
                                        <p:tgtEl>
                                          <p:spTgt spid="25"/>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 presetSubtype="2">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500" fill="hold" id="35"/>
                                        <p:tgtEl>
                                          <p:spTgt spid="27"/>
                                        </p:tgtEl>
                                        <p:attrNameLst>
                                          <p:attrName>ppt_x</p:attrName>
                                        </p:attrNameLst>
                                      </p:cBhvr>
                                      <p:tavLst>
                                        <p:tav tm="0">
                                          <p:val>
                                            <p:strVal val="1+#ppt_w/2"/>
                                          </p:val>
                                        </p:tav>
                                        <p:tav tm="100000">
                                          <p:val>
                                            <p:strVal val="#ppt_x"/>
                                          </p:val>
                                        </p:tav>
                                      </p:tavLst>
                                    </p:anim>
                                    <p:anim calcmode="lin" valueType="num">
                                      <p:cBhvr additive="base">
                                        <p:cTn dur="500" fill="hold" id="36"/>
                                        <p:tgtEl>
                                          <p:spTgt spid="2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ppt_x"/>
                                          </p:val>
                                        </p:tav>
                                        <p:tav tm="100000">
                                          <p:val>
                                            <p:strVal val="#ppt_x"/>
                                          </p:val>
                                        </p:tav>
                                      </p:tavLst>
                                    </p:anim>
                                    <p:anim calcmode="lin" valueType="num">
                                      <p:cBhvr additive="base">
                                        <p:cTn dur="500" fill="hold" id="40"/>
                                        <p:tgtEl>
                                          <p:spTgt spid="2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additive="base">
                                        <p:cTn dur="500" fill="hold" id="43"/>
                                        <p:tgtEl>
                                          <p:spTgt spid="29"/>
                                        </p:tgtEl>
                                        <p:attrNameLst>
                                          <p:attrName>ppt_x</p:attrName>
                                        </p:attrNameLst>
                                      </p:cBhvr>
                                      <p:tavLst>
                                        <p:tav tm="0">
                                          <p:val>
                                            <p:strVal val="#ppt_x"/>
                                          </p:val>
                                        </p:tav>
                                        <p:tav tm="100000">
                                          <p:val>
                                            <p:strVal val="#ppt_x"/>
                                          </p:val>
                                        </p:tav>
                                      </p:tavLst>
                                    </p:anim>
                                    <p:anim calcmode="lin" valueType="num">
                                      <p:cBhvr additive="base">
                                        <p:cTn dur="500" fill="hold" id="44"/>
                                        <p:tgtEl>
                                          <p:spTgt spid="29"/>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500" fill="hold" id="47"/>
                                        <p:tgtEl>
                                          <p:spTgt spid="30"/>
                                        </p:tgtEl>
                                        <p:attrNameLst>
                                          <p:attrName>ppt_x</p:attrName>
                                        </p:attrNameLst>
                                      </p:cBhvr>
                                      <p:tavLst>
                                        <p:tav tm="0">
                                          <p:val>
                                            <p:strVal val="#ppt_x"/>
                                          </p:val>
                                        </p:tav>
                                        <p:tav tm="100000">
                                          <p:val>
                                            <p:strVal val="#ppt_x"/>
                                          </p:val>
                                        </p:tav>
                                      </p:tavLst>
                                    </p:anim>
                                    <p:anim calcmode="lin" valueType="num">
                                      <p:cBhvr additive="base">
                                        <p:cTn dur="500" fill="hold" id="48"/>
                                        <p:tgtEl>
                                          <p:spTgt spid="30"/>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3">
                                  <p:stCondLst>
                                    <p:cond delay="0"/>
                                  </p:stCondLst>
                                  <p:childTnLst>
                                    <p:set>
                                      <p:cBhvr>
                                        <p:cTn dur="1" fill="hold" id="50">
                                          <p:stCondLst>
                                            <p:cond delay="0"/>
                                          </p:stCondLst>
                                        </p:cTn>
                                        <p:tgtEl>
                                          <p:spTgt spid="43"/>
                                        </p:tgtEl>
                                        <p:attrNameLst>
                                          <p:attrName>style.visibility</p:attrName>
                                        </p:attrNameLst>
                                      </p:cBhvr>
                                      <p:to>
                                        <p:strVal val="visible"/>
                                      </p:to>
                                    </p:set>
                                    <p:anim calcmode="lin" valueType="num">
                                      <p:cBhvr additive="base">
                                        <p:cTn dur="500" fill="hold" id="51"/>
                                        <p:tgtEl>
                                          <p:spTgt spid="43"/>
                                        </p:tgtEl>
                                        <p:attrNameLst>
                                          <p:attrName>ppt_x</p:attrName>
                                        </p:attrNameLst>
                                      </p:cBhvr>
                                      <p:tavLst>
                                        <p:tav tm="0">
                                          <p:val>
                                            <p:strVal val="1+#ppt_w/2"/>
                                          </p:val>
                                        </p:tav>
                                        <p:tav tm="100000">
                                          <p:val>
                                            <p:strVal val="#ppt_x"/>
                                          </p:val>
                                        </p:tav>
                                      </p:tavLst>
                                    </p:anim>
                                    <p:anim calcmode="lin" valueType="num">
                                      <p:cBhvr additive="base">
                                        <p:cTn dur="500" fill="hold" id="52"/>
                                        <p:tgtEl>
                                          <p:spTgt spid="43"/>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44"/>
                                        </p:tgtEl>
                                        <p:attrNameLst>
                                          <p:attrName>style.visibility</p:attrName>
                                        </p:attrNameLst>
                                      </p:cBhvr>
                                      <p:to>
                                        <p:strVal val="visible"/>
                                      </p:to>
                                    </p:set>
                                    <p:anim calcmode="lin" valueType="num">
                                      <p:cBhvr additive="base">
                                        <p:cTn dur="500" fill="hold" id="55"/>
                                        <p:tgtEl>
                                          <p:spTgt spid="44"/>
                                        </p:tgtEl>
                                        <p:attrNameLst>
                                          <p:attrName>ppt_x</p:attrName>
                                        </p:attrNameLst>
                                      </p:cBhvr>
                                      <p:tavLst>
                                        <p:tav tm="0">
                                          <p:val>
                                            <p:strVal val="#ppt_x"/>
                                          </p:val>
                                        </p:tav>
                                        <p:tav tm="100000">
                                          <p:val>
                                            <p:strVal val="#ppt_x"/>
                                          </p:val>
                                        </p:tav>
                                      </p:tavLst>
                                    </p:anim>
                                    <p:anim calcmode="lin" valueType="num">
                                      <p:cBhvr additive="base">
                                        <p:cTn dur="500" fill="hold" id="56"/>
                                        <p:tgtEl>
                                          <p:spTgt spid="44"/>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45"/>
                                        </p:tgtEl>
                                        <p:attrNameLst>
                                          <p:attrName>style.visibility</p:attrName>
                                        </p:attrNameLst>
                                      </p:cBhvr>
                                      <p:to>
                                        <p:strVal val="visible"/>
                                      </p:to>
                                    </p:set>
                                    <p:anim calcmode="lin" valueType="num">
                                      <p:cBhvr additive="base">
                                        <p:cTn dur="500" fill="hold" id="59"/>
                                        <p:tgtEl>
                                          <p:spTgt spid="45"/>
                                        </p:tgtEl>
                                        <p:attrNameLst>
                                          <p:attrName>ppt_x</p:attrName>
                                        </p:attrNameLst>
                                      </p:cBhvr>
                                      <p:tavLst>
                                        <p:tav tm="0">
                                          <p:val>
                                            <p:strVal val="#ppt_x"/>
                                          </p:val>
                                        </p:tav>
                                        <p:tav tm="100000">
                                          <p:val>
                                            <p:strVal val="#ppt_x"/>
                                          </p:val>
                                        </p:tav>
                                      </p:tavLst>
                                    </p:anim>
                                    <p:anim calcmode="lin" valueType="num">
                                      <p:cBhvr additive="base">
                                        <p:cTn dur="500" fill="hold" id="60"/>
                                        <p:tgtEl>
                                          <p:spTgt spid="45"/>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46"/>
                                        </p:tgtEl>
                                        <p:attrNameLst>
                                          <p:attrName>style.visibility</p:attrName>
                                        </p:attrNameLst>
                                      </p:cBhvr>
                                      <p:to>
                                        <p:strVal val="visible"/>
                                      </p:to>
                                    </p:set>
                                    <p:anim calcmode="lin" valueType="num">
                                      <p:cBhvr additive="base">
                                        <p:cTn dur="500" fill="hold" id="63"/>
                                        <p:tgtEl>
                                          <p:spTgt spid="46"/>
                                        </p:tgtEl>
                                        <p:attrNameLst>
                                          <p:attrName>ppt_x</p:attrName>
                                        </p:attrNameLst>
                                      </p:cBhvr>
                                      <p:tavLst>
                                        <p:tav tm="0">
                                          <p:val>
                                            <p:strVal val="#ppt_x"/>
                                          </p:val>
                                        </p:tav>
                                        <p:tav tm="100000">
                                          <p:val>
                                            <p:strVal val="#ppt_x"/>
                                          </p:val>
                                        </p:tav>
                                      </p:tavLst>
                                    </p:anim>
                                    <p:anim calcmode="lin" valueType="num">
                                      <p:cBhvr additive="base">
                                        <p:cTn dur="500" fill="hold" id="64"/>
                                        <p:tgtEl>
                                          <p:spTgt spid="46"/>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47"/>
                                        </p:tgtEl>
                                        <p:attrNameLst>
                                          <p:attrName>style.visibility</p:attrName>
                                        </p:attrNameLst>
                                      </p:cBhvr>
                                      <p:to>
                                        <p:strVal val="visible"/>
                                      </p:to>
                                    </p:set>
                                    <p:anim calcmode="lin" valueType="num">
                                      <p:cBhvr additive="base">
                                        <p:cTn dur="500" fill="hold" id="67"/>
                                        <p:tgtEl>
                                          <p:spTgt spid="47"/>
                                        </p:tgtEl>
                                        <p:attrNameLst>
                                          <p:attrName>ppt_x</p:attrName>
                                        </p:attrNameLst>
                                      </p:cBhvr>
                                      <p:tavLst>
                                        <p:tav tm="0">
                                          <p:val>
                                            <p:strVal val="#ppt_x"/>
                                          </p:val>
                                        </p:tav>
                                        <p:tav tm="100000">
                                          <p:val>
                                            <p:strVal val="#ppt_x"/>
                                          </p:val>
                                        </p:tav>
                                      </p:tavLst>
                                    </p:anim>
                                    <p:anim calcmode="lin" valueType="num">
                                      <p:cBhvr additive="base">
                                        <p:cTn dur="500" fill="hold" id="68"/>
                                        <p:tgtEl>
                                          <p:spTgt spid="47"/>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6">
                                  <p:stCondLst>
                                    <p:cond delay="0"/>
                                  </p:stCondLst>
                                  <p:childTnLst>
                                    <p:set>
                                      <p:cBhvr>
                                        <p:cTn dur="1" fill="hold" id="70">
                                          <p:stCondLst>
                                            <p:cond delay="0"/>
                                          </p:stCondLst>
                                        </p:cTn>
                                        <p:tgtEl>
                                          <p:spTgt spid="48"/>
                                        </p:tgtEl>
                                        <p:attrNameLst>
                                          <p:attrName>style.visibility</p:attrName>
                                        </p:attrNameLst>
                                      </p:cBhvr>
                                      <p:to>
                                        <p:strVal val="visible"/>
                                      </p:to>
                                    </p:set>
                                    <p:anim calcmode="lin" valueType="num">
                                      <p:cBhvr additive="base">
                                        <p:cTn dur="500" fill="hold" id="71"/>
                                        <p:tgtEl>
                                          <p:spTgt spid="48"/>
                                        </p:tgtEl>
                                        <p:attrNameLst>
                                          <p:attrName>ppt_x</p:attrName>
                                        </p:attrNameLst>
                                      </p:cBhvr>
                                      <p:tavLst>
                                        <p:tav tm="0">
                                          <p:val>
                                            <p:strVal val="1+#ppt_w/2"/>
                                          </p:val>
                                        </p:tav>
                                        <p:tav tm="100000">
                                          <p:val>
                                            <p:strVal val="#ppt_x"/>
                                          </p:val>
                                        </p:tav>
                                      </p:tavLst>
                                    </p:anim>
                                    <p:anim calcmode="lin" valueType="num">
                                      <p:cBhvr additive="base">
                                        <p:cTn dur="500" fill="hold" id="72"/>
                                        <p:tgtEl>
                                          <p:spTgt spid="48"/>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6">
                                  <p:stCondLst>
                                    <p:cond delay="0"/>
                                  </p:stCondLst>
                                  <p:childTnLst>
                                    <p:set>
                                      <p:cBhvr>
                                        <p:cTn dur="1" fill="hold" id="74">
                                          <p:stCondLst>
                                            <p:cond delay="0"/>
                                          </p:stCondLst>
                                        </p:cTn>
                                        <p:tgtEl>
                                          <p:spTgt spid="55"/>
                                        </p:tgtEl>
                                        <p:attrNameLst>
                                          <p:attrName>style.visibility</p:attrName>
                                        </p:attrNameLst>
                                      </p:cBhvr>
                                      <p:to>
                                        <p:strVal val="visible"/>
                                      </p:to>
                                    </p:set>
                                    <p:anim calcmode="lin" valueType="num">
                                      <p:cBhvr additive="base">
                                        <p:cTn dur="500" fill="hold" id="75"/>
                                        <p:tgtEl>
                                          <p:spTgt spid="55"/>
                                        </p:tgtEl>
                                        <p:attrNameLst>
                                          <p:attrName>ppt_x</p:attrName>
                                        </p:attrNameLst>
                                      </p:cBhvr>
                                      <p:tavLst>
                                        <p:tav tm="0">
                                          <p:val>
                                            <p:strVal val="1+#ppt_w/2"/>
                                          </p:val>
                                        </p:tav>
                                        <p:tav tm="100000">
                                          <p:val>
                                            <p:strVal val="#ppt_x"/>
                                          </p:val>
                                        </p:tav>
                                      </p:tavLst>
                                    </p:anim>
                                    <p:anim calcmode="lin" valueType="num">
                                      <p:cBhvr additive="base">
                                        <p:cTn dur="500" fill="hold" id="76"/>
                                        <p:tgtEl>
                                          <p:spTgt spid="55"/>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56"/>
                                        </p:tgtEl>
                                        <p:attrNameLst>
                                          <p:attrName>style.visibility</p:attrName>
                                        </p:attrNameLst>
                                      </p:cBhvr>
                                      <p:to>
                                        <p:strVal val="visible"/>
                                      </p:to>
                                    </p:set>
                                    <p:anim calcmode="lin" valueType="num">
                                      <p:cBhvr additive="base">
                                        <p:cTn dur="500" fill="hold" id="79"/>
                                        <p:tgtEl>
                                          <p:spTgt spid="56"/>
                                        </p:tgtEl>
                                        <p:attrNameLst>
                                          <p:attrName>ppt_x</p:attrName>
                                        </p:attrNameLst>
                                      </p:cBhvr>
                                      <p:tavLst>
                                        <p:tav tm="0">
                                          <p:val>
                                            <p:strVal val="#ppt_x"/>
                                          </p:val>
                                        </p:tav>
                                        <p:tav tm="100000">
                                          <p:val>
                                            <p:strVal val="#ppt_x"/>
                                          </p:val>
                                        </p:tav>
                                      </p:tavLst>
                                    </p:anim>
                                    <p:anim calcmode="lin" valueType="num">
                                      <p:cBhvr additive="base">
                                        <p:cTn dur="500" fill="hold" id="80"/>
                                        <p:tgtEl>
                                          <p:spTgt spid="56"/>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57"/>
                                        </p:tgtEl>
                                        <p:attrNameLst>
                                          <p:attrName>style.visibility</p:attrName>
                                        </p:attrNameLst>
                                      </p:cBhvr>
                                      <p:to>
                                        <p:strVal val="visible"/>
                                      </p:to>
                                    </p:set>
                                    <p:anim calcmode="lin" valueType="num">
                                      <p:cBhvr additive="base">
                                        <p:cTn dur="500" fill="hold" id="83"/>
                                        <p:tgtEl>
                                          <p:spTgt spid="57"/>
                                        </p:tgtEl>
                                        <p:attrNameLst>
                                          <p:attrName>ppt_x</p:attrName>
                                        </p:attrNameLst>
                                      </p:cBhvr>
                                      <p:tavLst>
                                        <p:tav tm="0">
                                          <p:val>
                                            <p:strVal val="#ppt_x"/>
                                          </p:val>
                                        </p:tav>
                                        <p:tav tm="100000">
                                          <p:val>
                                            <p:strVal val="#ppt_x"/>
                                          </p:val>
                                        </p:tav>
                                      </p:tavLst>
                                    </p:anim>
                                    <p:anim calcmode="lin" valueType="num">
                                      <p:cBhvr additive="base">
                                        <p:cTn dur="500" fill="hold" id="84"/>
                                        <p:tgtEl>
                                          <p:spTgt spid="57"/>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58"/>
                                        </p:tgtEl>
                                        <p:attrNameLst>
                                          <p:attrName>style.visibility</p:attrName>
                                        </p:attrNameLst>
                                      </p:cBhvr>
                                      <p:to>
                                        <p:strVal val="visible"/>
                                      </p:to>
                                    </p:set>
                                    <p:anim calcmode="lin" valueType="num">
                                      <p:cBhvr additive="base">
                                        <p:cTn dur="500" fill="hold" id="87"/>
                                        <p:tgtEl>
                                          <p:spTgt spid="58"/>
                                        </p:tgtEl>
                                        <p:attrNameLst>
                                          <p:attrName>ppt_x</p:attrName>
                                        </p:attrNameLst>
                                      </p:cBhvr>
                                      <p:tavLst>
                                        <p:tav tm="0">
                                          <p:val>
                                            <p:strVal val="#ppt_x"/>
                                          </p:val>
                                        </p:tav>
                                        <p:tav tm="100000">
                                          <p:val>
                                            <p:strVal val="#ppt_x"/>
                                          </p:val>
                                        </p:tav>
                                      </p:tavLst>
                                    </p:anim>
                                    <p:anim calcmode="lin" valueType="num">
                                      <p:cBhvr additive="base">
                                        <p:cTn dur="500" fill="hold" id="88"/>
                                        <p:tgtEl>
                                          <p:spTgt spid="58"/>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59"/>
                                        </p:tgtEl>
                                        <p:attrNameLst>
                                          <p:attrName>style.visibility</p:attrName>
                                        </p:attrNameLst>
                                      </p:cBhvr>
                                      <p:to>
                                        <p:strVal val="visible"/>
                                      </p:to>
                                    </p:set>
                                    <p:anim calcmode="lin" valueType="num">
                                      <p:cBhvr additive="base">
                                        <p:cTn dur="500" fill="hold" id="91"/>
                                        <p:tgtEl>
                                          <p:spTgt spid="59"/>
                                        </p:tgtEl>
                                        <p:attrNameLst>
                                          <p:attrName>ppt_x</p:attrName>
                                        </p:attrNameLst>
                                      </p:cBhvr>
                                      <p:tavLst>
                                        <p:tav tm="0">
                                          <p:val>
                                            <p:strVal val="#ppt_x"/>
                                          </p:val>
                                        </p:tav>
                                        <p:tav tm="100000">
                                          <p:val>
                                            <p:strVal val="#ppt_x"/>
                                          </p:val>
                                        </p:tav>
                                      </p:tavLst>
                                    </p:anim>
                                    <p:anim calcmode="lin" valueType="num">
                                      <p:cBhvr additive="base">
                                        <p:cTn dur="500" fill="hold" id="92"/>
                                        <p:tgtEl>
                                          <p:spTgt spid="59"/>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60"/>
                                        </p:tgtEl>
                                        <p:attrNameLst>
                                          <p:attrName>style.visibility</p:attrName>
                                        </p:attrNameLst>
                                      </p:cBhvr>
                                      <p:to>
                                        <p:strVal val="visible"/>
                                      </p:to>
                                    </p:set>
                                    <p:anim calcmode="lin" valueType="num">
                                      <p:cBhvr additive="base">
                                        <p:cTn dur="500" fill="hold" id="95"/>
                                        <p:tgtEl>
                                          <p:spTgt spid="60"/>
                                        </p:tgtEl>
                                        <p:attrNameLst>
                                          <p:attrName>ppt_x</p:attrName>
                                        </p:attrNameLst>
                                      </p:cBhvr>
                                      <p:tavLst>
                                        <p:tav tm="0">
                                          <p:val>
                                            <p:strVal val="#ppt_x"/>
                                          </p:val>
                                        </p:tav>
                                        <p:tav tm="100000">
                                          <p:val>
                                            <p:strVal val="#ppt_x"/>
                                          </p:val>
                                        </p:tav>
                                      </p:tavLst>
                                    </p:anim>
                                    <p:anim calcmode="lin" valueType="num">
                                      <p:cBhvr additive="base">
                                        <p:cTn dur="500" fill="hold" id="96"/>
                                        <p:tgtEl>
                                          <p:spTgt spid="60"/>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0"/>
                                  </p:stCondLst>
                                  <p:childTnLst>
                                    <p:set>
                                      <p:cBhvr>
                                        <p:cTn dur="1" fill="hold" id="98">
                                          <p:stCondLst>
                                            <p:cond delay="0"/>
                                          </p:stCondLst>
                                        </p:cTn>
                                        <p:tgtEl>
                                          <p:spTgt spid="61"/>
                                        </p:tgtEl>
                                        <p:attrNameLst>
                                          <p:attrName>style.visibility</p:attrName>
                                        </p:attrNameLst>
                                      </p:cBhvr>
                                      <p:to>
                                        <p:strVal val="visible"/>
                                      </p:to>
                                    </p:set>
                                    <p:anim calcmode="lin" valueType="num">
                                      <p:cBhvr additive="base">
                                        <p:cTn dur="500" fill="hold" id="99"/>
                                        <p:tgtEl>
                                          <p:spTgt spid="61"/>
                                        </p:tgtEl>
                                        <p:attrNameLst>
                                          <p:attrName>ppt_x</p:attrName>
                                        </p:attrNameLst>
                                      </p:cBhvr>
                                      <p:tavLst>
                                        <p:tav tm="0">
                                          <p:val>
                                            <p:strVal val="#ppt_x"/>
                                          </p:val>
                                        </p:tav>
                                        <p:tav tm="100000">
                                          <p:val>
                                            <p:strVal val="#ppt_x"/>
                                          </p:val>
                                        </p:tav>
                                      </p:tavLst>
                                    </p:anim>
                                    <p:anim calcmode="lin" valueType="num">
                                      <p:cBhvr additive="base">
                                        <p:cTn dur="500" fill="hold" id="100"/>
                                        <p:tgtEl>
                                          <p:spTgt spid="61"/>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4">
                                  <p:stCondLst>
                                    <p:cond delay="0"/>
                                  </p:stCondLst>
                                  <p:childTnLst>
                                    <p:set>
                                      <p:cBhvr>
                                        <p:cTn dur="1" fill="hold" id="102">
                                          <p:stCondLst>
                                            <p:cond delay="0"/>
                                          </p:stCondLst>
                                        </p:cTn>
                                        <p:tgtEl>
                                          <p:spTgt spid="69"/>
                                        </p:tgtEl>
                                        <p:attrNameLst>
                                          <p:attrName>style.visibility</p:attrName>
                                        </p:attrNameLst>
                                      </p:cBhvr>
                                      <p:to>
                                        <p:strVal val="visible"/>
                                      </p:to>
                                    </p:set>
                                    <p:anim calcmode="lin" valueType="num">
                                      <p:cBhvr additive="base">
                                        <p:cTn dur="500" fill="hold" id="103"/>
                                        <p:tgtEl>
                                          <p:spTgt spid="69"/>
                                        </p:tgtEl>
                                        <p:attrNameLst>
                                          <p:attrName>ppt_x</p:attrName>
                                        </p:attrNameLst>
                                      </p:cBhvr>
                                      <p:tavLst>
                                        <p:tav tm="0">
                                          <p:val>
                                            <p:strVal val="#ppt_x"/>
                                          </p:val>
                                        </p:tav>
                                        <p:tav tm="100000">
                                          <p:val>
                                            <p:strVal val="#ppt_x"/>
                                          </p:val>
                                        </p:tav>
                                      </p:tavLst>
                                    </p:anim>
                                    <p:anim calcmode="lin" valueType="num">
                                      <p:cBhvr additive="base">
                                        <p:cTn dur="500" fill="hold" id="104"/>
                                        <p:tgtEl>
                                          <p:spTgt spid="69"/>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1">
                                  <p:stCondLst>
                                    <p:cond delay="0"/>
                                  </p:stCondLst>
                                  <p:childTnLst>
                                    <p:set>
                                      <p:cBhvr>
                                        <p:cTn dur="1" fill="hold" id="106">
                                          <p:stCondLst>
                                            <p:cond delay="0"/>
                                          </p:stCondLst>
                                        </p:cTn>
                                        <p:tgtEl>
                                          <p:spTgt spid="70"/>
                                        </p:tgtEl>
                                        <p:attrNameLst>
                                          <p:attrName>style.visibility</p:attrName>
                                        </p:attrNameLst>
                                      </p:cBhvr>
                                      <p:to>
                                        <p:strVal val="visible"/>
                                      </p:to>
                                    </p:set>
                                    <p:anim calcmode="lin" valueType="num">
                                      <p:cBhvr additive="base">
                                        <p:cTn dur="500" fill="hold" id="107"/>
                                        <p:tgtEl>
                                          <p:spTgt spid="70"/>
                                        </p:tgtEl>
                                        <p:attrNameLst>
                                          <p:attrName>ppt_x</p:attrName>
                                        </p:attrNameLst>
                                      </p:cBhvr>
                                      <p:tavLst>
                                        <p:tav tm="0">
                                          <p:val>
                                            <p:strVal val="#ppt_x"/>
                                          </p:val>
                                        </p:tav>
                                        <p:tav tm="100000">
                                          <p:val>
                                            <p:strVal val="#ppt_x"/>
                                          </p:val>
                                        </p:tav>
                                      </p:tavLst>
                                    </p:anim>
                                    <p:anim calcmode="lin" valueType="num">
                                      <p:cBhvr additive="base">
                                        <p:cTn dur="500" fill="hold" id="108"/>
                                        <p:tgtEl>
                                          <p:spTgt spid="70"/>
                                        </p:tgtEl>
                                        <p:attrNameLst>
                                          <p:attrName>ppt_y</p:attrName>
                                        </p:attrNameLst>
                                      </p:cBhvr>
                                      <p:tavLst>
                                        <p:tav tm="0">
                                          <p:val>
                                            <p:strVal val="0-#ppt_h/2"/>
                                          </p:val>
                                        </p:tav>
                                        <p:tav tm="100000">
                                          <p:val>
                                            <p:strVal val="#ppt_y"/>
                                          </p:val>
                                        </p:tav>
                                      </p:tavLst>
                                    </p:anim>
                                  </p:childTnLst>
                                </p:cTn>
                              </p:par>
                              <p:par>
                                <p:cTn fill="hold" grpId="0" id="109" nodeType="withEffect" presetClass="entr" presetID="2" presetSubtype="4">
                                  <p:stCondLst>
                                    <p:cond delay="0"/>
                                  </p:stCondLst>
                                  <p:childTnLst>
                                    <p:set>
                                      <p:cBhvr>
                                        <p:cTn dur="1" fill="hold" id="110">
                                          <p:stCondLst>
                                            <p:cond delay="0"/>
                                          </p:stCondLst>
                                        </p:cTn>
                                        <p:tgtEl>
                                          <p:spTgt spid="71"/>
                                        </p:tgtEl>
                                        <p:attrNameLst>
                                          <p:attrName>style.visibility</p:attrName>
                                        </p:attrNameLst>
                                      </p:cBhvr>
                                      <p:to>
                                        <p:strVal val="visible"/>
                                      </p:to>
                                    </p:set>
                                    <p:anim calcmode="lin" valueType="num">
                                      <p:cBhvr additive="base">
                                        <p:cTn dur="500" fill="hold" id="111"/>
                                        <p:tgtEl>
                                          <p:spTgt spid="71"/>
                                        </p:tgtEl>
                                        <p:attrNameLst>
                                          <p:attrName>ppt_x</p:attrName>
                                        </p:attrNameLst>
                                      </p:cBhvr>
                                      <p:tavLst>
                                        <p:tav tm="0">
                                          <p:val>
                                            <p:strVal val="#ppt_x"/>
                                          </p:val>
                                        </p:tav>
                                        <p:tav tm="100000">
                                          <p:val>
                                            <p:strVal val="#ppt_x"/>
                                          </p:val>
                                        </p:tav>
                                      </p:tavLst>
                                    </p:anim>
                                    <p:anim calcmode="lin" valueType="num">
                                      <p:cBhvr additive="base">
                                        <p:cTn dur="500" fill="hold" id="112"/>
                                        <p:tgtEl>
                                          <p:spTgt spid="71"/>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9">
                                  <p:stCondLst>
                                    <p:cond delay="0"/>
                                  </p:stCondLst>
                                  <p:childTnLst>
                                    <p:set>
                                      <p:cBhvr>
                                        <p:cTn dur="1" fill="hold" id="114">
                                          <p:stCondLst>
                                            <p:cond delay="0"/>
                                          </p:stCondLst>
                                        </p:cTn>
                                        <p:tgtEl>
                                          <p:spTgt spid="72"/>
                                        </p:tgtEl>
                                        <p:attrNameLst>
                                          <p:attrName>style.visibility</p:attrName>
                                        </p:attrNameLst>
                                      </p:cBhvr>
                                      <p:to>
                                        <p:strVal val="visible"/>
                                      </p:to>
                                    </p:set>
                                    <p:anim calcmode="lin" valueType="num">
                                      <p:cBhvr additive="base">
                                        <p:cTn dur="500" fill="hold" id="115"/>
                                        <p:tgtEl>
                                          <p:spTgt spid="72"/>
                                        </p:tgtEl>
                                        <p:attrNameLst>
                                          <p:attrName>ppt_x</p:attrName>
                                        </p:attrNameLst>
                                      </p:cBhvr>
                                      <p:tavLst>
                                        <p:tav tm="0">
                                          <p:val>
                                            <p:strVal val="0-#ppt_w/2"/>
                                          </p:val>
                                        </p:tav>
                                        <p:tav tm="100000">
                                          <p:val>
                                            <p:strVal val="#ppt_x"/>
                                          </p:val>
                                        </p:tav>
                                      </p:tavLst>
                                    </p:anim>
                                    <p:anim calcmode="lin" valueType="num">
                                      <p:cBhvr additive="base">
                                        <p:cTn dur="500" fill="hold" id="116"/>
                                        <p:tgtEl>
                                          <p:spTgt spid="72"/>
                                        </p:tgtEl>
                                        <p:attrNameLst>
                                          <p:attrName>ppt_y</p:attrName>
                                        </p:attrNameLst>
                                      </p:cBhvr>
                                      <p:tavLst>
                                        <p:tav tm="0">
                                          <p:val>
                                            <p:strVal val="0-#ppt_h/2"/>
                                          </p:val>
                                        </p:tav>
                                        <p:tav tm="100000">
                                          <p:val>
                                            <p:strVal val="#ppt_y"/>
                                          </p:val>
                                        </p:tav>
                                      </p:tavLst>
                                    </p:anim>
                                  </p:childTnLst>
                                </p:cTn>
                              </p:par>
                              <p:par>
                                <p:cTn fill="hold" grpId="0" id="117" nodeType="withEffect" presetClass="entr" presetID="2" presetSubtype="4">
                                  <p:stCondLst>
                                    <p:cond delay="0"/>
                                  </p:stCondLst>
                                  <p:childTnLst>
                                    <p:set>
                                      <p:cBhvr>
                                        <p:cTn dur="1" fill="hold" id="118">
                                          <p:stCondLst>
                                            <p:cond delay="0"/>
                                          </p:stCondLst>
                                        </p:cTn>
                                        <p:tgtEl>
                                          <p:spTgt spid="73"/>
                                        </p:tgtEl>
                                        <p:attrNameLst>
                                          <p:attrName>style.visibility</p:attrName>
                                        </p:attrNameLst>
                                      </p:cBhvr>
                                      <p:to>
                                        <p:strVal val="visible"/>
                                      </p:to>
                                    </p:set>
                                    <p:anim calcmode="lin" valueType="num">
                                      <p:cBhvr additive="base">
                                        <p:cTn dur="500" fill="hold" id="119"/>
                                        <p:tgtEl>
                                          <p:spTgt spid="73"/>
                                        </p:tgtEl>
                                        <p:attrNameLst>
                                          <p:attrName>ppt_x</p:attrName>
                                        </p:attrNameLst>
                                      </p:cBhvr>
                                      <p:tavLst>
                                        <p:tav tm="0">
                                          <p:val>
                                            <p:strVal val="#ppt_x"/>
                                          </p:val>
                                        </p:tav>
                                        <p:tav tm="100000">
                                          <p:val>
                                            <p:strVal val="#ppt_x"/>
                                          </p:val>
                                        </p:tav>
                                      </p:tavLst>
                                    </p:anim>
                                    <p:anim calcmode="lin" valueType="num">
                                      <p:cBhvr additive="base">
                                        <p:cTn dur="500" fill="hold" id="120"/>
                                        <p:tgtEl>
                                          <p:spTgt spid="73"/>
                                        </p:tgtEl>
                                        <p:attrNameLst>
                                          <p:attrName>ppt_y</p:attrName>
                                        </p:attrNameLst>
                                      </p:cBhvr>
                                      <p:tavLst>
                                        <p:tav tm="0">
                                          <p:val>
                                            <p:strVal val="1+#ppt_h/2"/>
                                          </p:val>
                                        </p:tav>
                                        <p:tav tm="100000">
                                          <p:val>
                                            <p:strVal val="#ppt_y"/>
                                          </p:val>
                                        </p:tav>
                                      </p:tavLst>
                                    </p:anim>
                                  </p:childTnLst>
                                </p:cTn>
                              </p:par>
                              <p:par>
                                <p:cTn fill="hold" grpId="0" id="121" nodeType="withEffect" presetClass="entr" presetID="2" presetSubtype="9">
                                  <p:stCondLst>
                                    <p:cond delay="0"/>
                                  </p:stCondLst>
                                  <p:childTnLst>
                                    <p:set>
                                      <p:cBhvr>
                                        <p:cTn dur="1" fill="hold" id="122">
                                          <p:stCondLst>
                                            <p:cond delay="0"/>
                                          </p:stCondLst>
                                        </p:cTn>
                                        <p:tgtEl>
                                          <p:spTgt spid="74"/>
                                        </p:tgtEl>
                                        <p:attrNameLst>
                                          <p:attrName>style.visibility</p:attrName>
                                        </p:attrNameLst>
                                      </p:cBhvr>
                                      <p:to>
                                        <p:strVal val="visible"/>
                                      </p:to>
                                    </p:set>
                                    <p:anim calcmode="lin" valueType="num">
                                      <p:cBhvr additive="base">
                                        <p:cTn dur="500" fill="hold" id="123"/>
                                        <p:tgtEl>
                                          <p:spTgt spid="74"/>
                                        </p:tgtEl>
                                        <p:attrNameLst>
                                          <p:attrName>ppt_x</p:attrName>
                                        </p:attrNameLst>
                                      </p:cBhvr>
                                      <p:tavLst>
                                        <p:tav tm="0">
                                          <p:val>
                                            <p:strVal val="0-#ppt_w/2"/>
                                          </p:val>
                                        </p:tav>
                                        <p:tav tm="100000">
                                          <p:val>
                                            <p:strVal val="#ppt_x"/>
                                          </p:val>
                                        </p:tav>
                                      </p:tavLst>
                                    </p:anim>
                                    <p:anim calcmode="lin" valueType="num">
                                      <p:cBhvr additive="base">
                                        <p:cTn dur="500" fill="hold" id="124"/>
                                        <p:tgtEl>
                                          <p:spTgt spid="74"/>
                                        </p:tgtEl>
                                        <p:attrNameLst>
                                          <p:attrName>ppt_y</p:attrName>
                                        </p:attrNameLst>
                                      </p:cBhvr>
                                      <p:tavLst>
                                        <p:tav tm="0">
                                          <p:val>
                                            <p:strVal val="0-#ppt_h/2"/>
                                          </p:val>
                                        </p:tav>
                                        <p:tav tm="100000">
                                          <p:val>
                                            <p:strVal val="#ppt_y"/>
                                          </p:val>
                                        </p:tav>
                                      </p:tavLst>
                                    </p:anim>
                                  </p:childTnLst>
                                </p:cTn>
                              </p:par>
                              <p:par>
                                <p:cTn fill="hold" id="125" nodeType="withEffect" presetClass="entr" presetID="2" presetSubtype="12">
                                  <p:stCondLst>
                                    <p:cond delay="0"/>
                                  </p:stCondLst>
                                  <p:childTnLst>
                                    <p:set>
                                      <p:cBhvr>
                                        <p:cTn dur="1" fill="hold" id="126">
                                          <p:stCondLst>
                                            <p:cond delay="0"/>
                                          </p:stCondLst>
                                        </p:cTn>
                                        <p:tgtEl>
                                          <p:spTgt spid="75"/>
                                        </p:tgtEl>
                                        <p:attrNameLst>
                                          <p:attrName>style.visibility</p:attrName>
                                        </p:attrNameLst>
                                      </p:cBhvr>
                                      <p:to>
                                        <p:strVal val="visible"/>
                                      </p:to>
                                    </p:set>
                                    <p:anim calcmode="lin" valueType="num">
                                      <p:cBhvr additive="base">
                                        <p:cTn dur="500" fill="hold" id="127"/>
                                        <p:tgtEl>
                                          <p:spTgt spid="75"/>
                                        </p:tgtEl>
                                        <p:attrNameLst>
                                          <p:attrName>ppt_x</p:attrName>
                                        </p:attrNameLst>
                                      </p:cBhvr>
                                      <p:tavLst>
                                        <p:tav tm="0">
                                          <p:val>
                                            <p:strVal val="0-#ppt_w/2"/>
                                          </p:val>
                                        </p:tav>
                                        <p:tav tm="100000">
                                          <p:val>
                                            <p:strVal val="#ppt_x"/>
                                          </p:val>
                                        </p:tav>
                                      </p:tavLst>
                                    </p:anim>
                                    <p:anim calcmode="lin" valueType="num">
                                      <p:cBhvr additive="base">
                                        <p:cTn dur="500" fill="hold" id="128"/>
                                        <p:tgtEl>
                                          <p:spTgt spid="75"/>
                                        </p:tgtEl>
                                        <p:attrNameLst>
                                          <p:attrName>ppt_y</p:attrName>
                                        </p:attrNameLst>
                                      </p:cBhvr>
                                      <p:tavLst>
                                        <p:tav tm="0">
                                          <p:val>
                                            <p:strVal val="1+#ppt_h/2"/>
                                          </p:val>
                                        </p:tav>
                                        <p:tav tm="100000">
                                          <p:val>
                                            <p:strVal val="#ppt_y"/>
                                          </p:val>
                                        </p:tav>
                                      </p:tavLst>
                                    </p:anim>
                                  </p:childTnLst>
                                </p:cTn>
                              </p:par>
                              <p:par>
                                <p:cTn fill="hold" grpId="0" id="129" nodeType="withEffect" presetClass="entr" presetID="2" presetSubtype="4">
                                  <p:stCondLst>
                                    <p:cond delay="0"/>
                                  </p:stCondLst>
                                  <p:childTnLst>
                                    <p:set>
                                      <p:cBhvr>
                                        <p:cTn dur="1" fill="hold" id="130">
                                          <p:stCondLst>
                                            <p:cond delay="0"/>
                                          </p:stCondLst>
                                        </p:cTn>
                                        <p:tgtEl>
                                          <p:spTgt spid="84"/>
                                        </p:tgtEl>
                                        <p:attrNameLst>
                                          <p:attrName>style.visibility</p:attrName>
                                        </p:attrNameLst>
                                      </p:cBhvr>
                                      <p:to>
                                        <p:strVal val="visible"/>
                                      </p:to>
                                    </p:set>
                                    <p:anim calcmode="lin" valueType="num">
                                      <p:cBhvr additive="base">
                                        <p:cTn dur="500" fill="hold" id="131"/>
                                        <p:tgtEl>
                                          <p:spTgt spid="84"/>
                                        </p:tgtEl>
                                        <p:attrNameLst>
                                          <p:attrName>ppt_x</p:attrName>
                                        </p:attrNameLst>
                                      </p:cBhvr>
                                      <p:tavLst>
                                        <p:tav tm="0">
                                          <p:val>
                                            <p:strVal val="#ppt_x"/>
                                          </p:val>
                                        </p:tav>
                                        <p:tav tm="100000">
                                          <p:val>
                                            <p:strVal val="#ppt_x"/>
                                          </p:val>
                                        </p:tav>
                                      </p:tavLst>
                                    </p:anim>
                                    <p:anim calcmode="lin" valueType="num">
                                      <p:cBhvr additive="base">
                                        <p:cTn dur="500" fill="hold" id="132"/>
                                        <p:tgtEl>
                                          <p:spTgt spid="84"/>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4">
                                  <p:stCondLst>
                                    <p:cond delay="0"/>
                                  </p:stCondLst>
                                  <p:childTnLst>
                                    <p:set>
                                      <p:cBhvr>
                                        <p:cTn dur="1" fill="hold" id="134">
                                          <p:stCondLst>
                                            <p:cond delay="0"/>
                                          </p:stCondLst>
                                        </p:cTn>
                                        <p:tgtEl>
                                          <p:spTgt spid="85"/>
                                        </p:tgtEl>
                                        <p:attrNameLst>
                                          <p:attrName>style.visibility</p:attrName>
                                        </p:attrNameLst>
                                      </p:cBhvr>
                                      <p:to>
                                        <p:strVal val="visible"/>
                                      </p:to>
                                    </p:set>
                                    <p:anim calcmode="lin" valueType="num">
                                      <p:cBhvr additive="base">
                                        <p:cTn dur="500" fill="hold" id="135"/>
                                        <p:tgtEl>
                                          <p:spTgt spid="85"/>
                                        </p:tgtEl>
                                        <p:attrNameLst>
                                          <p:attrName>ppt_x</p:attrName>
                                        </p:attrNameLst>
                                      </p:cBhvr>
                                      <p:tavLst>
                                        <p:tav tm="0">
                                          <p:val>
                                            <p:strVal val="#ppt_x"/>
                                          </p:val>
                                        </p:tav>
                                        <p:tav tm="100000">
                                          <p:val>
                                            <p:strVal val="#ppt_x"/>
                                          </p:val>
                                        </p:tav>
                                      </p:tavLst>
                                    </p:anim>
                                    <p:anim calcmode="lin" valueType="num">
                                      <p:cBhvr additive="base">
                                        <p:cTn dur="500" fill="hold" id="136"/>
                                        <p:tgtEl>
                                          <p:spTgt spid="85"/>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4">
                                  <p:stCondLst>
                                    <p:cond delay="0"/>
                                  </p:stCondLst>
                                  <p:childTnLst>
                                    <p:set>
                                      <p:cBhvr>
                                        <p:cTn dur="1" fill="hold" id="138">
                                          <p:stCondLst>
                                            <p:cond delay="0"/>
                                          </p:stCondLst>
                                        </p:cTn>
                                        <p:tgtEl>
                                          <p:spTgt spid="86"/>
                                        </p:tgtEl>
                                        <p:attrNameLst>
                                          <p:attrName>style.visibility</p:attrName>
                                        </p:attrNameLst>
                                      </p:cBhvr>
                                      <p:to>
                                        <p:strVal val="visible"/>
                                      </p:to>
                                    </p:set>
                                    <p:anim calcmode="lin" valueType="num">
                                      <p:cBhvr additive="base">
                                        <p:cTn dur="500" fill="hold" id="139"/>
                                        <p:tgtEl>
                                          <p:spTgt spid="86"/>
                                        </p:tgtEl>
                                        <p:attrNameLst>
                                          <p:attrName>ppt_x</p:attrName>
                                        </p:attrNameLst>
                                      </p:cBhvr>
                                      <p:tavLst>
                                        <p:tav tm="0">
                                          <p:val>
                                            <p:strVal val="#ppt_x"/>
                                          </p:val>
                                        </p:tav>
                                        <p:tav tm="100000">
                                          <p:val>
                                            <p:strVal val="#ppt_x"/>
                                          </p:val>
                                        </p:tav>
                                      </p:tavLst>
                                    </p:anim>
                                    <p:anim calcmode="lin" valueType="num">
                                      <p:cBhvr additive="base">
                                        <p:cTn dur="500" fill="hold" id="140"/>
                                        <p:tgtEl>
                                          <p:spTgt spid="86"/>
                                        </p:tgtEl>
                                        <p:attrNameLst>
                                          <p:attrName>ppt_y</p:attrName>
                                        </p:attrNameLst>
                                      </p:cBhvr>
                                      <p:tavLst>
                                        <p:tav tm="0">
                                          <p:val>
                                            <p:strVal val="1+#ppt_h/2"/>
                                          </p:val>
                                        </p:tav>
                                        <p:tav tm="100000">
                                          <p:val>
                                            <p:strVal val="#ppt_y"/>
                                          </p:val>
                                        </p:tav>
                                      </p:tavLst>
                                    </p:anim>
                                  </p:childTnLst>
                                </p:cTn>
                              </p:par>
                              <p:par>
                                <p:cTn fill="hold" grpId="0" id="141" nodeType="withEffect" presetClass="entr" presetID="2" presetSubtype="12">
                                  <p:stCondLst>
                                    <p:cond delay="0"/>
                                  </p:stCondLst>
                                  <p:childTnLst>
                                    <p:set>
                                      <p:cBhvr>
                                        <p:cTn dur="1" fill="hold" id="142">
                                          <p:stCondLst>
                                            <p:cond delay="0"/>
                                          </p:stCondLst>
                                        </p:cTn>
                                        <p:tgtEl>
                                          <p:spTgt spid="87"/>
                                        </p:tgtEl>
                                        <p:attrNameLst>
                                          <p:attrName>style.visibility</p:attrName>
                                        </p:attrNameLst>
                                      </p:cBhvr>
                                      <p:to>
                                        <p:strVal val="visible"/>
                                      </p:to>
                                    </p:set>
                                    <p:anim calcmode="lin" valueType="num">
                                      <p:cBhvr additive="base">
                                        <p:cTn dur="500" fill="hold" id="143"/>
                                        <p:tgtEl>
                                          <p:spTgt spid="87"/>
                                        </p:tgtEl>
                                        <p:attrNameLst>
                                          <p:attrName>ppt_x</p:attrName>
                                        </p:attrNameLst>
                                      </p:cBhvr>
                                      <p:tavLst>
                                        <p:tav tm="0">
                                          <p:val>
                                            <p:strVal val="0-#ppt_w/2"/>
                                          </p:val>
                                        </p:tav>
                                        <p:tav tm="100000">
                                          <p:val>
                                            <p:strVal val="#ppt_x"/>
                                          </p:val>
                                        </p:tav>
                                      </p:tavLst>
                                    </p:anim>
                                    <p:anim calcmode="lin" valueType="num">
                                      <p:cBhvr additive="base">
                                        <p:cTn dur="500" fill="hold" id="144"/>
                                        <p:tgtEl>
                                          <p:spTgt spid="87"/>
                                        </p:tgtEl>
                                        <p:attrNameLst>
                                          <p:attrName>ppt_y</p:attrName>
                                        </p:attrNameLst>
                                      </p:cBhvr>
                                      <p:tavLst>
                                        <p:tav tm="0">
                                          <p:val>
                                            <p:strVal val="1+#ppt_h/2"/>
                                          </p:val>
                                        </p:tav>
                                        <p:tav tm="100000">
                                          <p:val>
                                            <p:strVal val="#ppt_y"/>
                                          </p:val>
                                        </p:tav>
                                      </p:tavLst>
                                    </p:anim>
                                  </p:childTnLst>
                                </p:cTn>
                              </p:par>
                              <p:par>
                                <p:cTn fill="hold" grpId="0" id="145" nodeType="withEffect" presetClass="entr" presetID="2" presetSubtype="4">
                                  <p:stCondLst>
                                    <p:cond delay="0"/>
                                  </p:stCondLst>
                                  <p:childTnLst>
                                    <p:set>
                                      <p:cBhvr>
                                        <p:cTn dur="1" fill="hold" id="146">
                                          <p:stCondLst>
                                            <p:cond delay="0"/>
                                          </p:stCondLst>
                                        </p:cTn>
                                        <p:tgtEl>
                                          <p:spTgt spid="88"/>
                                        </p:tgtEl>
                                        <p:attrNameLst>
                                          <p:attrName>style.visibility</p:attrName>
                                        </p:attrNameLst>
                                      </p:cBhvr>
                                      <p:to>
                                        <p:strVal val="visible"/>
                                      </p:to>
                                    </p:set>
                                    <p:anim calcmode="lin" valueType="num">
                                      <p:cBhvr additive="base">
                                        <p:cTn dur="500" fill="hold" id="147"/>
                                        <p:tgtEl>
                                          <p:spTgt spid="88"/>
                                        </p:tgtEl>
                                        <p:attrNameLst>
                                          <p:attrName>ppt_x</p:attrName>
                                        </p:attrNameLst>
                                      </p:cBhvr>
                                      <p:tavLst>
                                        <p:tav tm="0">
                                          <p:val>
                                            <p:strVal val="#ppt_x"/>
                                          </p:val>
                                        </p:tav>
                                        <p:tav tm="100000">
                                          <p:val>
                                            <p:strVal val="#ppt_x"/>
                                          </p:val>
                                        </p:tav>
                                      </p:tavLst>
                                    </p:anim>
                                    <p:anim calcmode="lin" valueType="num">
                                      <p:cBhvr additive="base">
                                        <p:cTn dur="500" fill="hold" id="148"/>
                                        <p:tgtEl>
                                          <p:spTgt spid="88"/>
                                        </p:tgtEl>
                                        <p:attrNameLst>
                                          <p:attrName>ppt_y</p:attrName>
                                        </p:attrNameLst>
                                      </p:cBhvr>
                                      <p:tavLst>
                                        <p:tav tm="0">
                                          <p:val>
                                            <p:strVal val="1+#ppt_h/2"/>
                                          </p:val>
                                        </p:tav>
                                        <p:tav tm="100000">
                                          <p:val>
                                            <p:strVal val="#ppt_y"/>
                                          </p:val>
                                        </p:tav>
                                      </p:tavLst>
                                    </p:anim>
                                  </p:childTnLst>
                                </p:cTn>
                              </p:par>
                              <p:par>
                                <p:cTn fill="hold" grpId="0" id="149" nodeType="withEffect" presetClass="entr" presetID="2" presetSubtype="12">
                                  <p:stCondLst>
                                    <p:cond delay="0"/>
                                  </p:stCondLst>
                                  <p:childTnLst>
                                    <p:set>
                                      <p:cBhvr>
                                        <p:cTn dur="1" fill="hold" id="150">
                                          <p:stCondLst>
                                            <p:cond delay="0"/>
                                          </p:stCondLst>
                                        </p:cTn>
                                        <p:tgtEl>
                                          <p:spTgt spid="89"/>
                                        </p:tgtEl>
                                        <p:attrNameLst>
                                          <p:attrName>style.visibility</p:attrName>
                                        </p:attrNameLst>
                                      </p:cBhvr>
                                      <p:to>
                                        <p:strVal val="visible"/>
                                      </p:to>
                                    </p:set>
                                    <p:anim calcmode="lin" valueType="num">
                                      <p:cBhvr additive="base">
                                        <p:cTn dur="500" fill="hold" id="151"/>
                                        <p:tgtEl>
                                          <p:spTgt spid="89"/>
                                        </p:tgtEl>
                                        <p:attrNameLst>
                                          <p:attrName>ppt_x</p:attrName>
                                        </p:attrNameLst>
                                      </p:cBhvr>
                                      <p:tavLst>
                                        <p:tav tm="0">
                                          <p:val>
                                            <p:strVal val="0-#ppt_w/2"/>
                                          </p:val>
                                        </p:tav>
                                        <p:tav tm="100000">
                                          <p:val>
                                            <p:strVal val="#ppt_x"/>
                                          </p:val>
                                        </p:tav>
                                      </p:tavLst>
                                    </p:anim>
                                    <p:anim calcmode="lin" valueType="num">
                                      <p:cBhvr additive="base">
                                        <p:cTn dur="500" fill="hold" id="152"/>
                                        <p:tgtEl>
                                          <p:spTgt spid="89"/>
                                        </p:tgtEl>
                                        <p:attrNameLst>
                                          <p:attrName>ppt_y</p:attrName>
                                        </p:attrNameLst>
                                      </p:cBhvr>
                                      <p:tavLst>
                                        <p:tav tm="0">
                                          <p:val>
                                            <p:strVal val="1+#ppt_h/2"/>
                                          </p:val>
                                        </p:tav>
                                        <p:tav tm="100000">
                                          <p:val>
                                            <p:strVal val="#ppt_y"/>
                                          </p:val>
                                        </p:tav>
                                      </p:tavLst>
                                    </p:anim>
                                  </p:childTnLst>
                                </p:cTn>
                              </p:par>
                              <p:par>
                                <p:cTn fill="hold" grpId="0" id="153" nodeType="withEffect" presetClass="entr" presetID="2" presetSubtype="4">
                                  <p:stCondLst>
                                    <p:cond delay="0"/>
                                  </p:stCondLst>
                                  <p:childTnLst>
                                    <p:set>
                                      <p:cBhvr>
                                        <p:cTn dur="1" fill="hold" id="154">
                                          <p:stCondLst>
                                            <p:cond delay="0"/>
                                          </p:stCondLst>
                                        </p:cTn>
                                        <p:tgtEl>
                                          <p:spTgt spid="90"/>
                                        </p:tgtEl>
                                        <p:attrNameLst>
                                          <p:attrName>style.visibility</p:attrName>
                                        </p:attrNameLst>
                                      </p:cBhvr>
                                      <p:to>
                                        <p:strVal val="visible"/>
                                      </p:to>
                                    </p:set>
                                    <p:anim calcmode="lin" valueType="num">
                                      <p:cBhvr additive="base">
                                        <p:cTn dur="500" fill="hold" id="155"/>
                                        <p:tgtEl>
                                          <p:spTgt spid="90"/>
                                        </p:tgtEl>
                                        <p:attrNameLst>
                                          <p:attrName>ppt_x</p:attrName>
                                        </p:attrNameLst>
                                      </p:cBhvr>
                                      <p:tavLst>
                                        <p:tav tm="0">
                                          <p:val>
                                            <p:strVal val="#ppt_x"/>
                                          </p:val>
                                        </p:tav>
                                        <p:tav tm="100000">
                                          <p:val>
                                            <p:strVal val="#ppt_x"/>
                                          </p:val>
                                        </p:tav>
                                      </p:tavLst>
                                    </p:anim>
                                    <p:anim calcmode="lin" valueType="num">
                                      <p:cBhvr additive="base">
                                        <p:cTn dur="500" fill="hold" id="156"/>
                                        <p:tgtEl>
                                          <p:spTgt spid="90"/>
                                        </p:tgtEl>
                                        <p:attrNameLst>
                                          <p:attrName>ppt_y</p:attrName>
                                        </p:attrNameLst>
                                      </p:cBhvr>
                                      <p:tavLst>
                                        <p:tav tm="0">
                                          <p:val>
                                            <p:strVal val="1+#ppt_h/2"/>
                                          </p:val>
                                        </p:tav>
                                        <p:tav tm="100000">
                                          <p:val>
                                            <p:strVal val="#ppt_y"/>
                                          </p:val>
                                        </p:tav>
                                      </p:tavLst>
                                    </p:anim>
                                  </p:childTnLst>
                                </p:cTn>
                              </p:par>
                              <p:par>
                                <p:cTn fill="hold" grpId="0" id="157" nodeType="withEffect" presetClass="entr" presetID="2" presetSubtype="4">
                                  <p:stCondLst>
                                    <p:cond delay="0"/>
                                  </p:stCondLst>
                                  <p:childTnLst>
                                    <p:set>
                                      <p:cBhvr>
                                        <p:cTn dur="1" fill="hold" id="158">
                                          <p:stCondLst>
                                            <p:cond delay="0"/>
                                          </p:stCondLst>
                                        </p:cTn>
                                        <p:tgtEl>
                                          <p:spTgt spid="91"/>
                                        </p:tgtEl>
                                        <p:attrNameLst>
                                          <p:attrName>style.visibility</p:attrName>
                                        </p:attrNameLst>
                                      </p:cBhvr>
                                      <p:to>
                                        <p:strVal val="visible"/>
                                      </p:to>
                                    </p:set>
                                    <p:anim calcmode="lin" valueType="num">
                                      <p:cBhvr additive="base">
                                        <p:cTn dur="500" fill="hold" id="159"/>
                                        <p:tgtEl>
                                          <p:spTgt spid="91"/>
                                        </p:tgtEl>
                                        <p:attrNameLst>
                                          <p:attrName>ppt_x</p:attrName>
                                        </p:attrNameLst>
                                      </p:cBhvr>
                                      <p:tavLst>
                                        <p:tav tm="0">
                                          <p:val>
                                            <p:strVal val="#ppt_x"/>
                                          </p:val>
                                        </p:tav>
                                        <p:tav tm="100000">
                                          <p:val>
                                            <p:strVal val="#ppt_x"/>
                                          </p:val>
                                        </p:tav>
                                      </p:tavLst>
                                    </p:anim>
                                    <p:anim calcmode="lin" valueType="num">
                                      <p:cBhvr additive="base">
                                        <p:cTn dur="500" fill="hold" id="160"/>
                                        <p:tgtEl>
                                          <p:spTgt spid="91"/>
                                        </p:tgtEl>
                                        <p:attrNameLst>
                                          <p:attrName>ppt_y</p:attrName>
                                        </p:attrNameLst>
                                      </p:cBhvr>
                                      <p:tavLst>
                                        <p:tav tm="0">
                                          <p:val>
                                            <p:strVal val="1+#ppt_h/2"/>
                                          </p:val>
                                        </p:tav>
                                        <p:tav tm="100000">
                                          <p:val>
                                            <p:strVal val="#ppt_y"/>
                                          </p:val>
                                        </p:tav>
                                      </p:tavLst>
                                    </p:anim>
                                  </p:childTnLst>
                                </p:cTn>
                              </p:par>
                              <p:par>
                                <p:cTn fill="hold" grpId="0" id="161" nodeType="withEffect" presetClass="entr" presetID="2" presetSubtype="4">
                                  <p:stCondLst>
                                    <p:cond delay="0"/>
                                  </p:stCondLst>
                                  <p:childTnLst>
                                    <p:set>
                                      <p:cBhvr>
                                        <p:cTn dur="1" fill="hold" id="162">
                                          <p:stCondLst>
                                            <p:cond delay="0"/>
                                          </p:stCondLst>
                                        </p:cTn>
                                        <p:tgtEl>
                                          <p:spTgt spid="92"/>
                                        </p:tgtEl>
                                        <p:attrNameLst>
                                          <p:attrName>style.visibility</p:attrName>
                                        </p:attrNameLst>
                                      </p:cBhvr>
                                      <p:to>
                                        <p:strVal val="visible"/>
                                      </p:to>
                                    </p:set>
                                    <p:anim calcmode="lin" valueType="num">
                                      <p:cBhvr additive="base">
                                        <p:cTn dur="500" fill="hold" id="163"/>
                                        <p:tgtEl>
                                          <p:spTgt spid="92"/>
                                        </p:tgtEl>
                                        <p:attrNameLst>
                                          <p:attrName>ppt_x</p:attrName>
                                        </p:attrNameLst>
                                      </p:cBhvr>
                                      <p:tavLst>
                                        <p:tav tm="0">
                                          <p:val>
                                            <p:strVal val="#ppt_x"/>
                                          </p:val>
                                        </p:tav>
                                        <p:tav tm="100000">
                                          <p:val>
                                            <p:strVal val="#ppt_x"/>
                                          </p:val>
                                        </p:tav>
                                      </p:tavLst>
                                    </p:anim>
                                    <p:anim calcmode="lin" valueType="num">
                                      <p:cBhvr additive="base">
                                        <p:cTn dur="500" fill="hold" id="164"/>
                                        <p:tgtEl>
                                          <p:spTgt spid="92"/>
                                        </p:tgtEl>
                                        <p:attrNameLst>
                                          <p:attrName>ppt_y</p:attrName>
                                        </p:attrNameLst>
                                      </p:cBhvr>
                                      <p:tavLst>
                                        <p:tav tm="0">
                                          <p:val>
                                            <p:strVal val="1+#ppt_h/2"/>
                                          </p:val>
                                        </p:tav>
                                        <p:tav tm="100000">
                                          <p:val>
                                            <p:strVal val="#ppt_y"/>
                                          </p:val>
                                        </p:tav>
                                      </p:tavLst>
                                    </p:anim>
                                  </p:childTnLst>
                                </p:cTn>
                              </p:par>
                              <p:par>
                                <p:cTn fill="hold" id="165" nodeType="withEffect" presetClass="entr" presetID="2" presetSubtype="8">
                                  <p:stCondLst>
                                    <p:cond delay="0"/>
                                  </p:stCondLst>
                                  <p:childTnLst>
                                    <p:set>
                                      <p:cBhvr>
                                        <p:cTn dur="1" fill="hold" id="166">
                                          <p:stCondLst>
                                            <p:cond delay="0"/>
                                          </p:stCondLst>
                                        </p:cTn>
                                        <p:tgtEl>
                                          <p:spTgt spid="93"/>
                                        </p:tgtEl>
                                        <p:attrNameLst>
                                          <p:attrName>style.visibility</p:attrName>
                                        </p:attrNameLst>
                                      </p:cBhvr>
                                      <p:to>
                                        <p:strVal val="visible"/>
                                      </p:to>
                                    </p:set>
                                    <p:anim calcmode="lin" valueType="num">
                                      <p:cBhvr additive="base">
                                        <p:cTn dur="500" fill="hold" id="167"/>
                                        <p:tgtEl>
                                          <p:spTgt spid="93"/>
                                        </p:tgtEl>
                                        <p:attrNameLst>
                                          <p:attrName>ppt_x</p:attrName>
                                        </p:attrNameLst>
                                      </p:cBhvr>
                                      <p:tavLst>
                                        <p:tav tm="0">
                                          <p:val>
                                            <p:strVal val="0-#ppt_w/2"/>
                                          </p:val>
                                        </p:tav>
                                        <p:tav tm="100000">
                                          <p:val>
                                            <p:strVal val="#ppt_x"/>
                                          </p:val>
                                        </p:tav>
                                      </p:tavLst>
                                    </p:anim>
                                    <p:anim calcmode="lin" valueType="num">
                                      <p:cBhvr additive="base">
                                        <p:cTn dur="500" fill="hold" id="168"/>
                                        <p:tgtEl>
                                          <p:spTgt spid="93"/>
                                        </p:tgtEl>
                                        <p:attrNameLst>
                                          <p:attrName>ppt_y</p:attrName>
                                        </p:attrNameLst>
                                      </p:cBhvr>
                                      <p:tavLst>
                                        <p:tav tm="0">
                                          <p:val>
                                            <p:strVal val="#ppt_y"/>
                                          </p:val>
                                        </p:tav>
                                        <p:tav tm="100000">
                                          <p:val>
                                            <p:strVal val="#ppt_y"/>
                                          </p:val>
                                        </p:tav>
                                      </p:tavLst>
                                    </p:anim>
                                  </p:childTnLst>
                                </p:cTn>
                              </p:par>
                              <p:par>
                                <p:cTn fill="hold" grpId="0" id="169" nodeType="withEffect" presetClass="entr" presetID="2" presetSubtype="4">
                                  <p:stCondLst>
                                    <p:cond delay="0"/>
                                  </p:stCondLst>
                                  <p:childTnLst>
                                    <p:set>
                                      <p:cBhvr>
                                        <p:cTn dur="1" fill="hold" id="170">
                                          <p:stCondLst>
                                            <p:cond delay="0"/>
                                          </p:stCondLst>
                                        </p:cTn>
                                        <p:tgtEl>
                                          <p:spTgt spid="96"/>
                                        </p:tgtEl>
                                        <p:attrNameLst>
                                          <p:attrName>style.visibility</p:attrName>
                                        </p:attrNameLst>
                                      </p:cBhvr>
                                      <p:to>
                                        <p:strVal val="visible"/>
                                      </p:to>
                                    </p:set>
                                    <p:anim calcmode="lin" valueType="num">
                                      <p:cBhvr additive="base">
                                        <p:cTn dur="500" fill="hold" id="171"/>
                                        <p:tgtEl>
                                          <p:spTgt spid="96"/>
                                        </p:tgtEl>
                                        <p:attrNameLst>
                                          <p:attrName>ppt_x</p:attrName>
                                        </p:attrNameLst>
                                      </p:cBhvr>
                                      <p:tavLst>
                                        <p:tav tm="0">
                                          <p:val>
                                            <p:strVal val="#ppt_x"/>
                                          </p:val>
                                        </p:tav>
                                        <p:tav tm="100000">
                                          <p:val>
                                            <p:strVal val="#ppt_x"/>
                                          </p:val>
                                        </p:tav>
                                      </p:tavLst>
                                    </p:anim>
                                    <p:anim calcmode="lin" valueType="num">
                                      <p:cBhvr additive="base">
                                        <p:cTn dur="500" fill="hold" id="172"/>
                                        <p:tgtEl>
                                          <p:spTgt spid="96"/>
                                        </p:tgtEl>
                                        <p:attrNameLst>
                                          <p:attrName>ppt_y</p:attrName>
                                        </p:attrNameLst>
                                      </p:cBhvr>
                                      <p:tavLst>
                                        <p:tav tm="0">
                                          <p:val>
                                            <p:strVal val="1+#ppt_h/2"/>
                                          </p:val>
                                        </p:tav>
                                        <p:tav tm="100000">
                                          <p:val>
                                            <p:strVal val="#ppt_y"/>
                                          </p:val>
                                        </p:tav>
                                      </p:tavLst>
                                    </p:anim>
                                  </p:childTnLst>
                                </p:cTn>
                              </p:par>
                              <p:par>
                                <p:cTn fill="hold" grpId="0" id="173" nodeType="withEffect" presetClass="entr" presetID="2" presetSubtype="4">
                                  <p:stCondLst>
                                    <p:cond delay="0"/>
                                  </p:stCondLst>
                                  <p:childTnLst>
                                    <p:set>
                                      <p:cBhvr>
                                        <p:cTn dur="1" fill="hold" id="174">
                                          <p:stCondLst>
                                            <p:cond delay="0"/>
                                          </p:stCondLst>
                                        </p:cTn>
                                        <p:tgtEl>
                                          <p:spTgt spid="97"/>
                                        </p:tgtEl>
                                        <p:attrNameLst>
                                          <p:attrName>style.visibility</p:attrName>
                                        </p:attrNameLst>
                                      </p:cBhvr>
                                      <p:to>
                                        <p:strVal val="visible"/>
                                      </p:to>
                                    </p:set>
                                    <p:anim calcmode="lin" valueType="num">
                                      <p:cBhvr additive="base">
                                        <p:cTn dur="500" fill="hold" id="175"/>
                                        <p:tgtEl>
                                          <p:spTgt spid="97"/>
                                        </p:tgtEl>
                                        <p:attrNameLst>
                                          <p:attrName>ppt_x</p:attrName>
                                        </p:attrNameLst>
                                      </p:cBhvr>
                                      <p:tavLst>
                                        <p:tav tm="0">
                                          <p:val>
                                            <p:strVal val="#ppt_x"/>
                                          </p:val>
                                        </p:tav>
                                        <p:tav tm="100000">
                                          <p:val>
                                            <p:strVal val="#ppt_x"/>
                                          </p:val>
                                        </p:tav>
                                      </p:tavLst>
                                    </p:anim>
                                    <p:anim calcmode="lin" valueType="num">
                                      <p:cBhvr additive="base">
                                        <p:cTn dur="500" fill="hold" id="176"/>
                                        <p:tgtEl>
                                          <p:spTgt spid="97"/>
                                        </p:tgtEl>
                                        <p:attrNameLst>
                                          <p:attrName>ppt_y</p:attrName>
                                        </p:attrNameLst>
                                      </p:cBhvr>
                                      <p:tavLst>
                                        <p:tav tm="0">
                                          <p:val>
                                            <p:strVal val="1+#ppt_h/2"/>
                                          </p:val>
                                        </p:tav>
                                        <p:tav tm="100000">
                                          <p:val>
                                            <p:strVal val="#ppt_y"/>
                                          </p:val>
                                        </p:tav>
                                      </p:tavLst>
                                    </p:anim>
                                  </p:childTnLst>
                                </p:cTn>
                              </p:par>
                              <p:par>
                                <p:cTn fill="hold" grpId="0" id="177" nodeType="withEffect" presetClass="entr" presetID="2" presetSubtype="4">
                                  <p:stCondLst>
                                    <p:cond delay="0"/>
                                  </p:stCondLst>
                                  <p:childTnLst>
                                    <p:set>
                                      <p:cBhvr>
                                        <p:cTn dur="1" fill="hold" id="178">
                                          <p:stCondLst>
                                            <p:cond delay="0"/>
                                          </p:stCondLst>
                                        </p:cTn>
                                        <p:tgtEl>
                                          <p:spTgt spid="98"/>
                                        </p:tgtEl>
                                        <p:attrNameLst>
                                          <p:attrName>style.visibility</p:attrName>
                                        </p:attrNameLst>
                                      </p:cBhvr>
                                      <p:to>
                                        <p:strVal val="visible"/>
                                      </p:to>
                                    </p:set>
                                    <p:anim calcmode="lin" valueType="num">
                                      <p:cBhvr additive="base">
                                        <p:cTn dur="500" fill="hold" id="179"/>
                                        <p:tgtEl>
                                          <p:spTgt spid="98"/>
                                        </p:tgtEl>
                                        <p:attrNameLst>
                                          <p:attrName>ppt_x</p:attrName>
                                        </p:attrNameLst>
                                      </p:cBhvr>
                                      <p:tavLst>
                                        <p:tav tm="0">
                                          <p:val>
                                            <p:strVal val="#ppt_x"/>
                                          </p:val>
                                        </p:tav>
                                        <p:tav tm="100000">
                                          <p:val>
                                            <p:strVal val="#ppt_x"/>
                                          </p:val>
                                        </p:tav>
                                      </p:tavLst>
                                    </p:anim>
                                    <p:anim calcmode="lin" valueType="num">
                                      <p:cBhvr additive="base">
                                        <p:cTn dur="500" fill="hold" id="180"/>
                                        <p:tgtEl>
                                          <p:spTgt spid="98"/>
                                        </p:tgtEl>
                                        <p:attrNameLst>
                                          <p:attrName>ppt_y</p:attrName>
                                        </p:attrNameLst>
                                      </p:cBhvr>
                                      <p:tavLst>
                                        <p:tav tm="0">
                                          <p:val>
                                            <p:strVal val="1+#ppt_h/2"/>
                                          </p:val>
                                        </p:tav>
                                        <p:tav tm="100000">
                                          <p:val>
                                            <p:strVal val="#ppt_y"/>
                                          </p:val>
                                        </p:tav>
                                      </p:tavLst>
                                    </p:anim>
                                  </p:childTnLst>
                                </p:cTn>
                              </p:par>
                              <p:par>
                                <p:cTn fill="hold" grpId="0" id="181" nodeType="withEffect" presetClass="entr" presetID="2" presetSubtype="4">
                                  <p:stCondLst>
                                    <p:cond delay="0"/>
                                  </p:stCondLst>
                                  <p:childTnLst>
                                    <p:set>
                                      <p:cBhvr>
                                        <p:cTn dur="1" fill="hold" id="182">
                                          <p:stCondLst>
                                            <p:cond delay="0"/>
                                          </p:stCondLst>
                                        </p:cTn>
                                        <p:tgtEl>
                                          <p:spTgt spid="99"/>
                                        </p:tgtEl>
                                        <p:attrNameLst>
                                          <p:attrName>style.visibility</p:attrName>
                                        </p:attrNameLst>
                                      </p:cBhvr>
                                      <p:to>
                                        <p:strVal val="visible"/>
                                      </p:to>
                                    </p:set>
                                    <p:anim calcmode="lin" valueType="num">
                                      <p:cBhvr additive="base">
                                        <p:cTn dur="500" fill="hold" id="183"/>
                                        <p:tgtEl>
                                          <p:spTgt spid="99"/>
                                        </p:tgtEl>
                                        <p:attrNameLst>
                                          <p:attrName>ppt_x</p:attrName>
                                        </p:attrNameLst>
                                      </p:cBhvr>
                                      <p:tavLst>
                                        <p:tav tm="0">
                                          <p:val>
                                            <p:strVal val="#ppt_x"/>
                                          </p:val>
                                        </p:tav>
                                        <p:tav tm="100000">
                                          <p:val>
                                            <p:strVal val="#ppt_x"/>
                                          </p:val>
                                        </p:tav>
                                      </p:tavLst>
                                    </p:anim>
                                    <p:anim calcmode="lin" valueType="num">
                                      <p:cBhvr additive="base">
                                        <p:cTn dur="500" fill="hold" id="184"/>
                                        <p:tgtEl>
                                          <p:spTgt spid="99"/>
                                        </p:tgtEl>
                                        <p:attrNameLst>
                                          <p:attrName>ppt_y</p:attrName>
                                        </p:attrNameLst>
                                      </p:cBhvr>
                                      <p:tavLst>
                                        <p:tav tm="0">
                                          <p:val>
                                            <p:strVal val="1+#ppt_h/2"/>
                                          </p:val>
                                        </p:tav>
                                        <p:tav tm="100000">
                                          <p:val>
                                            <p:strVal val="#ppt_y"/>
                                          </p:val>
                                        </p:tav>
                                      </p:tavLst>
                                    </p:anim>
                                  </p:childTnLst>
                                </p:cTn>
                              </p:par>
                              <p:par>
                                <p:cTn fill="hold" grpId="0" id="185" nodeType="withEffect" presetClass="entr" presetID="2" presetSubtype="4">
                                  <p:stCondLst>
                                    <p:cond delay="0"/>
                                  </p:stCondLst>
                                  <p:childTnLst>
                                    <p:set>
                                      <p:cBhvr>
                                        <p:cTn dur="1" fill="hold" id="186">
                                          <p:stCondLst>
                                            <p:cond delay="0"/>
                                          </p:stCondLst>
                                        </p:cTn>
                                        <p:tgtEl>
                                          <p:spTgt spid="100"/>
                                        </p:tgtEl>
                                        <p:attrNameLst>
                                          <p:attrName>style.visibility</p:attrName>
                                        </p:attrNameLst>
                                      </p:cBhvr>
                                      <p:to>
                                        <p:strVal val="visible"/>
                                      </p:to>
                                    </p:set>
                                    <p:anim calcmode="lin" valueType="num">
                                      <p:cBhvr additive="base">
                                        <p:cTn dur="500" fill="hold" id="187"/>
                                        <p:tgtEl>
                                          <p:spTgt spid="100"/>
                                        </p:tgtEl>
                                        <p:attrNameLst>
                                          <p:attrName>ppt_x</p:attrName>
                                        </p:attrNameLst>
                                      </p:cBhvr>
                                      <p:tavLst>
                                        <p:tav tm="0">
                                          <p:val>
                                            <p:strVal val="#ppt_x"/>
                                          </p:val>
                                        </p:tav>
                                        <p:tav tm="100000">
                                          <p:val>
                                            <p:strVal val="#ppt_x"/>
                                          </p:val>
                                        </p:tav>
                                      </p:tavLst>
                                    </p:anim>
                                    <p:anim calcmode="lin" valueType="num">
                                      <p:cBhvr additive="base">
                                        <p:cTn dur="500" fill="hold" id="188"/>
                                        <p:tgtEl>
                                          <p:spTgt spid="100"/>
                                        </p:tgtEl>
                                        <p:attrNameLst>
                                          <p:attrName>ppt_y</p:attrName>
                                        </p:attrNameLst>
                                      </p:cBhvr>
                                      <p:tavLst>
                                        <p:tav tm="0">
                                          <p:val>
                                            <p:strVal val="1+#ppt_h/2"/>
                                          </p:val>
                                        </p:tav>
                                        <p:tav tm="100000">
                                          <p:val>
                                            <p:strVal val="#ppt_y"/>
                                          </p:val>
                                        </p:tav>
                                      </p:tavLst>
                                    </p:anim>
                                  </p:childTnLst>
                                </p:cTn>
                              </p:par>
                              <p:par>
                                <p:cTn fill="hold" grpId="0" id="189" nodeType="withEffect" presetClass="entr" presetID="2" presetSubtype="8">
                                  <p:stCondLst>
                                    <p:cond delay="0"/>
                                  </p:stCondLst>
                                  <p:childTnLst>
                                    <p:set>
                                      <p:cBhvr>
                                        <p:cTn dur="1" fill="hold" id="190">
                                          <p:stCondLst>
                                            <p:cond delay="0"/>
                                          </p:stCondLst>
                                        </p:cTn>
                                        <p:tgtEl>
                                          <p:spTgt spid="101"/>
                                        </p:tgtEl>
                                        <p:attrNameLst>
                                          <p:attrName>style.visibility</p:attrName>
                                        </p:attrNameLst>
                                      </p:cBhvr>
                                      <p:to>
                                        <p:strVal val="visible"/>
                                      </p:to>
                                    </p:set>
                                    <p:anim calcmode="lin" valueType="num">
                                      <p:cBhvr additive="base">
                                        <p:cTn dur="500" fill="hold" id="191"/>
                                        <p:tgtEl>
                                          <p:spTgt spid="101"/>
                                        </p:tgtEl>
                                        <p:attrNameLst>
                                          <p:attrName>ppt_x</p:attrName>
                                        </p:attrNameLst>
                                      </p:cBhvr>
                                      <p:tavLst>
                                        <p:tav tm="0">
                                          <p:val>
                                            <p:strVal val="0-#ppt_w/2"/>
                                          </p:val>
                                        </p:tav>
                                        <p:tav tm="100000">
                                          <p:val>
                                            <p:strVal val="#ppt_x"/>
                                          </p:val>
                                        </p:tav>
                                      </p:tavLst>
                                    </p:anim>
                                    <p:anim calcmode="lin" valueType="num">
                                      <p:cBhvr additive="base">
                                        <p:cTn dur="500" fill="hold" id="192"/>
                                        <p:tgtEl>
                                          <p:spTgt spid="101"/>
                                        </p:tgtEl>
                                        <p:attrNameLst>
                                          <p:attrName>ppt_y</p:attrName>
                                        </p:attrNameLst>
                                      </p:cBhvr>
                                      <p:tavLst>
                                        <p:tav tm="0">
                                          <p:val>
                                            <p:strVal val="#ppt_y"/>
                                          </p:val>
                                        </p:tav>
                                        <p:tav tm="100000">
                                          <p:val>
                                            <p:strVal val="#ppt_y"/>
                                          </p:val>
                                        </p:tav>
                                      </p:tavLst>
                                    </p:anim>
                                  </p:childTnLst>
                                </p:cTn>
                              </p:par>
                              <p:par>
                                <p:cTn fill="hold" grpId="0" id="193" nodeType="withEffect" presetClass="entr" presetID="2" presetSubtype="4">
                                  <p:stCondLst>
                                    <p:cond delay="0"/>
                                  </p:stCondLst>
                                  <p:childTnLst>
                                    <p:set>
                                      <p:cBhvr>
                                        <p:cTn dur="1" fill="hold" id="194">
                                          <p:stCondLst>
                                            <p:cond delay="0"/>
                                          </p:stCondLst>
                                        </p:cTn>
                                        <p:tgtEl>
                                          <p:spTgt spid="102"/>
                                        </p:tgtEl>
                                        <p:attrNameLst>
                                          <p:attrName>style.visibility</p:attrName>
                                        </p:attrNameLst>
                                      </p:cBhvr>
                                      <p:to>
                                        <p:strVal val="visible"/>
                                      </p:to>
                                    </p:set>
                                    <p:anim calcmode="lin" valueType="num">
                                      <p:cBhvr additive="base">
                                        <p:cTn dur="500" fill="hold" id="195"/>
                                        <p:tgtEl>
                                          <p:spTgt spid="102"/>
                                        </p:tgtEl>
                                        <p:attrNameLst>
                                          <p:attrName>ppt_x</p:attrName>
                                        </p:attrNameLst>
                                      </p:cBhvr>
                                      <p:tavLst>
                                        <p:tav tm="0">
                                          <p:val>
                                            <p:strVal val="#ppt_x"/>
                                          </p:val>
                                        </p:tav>
                                        <p:tav tm="100000">
                                          <p:val>
                                            <p:strVal val="#ppt_x"/>
                                          </p:val>
                                        </p:tav>
                                      </p:tavLst>
                                    </p:anim>
                                    <p:anim calcmode="lin" valueType="num">
                                      <p:cBhvr additive="base">
                                        <p:cTn dur="500" fill="hold" id="196"/>
                                        <p:tgtEl>
                                          <p:spTgt spid="102"/>
                                        </p:tgtEl>
                                        <p:attrNameLst>
                                          <p:attrName>ppt_y</p:attrName>
                                        </p:attrNameLst>
                                      </p:cBhvr>
                                      <p:tavLst>
                                        <p:tav tm="0">
                                          <p:val>
                                            <p:strVal val="1+#ppt_h/2"/>
                                          </p:val>
                                        </p:tav>
                                        <p:tav tm="100000">
                                          <p:val>
                                            <p:strVal val="#ppt_y"/>
                                          </p:val>
                                        </p:tav>
                                      </p:tavLst>
                                    </p:anim>
                                  </p:childTnLst>
                                </p:cTn>
                              </p:par>
                              <p:par>
                                <p:cTn fill="hold" grpId="0" id="197" nodeType="withEffect" presetClass="entr" presetID="2" presetSubtype="4">
                                  <p:stCondLst>
                                    <p:cond delay="0"/>
                                  </p:stCondLst>
                                  <p:childTnLst>
                                    <p:set>
                                      <p:cBhvr>
                                        <p:cTn dur="1" fill="hold" id="198">
                                          <p:stCondLst>
                                            <p:cond delay="0"/>
                                          </p:stCondLst>
                                        </p:cTn>
                                        <p:tgtEl>
                                          <p:spTgt spid="103"/>
                                        </p:tgtEl>
                                        <p:attrNameLst>
                                          <p:attrName>style.visibility</p:attrName>
                                        </p:attrNameLst>
                                      </p:cBhvr>
                                      <p:to>
                                        <p:strVal val="visible"/>
                                      </p:to>
                                    </p:set>
                                    <p:anim calcmode="lin" valueType="num">
                                      <p:cBhvr additive="base">
                                        <p:cTn dur="500" fill="hold" id="199"/>
                                        <p:tgtEl>
                                          <p:spTgt spid="103"/>
                                        </p:tgtEl>
                                        <p:attrNameLst>
                                          <p:attrName>ppt_x</p:attrName>
                                        </p:attrNameLst>
                                      </p:cBhvr>
                                      <p:tavLst>
                                        <p:tav tm="0">
                                          <p:val>
                                            <p:strVal val="#ppt_x"/>
                                          </p:val>
                                        </p:tav>
                                        <p:tav tm="100000">
                                          <p:val>
                                            <p:strVal val="#ppt_x"/>
                                          </p:val>
                                        </p:tav>
                                      </p:tavLst>
                                    </p:anim>
                                    <p:anim calcmode="lin" valueType="num">
                                      <p:cBhvr additive="base">
                                        <p:cTn dur="500" fill="hold" id="200"/>
                                        <p:tgtEl>
                                          <p:spTgt spid="103"/>
                                        </p:tgtEl>
                                        <p:attrNameLst>
                                          <p:attrName>ppt_y</p:attrName>
                                        </p:attrNameLst>
                                      </p:cBhvr>
                                      <p:tavLst>
                                        <p:tav tm="0">
                                          <p:val>
                                            <p:strVal val="1+#ppt_h/2"/>
                                          </p:val>
                                        </p:tav>
                                        <p:tav tm="100000">
                                          <p:val>
                                            <p:strVal val="#ppt_y"/>
                                          </p:val>
                                        </p:tav>
                                      </p:tavLst>
                                    </p:anim>
                                  </p:childTnLst>
                                </p:cTn>
                              </p:par>
                              <p:par>
                                <p:cTn fill="hold" grpId="0" id="201" nodeType="withEffect" presetClass="entr" presetID="2" presetSubtype="4">
                                  <p:stCondLst>
                                    <p:cond delay="0"/>
                                  </p:stCondLst>
                                  <p:childTnLst>
                                    <p:set>
                                      <p:cBhvr>
                                        <p:cTn dur="1" fill="hold" id="202">
                                          <p:stCondLst>
                                            <p:cond delay="0"/>
                                          </p:stCondLst>
                                        </p:cTn>
                                        <p:tgtEl>
                                          <p:spTgt spid="104"/>
                                        </p:tgtEl>
                                        <p:attrNameLst>
                                          <p:attrName>style.visibility</p:attrName>
                                        </p:attrNameLst>
                                      </p:cBhvr>
                                      <p:to>
                                        <p:strVal val="visible"/>
                                      </p:to>
                                    </p:set>
                                    <p:anim calcmode="lin" valueType="num">
                                      <p:cBhvr additive="base">
                                        <p:cTn dur="500" fill="hold" id="203"/>
                                        <p:tgtEl>
                                          <p:spTgt spid="104"/>
                                        </p:tgtEl>
                                        <p:attrNameLst>
                                          <p:attrName>ppt_x</p:attrName>
                                        </p:attrNameLst>
                                      </p:cBhvr>
                                      <p:tavLst>
                                        <p:tav tm="0">
                                          <p:val>
                                            <p:strVal val="#ppt_x"/>
                                          </p:val>
                                        </p:tav>
                                        <p:tav tm="100000">
                                          <p:val>
                                            <p:strVal val="#ppt_x"/>
                                          </p:val>
                                        </p:tav>
                                      </p:tavLst>
                                    </p:anim>
                                    <p:anim calcmode="lin" valueType="num">
                                      <p:cBhvr additive="base">
                                        <p:cTn dur="500" fill="hold" id="204"/>
                                        <p:tgtEl>
                                          <p:spTgt spid="104"/>
                                        </p:tgtEl>
                                        <p:attrNameLst>
                                          <p:attrName>ppt_y</p:attrName>
                                        </p:attrNameLst>
                                      </p:cBhvr>
                                      <p:tavLst>
                                        <p:tav tm="0">
                                          <p:val>
                                            <p:strVal val="1+#ppt_h/2"/>
                                          </p:val>
                                        </p:tav>
                                        <p:tav tm="100000">
                                          <p:val>
                                            <p:strVal val="#ppt_y"/>
                                          </p:val>
                                        </p:tav>
                                      </p:tavLst>
                                    </p:anim>
                                  </p:childTnLst>
                                </p:cTn>
                              </p:par>
                              <p:par>
                                <p:cTn fill="hold" grpId="0" id="205" nodeType="withEffect" presetClass="entr" presetID="2" presetSubtype="4">
                                  <p:stCondLst>
                                    <p:cond delay="0"/>
                                  </p:stCondLst>
                                  <p:childTnLst>
                                    <p:set>
                                      <p:cBhvr>
                                        <p:cTn dur="1" fill="hold" id="206">
                                          <p:stCondLst>
                                            <p:cond delay="0"/>
                                          </p:stCondLst>
                                        </p:cTn>
                                        <p:tgtEl>
                                          <p:spTgt spid="105"/>
                                        </p:tgtEl>
                                        <p:attrNameLst>
                                          <p:attrName>style.visibility</p:attrName>
                                        </p:attrNameLst>
                                      </p:cBhvr>
                                      <p:to>
                                        <p:strVal val="visible"/>
                                      </p:to>
                                    </p:set>
                                    <p:anim calcmode="lin" valueType="num">
                                      <p:cBhvr additive="base">
                                        <p:cTn dur="500" fill="hold" id="207"/>
                                        <p:tgtEl>
                                          <p:spTgt spid="105"/>
                                        </p:tgtEl>
                                        <p:attrNameLst>
                                          <p:attrName>ppt_x</p:attrName>
                                        </p:attrNameLst>
                                      </p:cBhvr>
                                      <p:tavLst>
                                        <p:tav tm="0">
                                          <p:val>
                                            <p:strVal val="#ppt_x"/>
                                          </p:val>
                                        </p:tav>
                                        <p:tav tm="100000">
                                          <p:val>
                                            <p:strVal val="#ppt_x"/>
                                          </p:val>
                                        </p:tav>
                                      </p:tavLst>
                                    </p:anim>
                                    <p:anim calcmode="lin" valueType="num">
                                      <p:cBhvr additive="base">
                                        <p:cTn dur="500" fill="hold" id="208"/>
                                        <p:tgtEl>
                                          <p:spTgt spid="105"/>
                                        </p:tgtEl>
                                        <p:attrNameLst>
                                          <p:attrName>ppt_y</p:attrName>
                                        </p:attrNameLst>
                                      </p:cBhvr>
                                      <p:tavLst>
                                        <p:tav tm="0">
                                          <p:val>
                                            <p:strVal val="1+#ppt_h/2"/>
                                          </p:val>
                                        </p:tav>
                                        <p:tav tm="100000">
                                          <p:val>
                                            <p:strVal val="#ppt_y"/>
                                          </p:val>
                                        </p:tav>
                                      </p:tavLst>
                                    </p:anim>
                                  </p:childTnLst>
                                </p:cTn>
                              </p:par>
                              <p:par>
                                <p:cTn fill="hold" grpId="0" id="209" nodeType="withEffect" presetClass="entr" presetID="2" presetSubtype="4">
                                  <p:stCondLst>
                                    <p:cond delay="0"/>
                                  </p:stCondLst>
                                  <p:childTnLst>
                                    <p:set>
                                      <p:cBhvr>
                                        <p:cTn dur="1" fill="hold" id="210">
                                          <p:stCondLst>
                                            <p:cond delay="0"/>
                                          </p:stCondLst>
                                        </p:cTn>
                                        <p:tgtEl>
                                          <p:spTgt spid="106"/>
                                        </p:tgtEl>
                                        <p:attrNameLst>
                                          <p:attrName>style.visibility</p:attrName>
                                        </p:attrNameLst>
                                      </p:cBhvr>
                                      <p:to>
                                        <p:strVal val="visible"/>
                                      </p:to>
                                    </p:set>
                                    <p:anim calcmode="lin" valueType="num">
                                      <p:cBhvr additive="base">
                                        <p:cTn dur="500" fill="hold" id="211"/>
                                        <p:tgtEl>
                                          <p:spTgt spid="106"/>
                                        </p:tgtEl>
                                        <p:attrNameLst>
                                          <p:attrName>ppt_x</p:attrName>
                                        </p:attrNameLst>
                                      </p:cBhvr>
                                      <p:tavLst>
                                        <p:tav tm="0">
                                          <p:val>
                                            <p:strVal val="#ppt_x"/>
                                          </p:val>
                                        </p:tav>
                                        <p:tav tm="100000">
                                          <p:val>
                                            <p:strVal val="#ppt_x"/>
                                          </p:val>
                                        </p:tav>
                                      </p:tavLst>
                                    </p:anim>
                                    <p:anim calcmode="lin" valueType="num">
                                      <p:cBhvr additive="base">
                                        <p:cTn dur="500" fill="hold" id="212"/>
                                        <p:tgtEl>
                                          <p:spTgt spid="106"/>
                                        </p:tgtEl>
                                        <p:attrNameLst>
                                          <p:attrName>ppt_y</p:attrName>
                                        </p:attrNameLst>
                                      </p:cBhvr>
                                      <p:tavLst>
                                        <p:tav tm="0">
                                          <p:val>
                                            <p:strVal val="1+#ppt_h/2"/>
                                          </p:val>
                                        </p:tav>
                                        <p:tav tm="100000">
                                          <p:val>
                                            <p:strVal val="#ppt_y"/>
                                          </p:val>
                                        </p:tav>
                                      </p:tavLst>
                                    </p:anim>
                                  </p:childTnLst>
                                </p:cTn>
                              </p:par>
                              <p:par>
                                <p:cTn fill="hold" grpId="0" id="213" nodeType="withEffect" presetClass="entr" presetID="2" presetSubtype="4">
                                  <p:stCondLst>
                                    <p:cond delay="0"/>
                                  </p:stCondLst>
                                  <p:childTnLst>
                                    <p:set>
                                      <p:cBhvr>
                                        <p:cTn dur="1" fill="hold" id="214">
                                          <p:stCondLst>
                                            <p:cond delay="0"/>
                                          </p:stCondLst>
                                        </p:cTn>
                                        <p:tgtEl>
                                          <p:spTgt spid="107"/>
                                        </p:tgtEl>
                                        <p:attrNameLst>
                                          <p:attrName>style.visibility</p:attrName>
                                        </p:attrNameLst>
                                      </p:cBhvr>
                                      <p:to>
                                        <p:strVal val="visible"/>
                                      </p:to>
                                    </p:set>
                                    <p:anim calcmode="lin" valueType="num">
                                      <p:cBhvr additive="base">
                                        <p:cTn dur="500" fill="hold" id="215"/>
                                        <p:tgtEl>
                                          <p:spTgt spid="107"/>
                                        </p:tgtEl>
                                        <p:attrNameLst>
                                          <p:attrName>ppt_x</p:attrName>
                                        </p:attrNameLst>
                                      </p:cBhvr>
                                      <p:tavLst>
                                        <p:tav tm="0">
                                          <p:val>
                                            <p:strVal val="#ppt_x"/>
                                          </p:val>
                                        </p:tav>
                                        <p:tav tm="100000">
                                          <p:val>
                                            <p:strVal val="#ppt_x"/>
                                          </p:val>
                                        </p:tav>
                                      </p:tavLst>
                                    </p:anim>
                                    <p:anim calcmode="lin" valueType="num">
                                      <p:cBhvr additive="base">
                                        <p:cTn dur="500" fill="hold" id="216"/>
                                        <p:tgtEl>
                                          <p:spTgt spid="107"/>
                                        </p:tgtEl>
                                        <p:attrNameLst>
                                          <p:attrName>ppt_y</p:attrName>
                                        </p:attrNameLst>
                                      </p:cBhvr>
                                      <p:tavLst>
                                        <p:tav tm="0">
                                          <p:val>
                                            <p:strVal val="1+#ppt_h/2"/>
                                          </p:val>
                                        </p:tav>
                                        <p:tav tm="100000">
                                          <p:val>
                                            <p:strVal val="#ppt_y"/>
                                          </p:val>
                                        </p:tav>
                                      </p:tavLst>
                                    </p:anim>
                                  </p:childTnLst>
                                </p:cTn>
                              </p:par>
                              <p:par>
                                <p:cTn fill="hold" grpId="0" id="217" nodeType="withEffect" presetClass="entr" presetID="2" presetSubtype="4">
                                  <p:stCondLst>
                                    <p:cond delay="0"/>
                                  </p:stCondLst>
                                  <p:childTnLst>
                                    <p:set>
                                      <p:cBhvr>
                                        <p:cTn dur="1" fill="hold" id="218">
                                          <p:stCondLst>
                                            <p:cond delay="0"/>
                                          </p:stCondLst>
                                        </p:cTn>
                                        <p:tgtEl>
                                          <p:spTgt spid="108"/>
                                        </p:tgtEl>
                                        <p:attrNameLst>
                                          <p:attrName>style.visibility</p:attrName>
                                        </p:attrNameLst>
                                      </p:cBhvr>
                                      <p:to>
                                        <p:strVal val="visible"/>
                                      </p:to>
                                    </p:set>
                                    <p:anim calcmode="lin" valueType="num">
                                      <p:cBhvr additive="base">
                                        <p:cTn dur="500" fill="hold" id="219"/>
                                        <p:tgtEl>
                                          <p:spTgt spid="108"/>
                                        </p:tgtEl>
                                        <p:attrNameLst>
                                          <p:attrName>ppt_x</p:attrName>
                                        </p:attrNameLst>
                                      </p:cBhvr>
                                      <p:tavLst>
                                        <p:tav tm="0">
                                          <p:val>
                                            <p:strVal val="#ppt_x"/>
                                          </p:val>
                                        </p:tav>
                                        <p:tav tm="100000">
                                          <p:val>
                                            <p:strVal val="#ppt_x"/>
                                          </p:val>
                                        </p:tav>
                                      </p:tavLst>
                                    </p:anim>
                                    <p:anim calcmode="lin" valueType="num">
                                      <p:cBhvr additive="base">
                                        <p:cTn dur="500" fill="hold" id="220"/>
                                        <p:tgtEl>
                                          <p:spTgt spid="108"/>
                                        </p:tgtEl>
                                        <p:attrNameLst>
                                          <p:attrName>ppt_y</p:attrName>
                                        </p:attrNameLst>
                                      </p:cBhvr>
                                      <p:tavLst>
                                        <p:tav tm="0">
                                          <p:val>
                                            <p:strVal val="1+#ppt_h/2"/>
                                          </p:val>
                                        </p:tav>
                                        <p:tav tm="100000">
                                          <p:val>
                                            <p:strVal val="#ppt_y"/>
                                          </p:val>
                                        </p:tav>
                                      </p:tavLst>
                                    </p:anim>
                                  </p:childTnLst>
                                </p:cTn>
                              </p:par>
                              <p:par>
                                <p:cTn fill="hold" grpId="0" id="221" nodeType="withEffect" presetClass="entr" presetID="2" presetSubtype="4">
                                  <p:stCondLst>
                                    <p:cond delay="0"/>
                                  </p:stCondLst>
                                  <p:childTnLst>
                                    <p:set>
                                      <p:cBhvr>
                                        <p:cTn dur="1" fill="hold" id="222">
                                          <p:stCondLst>
                                            <p:cond delay="0"/>
                                          </p:stCondLst>
                                        </p:cTn>
                                        <p:tgtEl>
                                          <p:spTgt spid="109"/>
                                        </p:tgtEl>
                                        <p:attrNameLst>
                                          <p:attrName>style.visibility</p:attrName>
                                        </p:attrNameLst>
                                      </p:cBhvr>
                                      <p:to>
                                        <p:strVal val="visible"/>
                                      </p:to>
                                    </p:set>
                                    <p:anim calcmode="lin" valueType="num">
                                      <p:cBhvr additive="base">
                                        <p:cTn dur="500" fill="hold" id="223"/>
                                        <p:tgtEl>
                                          <p:spTgt spid="109"/>
                                        </p:tgtEl>
                                        <p:attrNameLst>
                                          <p:attrName>ppt_x</p:attrName>
                                        </p:attrNameLst>
                                      </p:cBhvr>
                                      <p:tavLst>
                                        <p:tav tm="0">
                                          <p:val>
                                            <p:strVal val="#ppt_x"/>
                                          </p:val>
                                        </p:tav>
                                        <p:tav tm="100000">
                                          <p:val>
                                            <p:strVal val="#ppt_x"/>
                                          </p:val>
                                        </p:tav>
                                      </p:tavLst>
                                    </p:anim>
                                    <p:anim calcmode="lin" valueType="num">
                                      <p:cBhvr additive="base">
                                        <p:cTn dur="500" fill="hold" id="224"/>
                                        <p:tgtEl>
                                          <p:spTgt spid="109"/>
                                        </p:tgtEl>
                                        <p:attrNameLst>
                                          <p:attrName>ppt_y</p:attrName>
                                        </p:attrNameLst>
                                      </p:cBhvr>
                                      <p:tavLst>
                                        <p:tav tm="0">
                                          <p:val>
                                            <p:strVal val="1+#ppt_h/2"/>
                                          </p:val>
                                        </p:tav>
                                        <p:tav tm="100000">
                                          <p:val>
                                            <p:strVal val="#ppt_y"/>
                                          </p:val>
                                        </p:tav>
                                      </p:tavLst>
                                    </p:anim>
                                  </p:childTnLst>
                                </p:cTn>
                              </p:par>
                              <p:par>
                                <p:cTn fill="hold" grpId="0" id="225" nodeType="withEffect" presetClass="entr" presetID="2" presetSubtype="4">
                                  <p:stCondLst>
                                    <p:cond delay="0"/>
                                  </p:stCondLst>
                                  <p:childTnLst>
                                    <p:set>
                                      <p:cBhvr>
                                        <p:cTn dur="1" fill="hold" id="226">
                                          <p:stCondLst>
                                            <p:cond delay="0"/>
                                          </p:stCondLst>
                                        </p:cTn>
                                        <p:tgtEl>
                                          <p:spTgt spid="110"/>
                                        </p:tgtEl>
                                        <p:attrNameLst>
                                          <p:attrName>style.visibility</p:attrName>
                                        </p:attrNameLst>
                                      </p:cBhvr>
                                      <p:to>
                                        <p:strVal val="visible"/>
                                      </p:to>
                                    </p:set>
                                    <p:anim calcmode="lin" valueType="num">
                                      <p:cBhvr additive="base">
                                        <p:cTn dur="500" fill="hold" id="227"/>
                                        <p:tgtEl>
                                          <p:spTgt spid="110"/>
                                        </p:tgtEl>
                                        <p:attrNameLst>
                                          <p:attrName>ppt_x</p:attrName>
                                        </p:attrNameLst>
                                      </p:cBhvr>
                                      <p:tavLst>
                                        <p:tav tm="0">
                                          <p:val>
                                            <p:strVal val="#ppt_x"/>
                                          </p:val>
                                        </p:tav>
                                        <p:tav tm="100000">
                                          <p:val>
                                            <p:strVal val="#ppt_x"/>
                                          </p:val>
                                        </p:tav>
                                      </p:tavLst>
                                    </p:anim>
                                    <p:anim calcmode="lin" valueType="num">
                                      <p:cBhvr additive="base">
                                        <p:cTn dur="500" fill="hold" id="228"/>
                                        <p:tgtEl>
                                          <p:spTgt spid="110"/>
                                        </p:tgtEl>
                                        <p:attrNameLst>
                                          <p:attrName>ppt_y</p:attrName>
                                        </p:attrNameLst>
                                      </p:cBhvr>
                                      <p:tavLst>
                                        <p:tav tm="0">
                                          <p:val>
                                            <p:strVal val="1+#ppt_h/2"/>
                                          </p:val>
                                        </p:tav>
                                        <p:tav tm="100000">
                                          <p:val>
                                            <p:strVal val="#ppt_y"/>
                                          </p:val>
                                        </p:tav>
                                      </p:tavLst>
                                    </p:anim>
                                  </p:childTnLst>
                                </p:cTn>
                              </p:par>
                              <p:par>
                                <p:cTn fill="hold" grpId="0" id="229" nodeType="withEffect" presetClass="entr" presetID="2" presetSubtype="4">
                                  <p:stCondLst>
                                    <p:cond delay="0"/>
                                  </p:stCondLst>
                                  <p:childTnLst>
                                    <p:set>
                                      <p:cBhvr>
                                        <p:cTn dur="1" fill="hold" id="230">
                                          <p:stCondLst>
                                            <p:cond delay="0"/>
                                          </p:stCondLst>
                                        </p:cTn>
                                        <p:tgtEl>
                                          <p:spTgt spid="111"/>
                                        </p:tgtEl>
                                        <p:attrNameLst>
                                          <p:attrName>style.visibility</p:attrName>
                                        </p:attrNameLst>
                                      </p:cBhvr>
                                      <p:to>
                                        <p:strVal val="visible"/>
                                      </p:to>
                                    </p:set>
                                    <p:anim calcmode="lin" valueType="num">
                                      <p:cBhvr additive="base">
                                        <p:cTn dur="500" fill="hold" id="231"/>
                                        <p:tgtEl>
                                          <p:spTgt spid="111"/>
                                        </p:tgtEl>
                                        <p:attrNameLst>
                                          <p:attrName>ppt_x</p:attrName>
                                        </p:attrNameLst>
                                      </p:cBhvr>
                                      <p:tavLst>
                                        <p:tav tm="0">
                                          <p:val>
                                            <p:strVal val="#ppt_x"/>
                                          </p:val>
                                        </p:tav>
                                        <p:tav tm="100000">
                                          <p:val>
                                            <p:strVal val="#ppt_x"/>
                                          </p:val>
                                        </p:tav>
                                      </p:tavLst>
                                    </p:anim>
                                    <p:anim calcmode="lin" valueType="num">
                                      <p:cBhvr additive="base">
                                        <p:cTn dur="500" fill="hold" id="232"/>
                                        <p:tgtEl>
                                          <p:spTgt spid="111"/>
                                        </p:tgtEl>
                                        <p:attrNameLst>
                                          <p:attrName>ppt_y</p:attrName>
                                        </p:attrNameLst>
                                      </p:cBhvr>
                                      <p:tavLst>
                                        <p:tav tm="0">
                                          <p:val>
                                            <p:strVal val="1+#ppt_h/2"/>
                                          </p:val>
                                        </p:tav>
                                        <p:tav tm="100000">
                                          <p:val>
                                            <p:strVal val="#ppt_y"/>
                                          </p:val>
                                        </p:tav>
                                      </p:tavLst>
                                    </p:anim>
                                  </p:childTnLst>
                                </p:cTn>
                              </p:par>
                              <p:par>
                                <p:cTn fill="hold" grpId="0" id="233" nodeType="withEffect" presetClass="entr" presetID="2" presetSubtype="4">
                                  <p:stCondLst>
                                    <p:cond delay="0"/>
                                  </p:stCondLst>
                                  <p:childTnLst>
                                    <p:set>
                                      <p:cBhvr>
                                        <p:cTn dur="1" fill="hold" id="234">
                                          <p:stCondLst>
                                            <p:cond delay="0"/>
                                          </p:stCondLst>
                                        </p:cTn>
                                        <p:tgtEl>
                                          <p:spTgt spid="112"/>
                                        </p:tgtEl>
                                        <p:attrNameLst>
                                          <p:attrName>style.visibility</p:attrName>
                                        </p:attrNameLst>
                                      </p:cBhvr>
                                      <p:to>
                                        <p:strVal val="visible"/>
                                      </p:to>
                                    </p:set>
                                    <p:anim calcmode="lin" valueType="num">
                                      <p:cBhvr additive="base">
                                        <p:cTn dur="500" fill="hold" id="235"/>
                                        <p:tgtEl>
                                          <p:spTgt spid="112"/>
                                        </p:tgtEl>
                                        <p:attrNameLst>
                                          <p:attrName>ppt_x</p:attrName>
                                        </p:attrNameLst>
                                      </p:cBhvr>
                                      <p:tavLst>
                                        <p:tav tm="0">
                                          <p:val>
                                            <p:strVal val="#ppt_x"/>
                                          </p:val>
                                        </p:tav>
                                        <p:tav tm="100000">
                                          <p:val>
                                            <p:strVal val="#ppt_x"/>
                                          </p:val>
                                        </p:tav>
                                      </p:tavLst>
                                    </p:anim>
                                    <p:anim calcmode="lin" valueType="num">
                                      <p:cBhvr additive="base">
                                        <p:cTn dur="500" fill="hold" id="236"/>
                                        <p:tgtEl>
                                          <p:spTgt spid="112"/>
                                        </p:tgtEl>
                                        <p:attrNameLst>
                                          <p:attrName>ppt_y</p:attrName>
                                        </p:attrNameLst>
                                      </p:cBhvr>
                                      <p:tavLst>
                                        <p:tav tm="0">
                                          <p:val>
                                            <p:strVal val="1+#ppt_h/2"/>
                                          </p:val>
                                        </p:tav>
                                        <p:tav tm="100000">
                                          <p:val>
                                            <p:strVal val="#ppt_y"/>
                                          </p:val>
                                        </p:tav>
                                      </p:tavLst>
                                    </p:anim>
                                  </p:childTnLst>
                                </p:cTn>
                              </p:par>
                              <p:par>
                                <p:cTn fill="hold" grpId="0" id="237" nodeType="withEffect" presetClass="entr" presetID="2" presetSubtype="4">
                                  <p:stCondLst>
                                    <p:cond delay="0"/>
                                  </p:stCondLst>
                                  <p:childTnLst>
                                    <p:set>
                                      <p:cBhvr>
                                        <p:cTn dur="1" fill="hold" id="238">
                                          <p:stCondLst>
                                            <p:cond delay="0"/>
                                          </p:stCondLst>
                                        </p:cTn>
                                        <p:tgtEl>
                                          <p:spTgt spid="113"/>
                                        </p:tgtEl>
                                        <p:attrNameLst>
                                          <p:attrName>style.visibility</p:attrName>
                                        </p:attrNameLst>
                                      </p:cBhvr>
                                      <p:to>
                                        <p:strVal val="visible"/>
                                      </p:to>
                                    </p:set>
                                    <p:anim calcmode="lin" valueType="num">
                                      <p:cBhvr additive="base">
                                        <p:cTn dur="500" fill="hold" id="239"/>
                                        <p:tgtEl>
                                          <p:spTgt spid="113"/>
                                        </p:tgtEl>
                                        <p:attrNameLst>
                                          <p:attrName>ppt_x</p:attrName>
                                        </p:attrNameLst>
                                      </p:cBhvr>
                                      <p:tavLst>
                                        <p:tav tm="0">
                                          <p:val>
                                            <p:strVal val="#ppt_x"/>
                                          </p:val>
                                        </p:tav>
                                        <p:tav tm="100000">
                                          <p:val>
                                            <p:strVal val="#ppt_x"/>
                                          </p:val>
                                        </p:tav>
                                      </p:tavLst>
                                    </p:anim>
                                    <p:anim calcmode="lin" valueType="num">
                                      <p:cBhvr additive="base">
                                        <p:cTn dur="500" fill="hold" id="240"/>
                                        <p:tgtEl>
                                          <p:spTgt spid="113"/>
                                        </p:tgtEl>
                                        <p:attrNameLst>
                                          <p:attrName>ppt_y</p:attrName>
                                        </p:attrNameLst>
                                      </p:cBhvr>
                                      <p:tavLst>
                                        <p:tav tm="0">
                                          <p:val>
                                            <p:strVal val="1+#ppt_h/2"/>
                                          </p:val>
                                        </p:tav>
                                        <p:tav tm="100000">
                                          <p:val>
                                            <p:strVal val="#ppt_y"/>
                                          </p:val>
                                        </p:tav>
                                      </p:tavLst>
                                    </p:anim>
                                  </p:childTnLst>
                                </p:cTn>
                              </p:par>
                              <p:par>
                                <p:cTn fill="hold" grpId="0" id="241" nodeType="withEffect" presetClass="entr" presetID="2" presetSubtype="4">
                                  <p:stCondLst>
                                    <p:cond delay="0"/>
                                  </p:stCondLst>
                                  <p:childTnLst>
                                    <p:set>
                                      <p:cBhvr>
                                        <p:cTn dur="1" fill="hold" id="242">
                                          <p:stCondLst>
                                            <p:cond delay="0"/>
                                          </p:stCondLst>
                                        </p:cTn>
                                        <p:tgtEl>
                                          <p:spTgt spid="114"/>
                                        </p:tgtEl>
                                        <p:attrNameLst>
                                          <p:attrName>style.visibility</p:attrName>
                                        </p:attrNameLst>
                                      </p:cBhvr>
                                      <p:to>
                                        <p:strVal val="visible"/>
                                      </p:to>
                                    </p:set>
                                    <p:anim calcmode="lin" valueType="num">
                                      <p:cBhvr additive="base">
                                        <p:cTn dur="500" fill="hold" id="243"/>
                                        <p:tgtEl>
                                          <p:spTgt spid="114"/>
                                        </p:tgtEl>
                                        <p:attrNameLst>
                                          <p:attrName>ppt_x</p:attrName>
                                        </p:attrNameLst>
                                      </p:cBhvr>
                                      <p:tavLst>
                                        <p:tav tm="0">
                                          <p:val>
                                            <p:strVal val="#ppt_x"/>
                                          </p:val>
                                        </p:tav>
                                        <p:tav tm="100000">
                                          <p:val>
                                            <p:strVal val="#ppt_x"/>
                                          </p:val>
                                        </p:tav>
                                      </p:tavLst>
                                    </p:anim>
                                    <p:anim calcmode="lin" valueType="num">
                                      <p:cBhvr additive="base">
                                        <p:cTn dur="500" fill="hold" id="244"/>
                                        <p:tgtEl>
                                          <p:spTgt spid="114"/>
                                        </p:tgtEl>
                                        <p:attrNameLst>
                                          <p:attrName>ppt_y</p:attrName>
                                        </p:attrNameLst>
                                      </p:cBhvr>
                                      <p:tavLst>
                                        <p:tav tm="0">
                                          <p:val>
                                            <p:strVal val="1+#ppt_h/2"/>
                                          </p:val>
                                        </p:tav>
                                        <p:tav tm="100000">
                                          <p:val>
                                            <p:strVal val="#ppt_y"/>
                                          </p:val>
                                        </p:tav>
                                      </p:tavLst>
                                    </p:anim>
                                  </p:childTnLst>
                                </p:cTn>
                              </p:par>
                              <p:par>
                                <p:cTn fill="hold" grpId="0" id="245" nodeType="withEffect" presetClass="entr" presetID="2" presetSubtype="4">
                                  <p:stCondLst>
                                    <p:cond delay="0"/>
                                  </p:stCondLst>
                                  <p:childTnLst>
                                    <p:set>
                                      <p:cBhvr>
                                        <p:cTn dur="1" fill="hold" id="246">
                                          <p:stCondLst>
                                            <p:cond delay="0"/>
                                          </p:stCondLst>
                                        </p:cTn>
                                        <p:tgtEl>
                                          <p:spTgt spid="115"/>
                                        </p:tgtEl>
                                        <p:attrNameLst>
                                          <p:attrName>style.visibility</p:attrName>
                                        </p:attrNameLst>
                                      </p:cBhvr>
                                      <p:to>
                                        <p:strVal val="visible"/>
                                      </p:to>
                                    </p:set>
                                    <p:anim calcmode="lin" valueType="num">
                                      <p:cBhvr additive="base">
                                        <p:cTn dur="500" fill="hold" id="247"/>
                                        <p:tgtEl>
                                          <p:spTgt spid="115"/>
                                        </p:tgtEl>
                                        <p:attrNameLst>
                                          <p:attrName>ppt_x</p:attrName>
                                        </p:attrNameLst>
                                      </p:cBhvr>
                                      <p:tavLst>
                                        <p:tav tm="0">
                                          <p:val>
                                            <p:strVal val="#ppt_x"/>
                                          </p:val>
                                        </p:tav>
                                        <p:tav tm="100000">
                                          <p:val>
                                            <p:strVal val="#ppt_x"/>
                                          </p:val>
                                        </p:tav>
                                      </p:tavLst>
                                    </p:anim>
                                    <p:anim calcmode="lin" valueType="num">
                                      <p:cBhvr additive="base">
                                        <p:cTn dur="500" fill="hold" id="248"/>
                                        <p:tgtEl>
                                          <p:spTgt spid="115"/>
                                        </p:tgtEl>
                                        <p:attrNameLst>
                                          <p:attrName>ppt_y</p:attrName>
                                        </p:attrNameLst>
                                      </p:cBhvr>
                                      <p:tavLst>
                                        <p:tav tm="0">
                                          <p:val>
                                            <p:strVal val="1+#ppt_h/2"/>
                                          </p:val>
                                        </p:tav>
                                        <p:tav tm="100000">
                                          <p:val>
                                            <p:strVal val="#ppt_y"/>
                                          </p:val>
                                        </p:tav>
                                      </p:tavLst>
                                    </p:anim>
                                  </p:childTnLst>
                                </p:cTn>
                              </p:par>
                              <p:par>
                                <p:cTn fill="hold" grpId="0" id="249" nodeType="withEffect" presetClass="entr" presetID="2" presetSubtype="1">
                                  <p:stCondLst>
                                    <p:cond delay="0"/>
                                  </p:stCondLst>
                                  <p:childTnLst>
                                    <p:set>
                                      <p:cBhvr>
                                        <p:cTn dur="1" fill="hold" id="250">
                                          <p:stCondLst>
                                            <p:cond delay="0"/>
                                          </p:stCondLst>
                                        </p:cTn>
                                        <p:tgtEl>
                                          <p:spTgt spid="116"/>
                                        </p:tgtEl>
                                        <p:attrNameLst>
                                          <p:attrName>style.visibility</p:attrName>
                                        </p:attrNameLst>
                                      </p:cBhvr>
                                      <p:to>
                                        <p:strVal val="visible"/>
                                      </p:to>
                                    </p:set>
                                    <p:anim calcmode="lin" valueType="num">
                                      <p:cBhvr additive="base">
                                        <p:cTn dur="500" fill="hold" id="251"/>
                                        <p:tgtEl>
                                          <p:spTgt spid="116"/>
                                        </p:tgtEl>
                                        <p:attrNameLst>
                                          <p:attrName>ppt_x</p:attrName>
                                        </p:attrNameLst>
                                      </p:cBhvr>
                                      <p:tavLst>
                                        <p:tav tm="0">
                                          <p:val>
                                            <p:strVal val="#ppt_x"/>
                                          </p:val>
                                        </p:tav>
                                        <p:tav tm="100000">
                                          <p:val>
                                            <p:strVal val="#ppt_x"/>
                                          </p:val>
                                        </p:tav>
                                      </p:tavLst>
                                    </p:anim>
                                    <p:anim calcmode="lin" valueType="num">
                                      <p:cBhvr additive="base">
                                        <p:cTn dur="500" fill="hold" id="252"/>
                                        <p:tgtEl>
                                          <p:spTgt spid="116"/>
                                        </p:tgtEl>
                                        <p:attrNameLst>
                                          <p:attrName>ppt_y</p:attrName>
                                        </p:attrNameLst>
                                      </p:cBhvr>
                                      <p:tavLst>
                                        <p:tav tm="0">
                                          <p:val>
                                            <p:strVal val="0-#ppt_h/2"/>
                                          </p:val>
                                        </p:tav>
                                        <p:tav tm="100000">
                                          <p:val>
                                            <p:strVal val="#ppt_y"/>
                                          </p:val>
                                        </p:tav>
                                      </p:tavLst>
                                    </p:anim>
                                  </p:childTnLst>
                                </p:cTn>
                              </p:par>
                              <p:par>
                                <p:cTn fill="hold" grpId="0" id="253" nodeType="withEffect" presetClass="entr" presetID="2" presetSubtype="4">
                                  <p:stCondLst>
                                    <p:cond delay="0"/>
                                  </p:stCondLst>
                                  <p:childTnLst>
                                    <p:set>
                                      <p:cBhvr>
                                        <p:cTn dur="1" fill="hold" id="254">
                                          <p:stCondLst>
                                            <p:cond delay="0"/>
                                          </p:stCondLst>
                                        </p:cTn>
                                        <p:tgtEl>
                                          <p:spTgt spid="117"/>
                                        </p:tgtEl>
                                        <p:attrNameLst>
                                          <p:attrName>style.visibility</p:attrName>
                                        </p:attrNameLst>
                                      </p:cBhvr>
                                      <p:to>
                                        <p:strVal val="visible"/>
                                      </p:to>
                                    </p:set>
                                    <p:anim calcmode="lin" valueType="num">
                                      <p:cBhvr additive="base">
                                        <p:cTn dur="500" fill="hold" id="255"/>
                                        <p:tgtEl>
                                          <p:spTgt spid="117"/>
                                        </p:tgtEl>
                                        <p:attrNameLst>
                                          <p:attrName>ppt_x</p:attrName>
                                        </p:attrNameLst>
                                      </p:cBhvr>
                                      <p:tavLst>
                                        <p:tav tm="0">
                                          <p:val>
                                            <p:strVal val="#ppt_x"/>
                                          </p:val>
                                        </p:tav>
                                        <p:tav tm="100000">
                                          <p:val>
                                            <p:strVal val="#ppt_x"/>
                                          </p:val>
                                        </p:tav>
                                      </p:tavLst>
                                    </p:anim>
                                    <p:anim calcmode="lin" valueType="num">
                                      <p:cBhvr additive="base">
                                        <p:cTn dur="500" fill="hold" id="256"/>
                                        <p:tgtEl>
                                          <p:spTgt spid="117"/>
                                        </p:tgtEl>
                                        <p:attrNameLst>
                                          <p:attrName>ppt_y</p:attrName>
                                        </p:attrNameLst>
                                      </p:cBhvr>
                                      <p:tavLst>
                                        <p:tav tm="0">
                                          <p:val>
                                            <p:strVal val="1+#ppt_h/2"/>
                                          </p:val>
                                        </p:tav>
                                        <p:tav tm="100000">
                                          <p:val>
                                            <p:strVal val="#ppt_y"/>
                                          </p:val>
                                        </p:tav>
                                      </p:tavLst>
                                    </p:anim>
                                  </p:childTnLst>
                                </p:cTn>
                              </p:par>
                              <p:par>
                                <p:cTn fill="hold" grpId="0" id="257" nodeType="withEffect" presetClass="entr" presetID="2" presetSubtype="4">
                                  <p:stCondLst>
                                    <p:cond delay="0"/>
                                  </p:stCondLst>
                                  <p:childTnLst>
                                    <p:set>
                                      <p:cBhvr>
                                        <p:cTn dur="1" fill="hold" id="258">
                                          <p:stCondLst>
                                            <p:cond delay="0"/>
                                          </p:stCondLst>
                                        </p:cTn>
                                        <p:tgtEl>
                                          <p:spTgt spid="118"/>
                                        </p:tgtEl>
                                        <p:attrNameLst>
                                          <p:attrName>style.visibility</p:attrName>
                                        </p:attrNameLst>
                                      </p:cBhvr>
                                      <p:to>
                                        <p:strVal val="visible"/>
                                      </p:to>
                                    </p:set>
                                    <p:anim calcmode="lin" valueType="num">
                                      <p:cBhvr additive="base">
                                        <p:cTn dur="500" fill="hold" id="259"/>
                                        <p:tgtEl>
                                          <p:spTgt spid="118"/>
                                        </p:tgtEl>
                                        <p:attrNameLst>
                                          <p:attrName>ppt_x</p:attrName>
                                        </p:attrNameLst>
                                      </p:cBhvr>
                                      <p:tavLst>
                                        <p:tav tm="0">
                                          <p:val>
                                            <p:strVal val="#ppt_x"/>
                                          </p:val>
                                        </p:tav>
                                        <p:tav tm="100000">
                                          <p:val>
                                            <p:strVal val="#ppt_x"/>
                                          </p:val>
                                        </p:tav>
                                      </p:tavLst>
                                    </p:anim>
                                    <p:anim calcmode="lin" valueType="num">
                                      <p:cBhvr additive="base">
                                        <p:cTn dur="500" fill="hold" id="260"/>
                                        <p:tgtEl>
                                          <p:spTgt spid="118"/>
                                        </p:tgtEl>
                                        <p:attrNameLst>
                                          <p:attrName>ppt_y</p:attrName>
                                        </p:attrNameLst>
                                      </p:cBhvr>
                                      <p:tavLst>
                                        <p:tav tm="0">
                                          <p:val>
                                            <p:strVal val="1+#ppt_h/2"/>
                                          </p:val>
                                        </p:tav>
                                        <p:tav tm="100000">
                                          <p:val>
                                            <p:strVal val="#ppt_y"/>
                                          </p:val>
                                        </p:tav>
                                      </p:tavLst>
                                    </p:anim>
                                  </p:childTnLst>
                                </p:cTn>
                              </p:par>
                              <p:par>
                                <p:cTn fill="hold" grpId="0" id="261" nodeType="withEffect" presetClass="entr" presetID="2" presetSubtype="3">
                                  <p:stCondLst>
                                    <p:cond delay="0"/>
                                  </p:stCondLst>
                                  <p:childTnLst>
                                    <p:set>
                                      <p:cBhvr>
                                        <p:cTn dur="1" fill="hold" id="262">
                                          <p:stCondLst>
                                            <p:cond delay="0"/>
                                          </p:stCondLst>
                                        </p:cTn>
                                        <p:tgtEl>
                                          <p:spTgt spid="119"/>
                                        </p:tgtEl>
                                        <p:attrNameLst>
                                          <p:attrName>style.visibility</p:attrName>
                                        </p:attrNameLst>
                                      </p:cBhvr>
                                      <p:to>
                                        <p:strVal val="visible"/>
                                      </p:to>
                                    </p:set>
                                    <p:anim calcmode="lin" valueType="num">
                                      <p:cBhvr additive="base">
                                        <p:cTn dur="500" fill="hold" id="263"/>
                                        <p:tgtEl>
                                          <p:spTgt spid="119"/>
                                        </p:tgtEl>
                                        <p:attrNameLst>
                                          <p:attrName>ppt_x</p:attrName>
                                        </p:attrNameLst>
                                      </p:cBhvr>
                                      <p:tavLst>
                                        <p:tav tm="0">
                                          <p:val>
                                            <p:strVal val="1+#ppt_w/2"/>
                                          </p:val>
                                        </p:tav>
                                        <p:tav tm="100000">
                                          <p:val>
                                            <p:strVal val="#ppt_x"/>
                                          </p:val>
                                        </p:tav>
                                      </p:tavLst>
                                    </p:anim>
                                    <p:anim calcmode="lin" valueType="num">
                                      <p:cBhvr additive="base">
                                        <p:cTn dur="500" fill="hold" id="264"/>
                                        <p:tgtEl>
                                          <p:spTgt spid="119"/>
                                        </p:tgtEl>
                                        <p:attrNameLst>
                                          <p:attrName>ppt_y</p:attrName>
                                        </p:attrNameLst>
                                      </p:cBhvr>
                                      <p:tavLst>
                                        <p:tav tm="0">
                                          <p:val>
                                            <p:strVal val="0-#ppt_h/2"/>
                                          </p:val>
                                        </p:tav>
                                        <p:tav tm="100000">
                                          <p:val>
                                            <p:strVal val="#ppt_y"/>
                                          </p:val>
                                        </p:tav>
                                      </p:tavLst>
                                    </p:anim>
                                  </p:childTnLst>
                                </p:cTn>
                              </p:par>
                              <p:par>
                                <p:cTn fill="hold" grpId="0" id="265" nodeType="withEffect" presetClass="entr" presetID="2" presetSubtype="2">
                                  <p:stCondLst>
                                    <p:cond delay="0"/>
                                  </p:stCondLst>
                                  <p:childTnLst>
                                    <p:set>
                                      <p:cBhvr>
                                        <p:cTn dur="1" fill="hold" id="266">
                                          <p:stCondLst>
                                            <p:cond delay="0"/>
                                          </p:stCondLst>
                                        </p:cTn>
                                        <p:tgtEl>
                                          <p:spTgt spid="120"/>
                                        </p:tgtEl>
                                        <p:attrNameLst>
                                          <p:attrName>style.visibility</p:attrName>
                                        </p:attrNameLst>
                                      </p:cBhvr>
                                      <p:to>
                                        <p:strVal val="visible"/>
                                      </p:to>
                                    </p:set>
                                    <p:anim calcmode="lin" valueType="num">
                                      <p:cBhvr additive="base">
                                        <p:cTn dur="500" fill="hold" id="267"/>
                                        <p:tgtEl>
                                          <p:spTgt spid="120"/>
                                        </p:tgtEl>
                                        <p:attrNameLst>
                                          <p:attrName>ppt_x</p:attrName>
                                        </p:attrNameLst>
                                      </p:cBhvr>
                                      <p:tavLst>
                                        <p:tav tm="0">
                                          <p:val>
                                            <p:strVal val="1+#ppt_w/2"/>
                                          </p:val>
                                        </p:tav>
                                        <p:tav tm="100000">
                                          <p:val>
                                            <p:strVal val="#ppt_x"/>
                                          </p:val>
                                        </p:tav>
                                      </p:tavLst>
                                    </p:anim>
                                    <p:anim calcmode="lin" valueType="num">
                                      <p:cBhvr additive="base">
                                        <p:cTn dur="500" fill="hold" id="268"/>
                                        <p:tgtEl>
                                          <p:spTgt spid="120"/>
                                        </p:tgtEl>
                                        <p:attrNameLst>
                                          <p:attrName>ppt_y</p:attrName>
                                        </p:attrNameLst>
                                      </p:cBhvr>
                                      <p:tavLst>
                                        <p:tav tm="0">
                                          <p:val>
                                            <p:strVal val="#ppt_y"/>
                                          </p:val>
                                        </p:tav>
                                        <p:tav tm="100000">
                                          <p:val>
                                            <p:strVal val="#ppt_y"/>
                                          </p:val>
                                        </p:tav>
                                      </p:tavLst>
                                    </p:anim>
                                  </p:childTnLst>
                                </p:cTn>
                              </p:par>
                              <p:par>
                                <p:cTn fill="hold" grpId="0" id="269" nodeType="withEffect" presetClass="entr" presetID="2" presetSubtype="12">
                                  <p:stCondLst>
                                    <p:cond delay="0"/>
                                  </p:stCondLst>
                                  <p:childTnLst>
                                    <p:set>
                                      <p:cBhvr>
                                        <p:cTn dur="1" fill="hold" id="270">
                                          <p:stCondLst>
                                            <p:cond delay="0"/>
                                          </p:stCondLst>
                                        </p:cTn>
                                        <p:tgtEl>
                                          <p:spTgt spid="121"/>
                                        </p:tgtEl>
                                        <p:attrNameLst>
                                          <p:attrName>style.visibility</p:attrName>
                                        </p:attrNameLst>
                                      </p:cBhvr>
                                      <p:to>
                                        <p:strVal val="visible"/>
                                      </p:to>
                                    </p:set>
                                    <p:anim calcmode="lin" valueType="num">
                                      <p:cBhvr additive="base">
                                        <p:cTn dur="500" fill="hold" id="271"/>
                                        <p:tgtEl>
                                          <p:spTgt spid="121"/>
                                        </p:tgtEl>
                                        <p:attrNameLst>
                                          <p:attrName>ppt_x</p:attrName>
                                        </p:attrNameLst>
                                      </p:cBhvr>
                                      <p:tavLst>
                                        <p:tav tm="0">
                                          <p:val>
                                            <p:strVal val="0-#ppt_w/2"/>
                                          </p:val>
                                        </p:tav>
                                        <p:tav tm="100000">
                                          <p:val>
                                            <p:strVal val="#ppt_x"/>
                                          </p:val>
                                        </p:tav>
                                      </p:tavLst>
                                    </p:anim>
                                    <p:anim calcmode="lin" valueType="num">
                                      <p:cBhvr additive="base">
                                        <p:cTn dur="500" fill="hold" id="272"/>
                                        <p:tgtEl>
                                          <p:spTgt spid="121"/>
                                        </p:tgtEl>
                                        <p:attrNameLst>
                                          <p:attrName>ppt_y</p:attrName>
                                        </p:attrNameLst>
                                      </p:cBhvr>
                                      <p:tavLst>
                                        <p:tav tm="0">
                                          <p:val>
                                            <p:strVal val="1+#ppt_h/2"/>
                                          </p:val>
                                        </p:tav>
                                        <p:tav tm="100000">
                                          <p:val>
                                            <p:strVal val="#ppt_y"/>
                                          </p:val>
                                        </p:tav>
                                      </p:tavLst>
                                    </p:anim>
                                  </p:childTnLst>
                                </p:cTn>
                              </p:par>
                              <p:par>
                                <p:cTn fill="hold" grpId="0" id="273" nodeType="withEffect" presetClass="entr" presetID="2" presetSubtype="4">
                                  <p:stCondLst>
                                    <p:cond delay="0"/>
                                  </p:stCondLst>
                                  <p:childTnLst>
                                    <p:set>
                                      <p:cBhvr>
                                        <p:cTn dur="1" fill="hold" id="274">
                                          <p:stCondLst>
                                            <p:cond delay="0"/>
                                          </p:stCondLst>
                                        </p:cTn>
                                        <p:tgtEl>
                                          <p:spTgt spid="122"/>
                                        </p:tgtEl>
                                        <p:attrNameLst>
                                          <p:attrName>style.visibility</p:attrName>
                                        </p:attrNameLst>
                                      </p:cBhvr>
                                      <p:to>
                                        <p:strVal val="visible"/>
                                      </p:to>
                                    </p:set>
                                    <p:anim calcmode="lin" valueType="num">
                                      <p:cBhvr additive="base">
                                        <p:cTn dur="500" fill="hold" id="275"/>
                                        <p:tgtEl>
                                          <p:spTgt spid="122"/>
                                        </p:tgtEl>
                                        <p:attrNameLst>
                                          <p:attrName>ppt_x</p:attrName>
                                        </p:attrNameLst>
                                      </p:cBhvr>
                                      <p:tavLst>
                                        <p:tav tm="0">
                                          <p:val>
                                            <p:strVal val="#ppt_x"/>
                                          </p:val>
                                        </p:tav>
                                        <p:tav tm="100000">
                                          <p:val>
                                            <p:strVal val="#ppt_x"/>
                                          </p:val>
                                        </p:tav>
                                      </p:tavLst>
                                    </p:anim>
                                    <p:anim calcmode="lin" valueType="num">
                                      <p:cBhvr additive="base">
                                        <p:cTn dur="500" fill="hold" id="276"/>
                                        <p:tgtEl>
                                          <p:spTgt spid="122"/>
                                        </p:tgtEl>
                                        <p:attrNameLst>
                                          <p:attrName>ppt_y</p:attrName>
                                        </p:attrNameLst>
                                      </p:cBhvr>
                                      <p:tavLst>
                                        <p:tav tm="0">
                                          <p:val>
                                            <p:strVal val="1+#ppt_h/2"/>
                                          </p:val>
                                        </p:tav>
                                        <p:tav tm="100000">
                                          <p:val>
                                            <p:strVal val="#ppt_y"/>
                                          </p:val>
                                        </p:tav>
                                      </p:tavLst>
                                    </p:anim>
                                  </p:childTnLst>
                                </p:cTn>
                              </p:par>
                              <p:par>
                                <p:cTn fill="hold" grpId="0" id="277" nodeType="withEffect" presetClass="entr" presetID="2" presetSubtype="4">
                                  <p:stCondLst>
                                    <p:cond delay="0"/>
                                  </p:stCondLst>
                                  <p:childTnLst>
                                    <p:set>
                                      <p:cBhvr>
                                        <p:cTn dur="1" fill="hold" id="278">
                                          <p:stCondLst>
                                            <p:cond delay="0"/>
                                          </p:stCondLst>
                                        </p:cTn>
                                        <p:tgtEl>
                                          <p:spTgt spid="123"/>
                                        </p:tgtEl>
                                        <p:attrNameLst>
                                          <p:attrName>style.visibility</p:attrName>
                                        </p:attrNameLst>
                                      </p:cBhvr>
                                      <p:to>
                                        <p:strVal val="visible"/>
                                      </p:to>
                                    </p:set>
                                    <p:anim calcmode="lin" valueType="num">
                                      <p:cBhvr additive="base">
                                        <p:cTn dur="500" fill="hold" id="279"/>
                                        <p:tgtEl>
                                          <p:spTgt spid="123"/>
                                        </p:tgtEl>
                                        <p:attrNameLst>
                                          <p:attrName>ppt_x</p:attrName>
                                        </p:attrNameLst>
                                      </p:cBhvr>
                                      <p:tavLst>
                                        <p:tav tm="0">
                                          <p:val>
                                            <p:strVal val="#ppt_x"/>
                                          </p:val>
                                        </p:tav>
                                        <p:tav tm="100000">
                                          <p:val>
                                            <p:strVal val="#ppt_x"/>
                                          </p:val>
                                        </p:tav>
                                      </p:tavLst>
                                    </p:anim>
                                    <p:anim calcmode="lin" valueType="num">
                                      <p:cBhvr additive="base">
                                        <p:cTn dur="500" fill="hold" id="280"/>
                                        <p:tgtEl>
                                          <p:spTgt spid="123"/>
                                        </p:tgtEl>
                                        <p:attrNameLst>
                                          <p:attrName>ppt_y</p:attrName>
                                        </p:attrNameLst>
                                      </p:cBhvr>
                                      <p:tavLst>
                                        <p:tav tm="0">
                                          <p:val>
                                            <p:strVal val="1+#ppt_h/2"/>
                                          </p:val>
                                        </p:tav>
                                        <p:tav tm="100000">
                                          <p:val>
                                            <p:strVal val="#ppt_y"/>
                                          </p:val>
                                        </p:tav>
                                      </p:tavLst>
                                    </p:anim>
                                  </p:childTnLst>
                                </p:cTn>
                              </p:par>
                              <p:par>
                                <p:cTn fill="hold" grpId="0" id="281" nodeType="withEffect" presetClass="entr" presetID="2" presetSubtype="4">
                                  <p:stCondLst>
                                    <p:cond delay="0"/>
                                  </p:stCondLst>
                                  <p:childTnLst>
                                    <p:set>
                                      <p:cBhvr>
                                        <p:cTn dur="1" fill="hold" id="282">
                                          <p:stCondLst>
                                            <p:cond delay="0"/>
                                          </p:stCondLst>
                                        </p:cTn>
                                        <p:tgtEl>
                                          <p:spTgt spid="124"/>
                                        </p:tgtEl>
                                        <p:attrNameLst>
                                          <p:attrName>style.visibility</p:attrName>
                                        </p:attrNameLst>
                                      </p:cBhvr>
                                      <p:to>
                                        <p:strVal val="visible"/>
                                      </p:to>
                                    </p:set>
                                    <p:anim calcmode="lin" valueType="num">
                                      <p:cBhvr additive="base">
                                        <p:cTn dur="500" fill="hold" id="283"/>
                                        <p:tgtEl>
                                          <p:spTgt spid="124"/>
                                        </p:tgtEl>
                                        <p:attrNameLst>
                                          <p:attrName>ppt_x</p:attrName>
                                        </p:attrNameLst>
                                      </p:cBhvr>
                                      <p:tavLst>
                                        <p:tav tm="0">
                                          <p:val>
                                            <p:strVal val="#ppt_x"/>
                                          </p:val>
                                        </p:tav>
                                        <p:tav tm="100000">
                                          <p:val>
                                            <p:strVal val="#ppt_x"/>
                                          </p:val>
                                        </p:tav>
                                      </p:tavLst>
                                    </p:anim>
                                    <p:anim calcmode="lin" valueType="num">
                                      <p:cBhvr additive="base">
                                        <p:cTn dur="500" fill="hold" id="284"/>
                                        <p:tgtEl>
                                          <p:spTgt spid="124"/>
                                        </p:tgtEl>
                                        <p:attrNameLst>
                                          <p:attrName>ppt_y</p:attrName>
                                        </p:attrNameLst>
                                      </p:cBhvr>
                                      <p:tavLst>
                                        <p:tav tm="0">
                                          <p:val>
                                            <p:strVal val="1+#ppt_h/2"/>
                                          </p:val>
                                        </p:tav>
                                        <p:tav tm="100000">
                                          <p:val>
                                            <p:strVal val="#ppt_y"/>
                                          </p:val>
                                        </p:tav>
                                      </p:tavLst>
                                    </p:anim>
                                  </p:childTnLst>
                                </p:cTn>
                              </p:par>
                              <p:par>
                                <p:cTn fill="hold" grpId="0" id="285" nodeType="withEffect" presetClass="entr" presetID="2" presetSubtype="8">
                                  <p:stCondLst>
                                    <p:cond delay="0"/>
                                  </p:stCondLst>
                                  <p:childTnLst>
                                    <p:set>
                                      <p:cBhvr>
                                        <p:cTn dur="1" fill="hold" id="286">
                                          <p:stCondLst>
                                            <p:cond delay="0"/>
                                          </p:stCondLst>
                                        </p:cTn>
                                        <p:tgtEl>
                                          <p:spTgt spid="125"/>
                                        </p:tgtEl>
                                        <p:attrNameLst>
                                          <p:attrName>style.visibility</p:attrName>
                                        </p:attrNameLst>
                                      </p:cBhvr>
                                      <p:to>
                                        <p:strVal val="visible"/>
                                      </p:to>
                                    </p:set>
                                    <p:anim calcmode="lin" valueType="num">
                                      <p:cBhvr additive="base">
                                        <p:cTn dur="500" fill="hold" id="287"/>
                                        <p:tgtEl>
                                          <p:spTgt spid="125"/>
                                        </p:tgtEl>
                                        <p:attrNameLst>
                                          <p:attrName>ppt_x</p:attrName>
                                        </p:attrNameLst>
                                      </p:cBhvr>
                                      <p:tavLst>
                                        <p:tav tm="0">
                                          <p:val>
                                            <p:strVal val="0-#ppt_w/2"/>
                                          </p:val>
                                        </p:tav>
                                        <p:tav tm="100000">
                                          <p:val>
                                            <p:strVal val="#ppt_x"/>
                                          </p:val>
                                        </p:tav>
                                      </p:tavLst>
                                    </p:anim>
                                    <p:anim calcmode="lin" valueType="num">
                                      <p:cBhvr additive="base">
                                        <p:cTn dur="500" fill="hold" id="288"/>
                                        <p:tgtEl>
                                          <p:spTgt spid="125"/>
                                        </p:tgtEl>
                                        <p:attrNameLst>
                                          <p:attrName>ppt_y</p:attrName>
                                        </p:attrNameLst>
                                      </p:cBhvr>
                                      <p:tavLst>
                                        <p:tav tm="0">
                                          <p:val>
                                            <p:strVal val="#ppt_y"/>
                                          </p:val>
                                        </p:tav>
                                        <p:tav tm="100000">
                                          <p:val>
                                            <p:strVal val="#ppt_y"/>
                                          </p:val>
                                        </p:tav>
                                      </p:tavLst>
                                    </p:anim>
                                  </p:childTnLst>
                                </p:cTn>
                              </p:par>
                              <p:par>
                                <p:cTn fill="hold" grpId="0" id="289" nodeType="withEffect" presetClass="entr" presetID="2" presetSubtype="4">
                                  <p:stCondLst>
                                    <p:cond delay="0"/>
                                  </p:stCondLst>
                                  <p:childTnLst>
                                    <p:set>
                                      <p:cBhvr>
                                        <p:cTn dur="1" fill="hold" id="290">
                                          <p:stCondLst>
                                            <p:cond delay="0"/>
                                          </p:stCondLst>
                                        </p:cTn>
                                        <p:tgtEl>
                                          <p:spTgt spid="126"/>
                                        </p:tgtEl>
                                        <p:attrNameLst>
                                          <p:attrName>style.visibility</p:attrName>
                                        </p:attrNameLst>
                                      </p:cBhvr>
                                      <p:to>
                                        <p:strVal val="visible"/>
                                      </p:to>
                                    </p:set>
                                    <p:anim calcmode="lin" valueType="num">
                                      <p:cBhvr additive="base">
                                        <p:cTn dur="500" fill="hold" id="291"/>
                                        <p:tgtEl>
                                          <p:spTgt spid="126"/>
                                        </p:tgtEl>
                                        <p:attrNameLst>
                                          <p:attrName>ppt_x</p:attrName>
                                        </p:attrNameLst>
                                      </p:cBhvr>
                                      <p:tavLst>
                                        <p:tav tm="0">
                                          <p:val>
                                            <p:strVal val="#ppt_x"/>
                                          </p:val>
                                        </p:tav>
                                        <p:tav tm="100000">
                                          <p:val>
                                            <p:strVal val="#ppt_x"/>
                                          </p:val>
                                        </p:tav>
                                      </p:tavLst>
                                    </p:anim>
                                    <p:anim calcmode="lin" valueType="num">
                                      <p:cBhvr additive="base">
                                        <p:cTn dur="500" fill="hold" id="292"/>
                                        <p:tgtEl>
                                          <p:spTgt spid="126"/>
                                        </p:tgtEl>
                                        <p:attrNameLst>
                                          <p:attrName>ppt_y</p:attrName>
                                        </p:attrNameLst>
                                      </p:cBhvr>
                                      <p:tavLst>
                                        <p:tav tm="0">
                                          <p:val>
                                            <p:strVal val="1+#ppt_h/2"/>
                                          </p:val>
                                        </p:tav>
                                        <p:tav tm="100000">
                                          <p:val>
                                            <p:strVal val="#ppt_y"/>
                                          </p:val>
                                        </p:tav>
                                      </p:tavLst>
                                    </p:anim>
                                  </p:childTnLst>
                                </p:cTn>
                              </p:par>
                              <p:par>
                                <p:cTn fill="hold" grpId="0" id="293" nodeType="withEffect" presetClass="entr" presetID="2" presetSubtype="4">
                                  <p:stCondLst>
                                    <p:cond delay="0"/>
                                  </p:stCondLst>
                                  <p:childTnLst>
                                    <p:set>
                                      <p:cBhvr>
                                        <p:cTn dur="1" fill="hold" id="294">
                                          <p:stCondLst>
                                            <p:cond delay="0"/>
                                          </p:stCondLst>
                                        </p:cTn>
                                        <p:tgtEl>
                                          <p:spTgt spid="127"/>
                                        </p:tgtEl>
                                        <p:attrNameLst>
                                          <p:attrName>style.visibility</p:attrName>
                                        </p:attrNameLst>
                                      </p:cBhvr>
                                      <p:to>
                                        <p:strVal val="visible"/>
                                      </p:to>
                                    </p:set>
                                    <p:anim calcmode="lin" valueType="num">
                                      <p:cBhvr additive="base">
                                        <p:cTn dur="500" fill="hold" id="295"/>
                                        <p:tgtEl>
                                          <p:spTgt spid="127"/>
                                        </p:tgtEl>
                                        <p:attrNameLst>
                                          <p:attrName>ppt_x</p:attrName>
                                        </p:attrNameLst>
                                      </p:cBhvr>
                                      <p:tavLst>
                                        <p:tav tm="0">
                                          <p:val>
                                            <p:strVal val="#ppt_x"/>
                                          </p:val>
                                        </p:tav>
                                        <p:tav tm="100000">
                                          <p:val>
                                            <p:strVal val="#ppt_x"/>
                                          </p:val>
                                        </p:tav>
                                      </p:tavLst>
                                    </p:anim>
                                    <p:anim calcmode="lin" valueType="num">
                                      <p:cBhvr additive="base">
                                        <p:cTn dur="500" fill="hold" id="296"/>
                                        <p:tgtEl>
                                          <p:spTgt spid="127"/>
                                        </p:tgtEl>
                                        <p:attrNameLst>
                                          <p:attrName>ppt_y</p:attrName>
                                        </p:attrNameLst>
                                      </p:cBhvr>
                                      <p:tavLst>
                                        <p:tav tm="0">
                                          <p:val>
                                            <p:strVal val="1+#ppt_h/2"/>
                                          </p:val>
                                        </p:tav>
                                        <p:tav tm="100000">
                                          <p:val>
                                            <p:strVal val="#ppt_y"/>
                                          </p:val>
                                        </p:tav>
                                      </p:tavLst>
                                    </p:anim>
                                  </p:childTnLst>
                                </p:cTn>
                              </p:par>
                              <p:par>
                                <p:cTn fill="hold" grpId="0" id="297" nodeType="withEffect" presetClass="entr" presetID="2" presetSubtype="4">
                                  <p:stCondLst>
                                    <p:cond delay="0"/>
                                  </p:stCondLst>
                                  <p:childTnLst>
                                    <p:set>
                                      <p:cBhvr>
                                        <p:cTn dur="1" fill="hold" id="298">
                                          <p:stCondLst>
                                            <p:cond delay="0"/>
                                          </p:stCondLst>
                                        </p:cTn>
                                        <p:tgtEl>
                                          <p:spTgt spid="128"/>
                                        </p:tgtEl>
                                        <p:attrNameLst>
                                          <p:attrName>style.visibility</p:attrName>
                                        </p:attrNameLst>
                                      </p:cBhvr>
                                      <p:to>
                                        <p:strVal val="visible"/>
                                      </p:to>
                                    </p:set>
                                    <p:anim calcmode="lin" valueType="num">
                                      <p:cBhvr additive="base">
                                        <p:cTn dur="500" fill="hold" id="299"/>
                                        <p:tgtEl>
                                          <p:spTgt spid="128"/>
                                        </p:tgtEl>
                                        <p:attrNameLst>
                                          <p:attrName>ppt_x</p:attrName>
                                        </p:attrNameLst>
                                      </p:cBhvr>
                                      <p:tavLst>
                                        <p:tav tm="0">
                                          <p:val>
                                            <p:strVal val="#ppt_x"/>
                                          </p:val>
                                        </p:tav>
                                        <p:tav tm="100000">
                                          <p:val>
                                            <p:strVal val="#ppt_x"/>
                                          </p:val>
                                        </p:tav>
                                      </p:tavLst>
                                    </p:anim>
                                    <p:anim calcmode="lin" valueType="num">
                                      <p:cBhvr additive="base">
                                        <p:cTn dur="500" fill="hold" id="300"/>
                                        <p:tgtEl>
                                          <p:spTgt spid="128"/>
                                        </p:tgtEl>
                                        <p:attrNameLst>
                                          <p:attrName>ppt_y</p:attrName>
                                        </p:attrNameLst>
                                      </p:cBhvr>
                                      <p:tavLst>
                                        <p:tav tm="0">
                                          <p:val>
                                            <p:strVal val="1+#ppt_h/2"/>
                                          </p:val>
                                        </p:tav>
                                        <p:tav tm="100000">
                                          <p:val>
                                            <p:strVal val="#ppt_y"/>
                                          </p:val>
                                        </p:tav>
                                      </p:tavLst>
                                    </p:anim>
                                  </p:childTnLst>
                                </p:cTn>
                              </p:par>
                              <p:par>
                                <p:cTn fill="hold" grpId="0" id="301" nodeType="withEffect" presetClass="entr" presetID="2" presetSubtype="4">
                                  <p:stCondLst>
                                    <p:cond delay="0"/>
                                  </p:stCondLst>
                                  <p:childTnLst>
                                    <p:set>
                                      <p:cBhvr>
                                        <p:cTn dur="1" fill="hold" id="302">
                                          <p:stCondLst>
                                            <p:cond delay="0"/>
                                          </p:stCondLst>
                                        </p:cTn>
                                        <p:tgtEl>
                                          <p:spTgt spid="129"/>
                                        </p:tgtEl>
                                        <p:attrNameLst>
                                          <p:attrName>style.visibility</p:attrName>
                                        </p:attrNameLst>
                                      </p:cBhvr>
                                      <p:to>
                                        <p:strVal val="visible"/>
                                      </p:to>
                                    </p:set>
                                    <p:anim calcmode="lin" valueType="num">
                                      <p:cBhvr additive="base">
                                        <p:cTn dur="500" fill="hold" id="303"/>
                                        <p:tgtEl>
                                          <p:spTgt spid="129"/>
                                        </p:tgtEl>
                                        <p:attrNameLst>
                                          <p:attrName>ppt_x</p:attrName>
                                        </p:attrNameLst>
                                      </p:cBhvr>
                                      <p:tavLst>
                                        <p:tav tm="0">
                                          <p:val>
                                            <p:strVal val="#ppt_x"/>
                                          </p:val>
                                        </p:tav>
                                        <p:tav tm="100000">
                                          <p:val>
                                            <p:strVal val="#ppt_x"/>
                                          </p:val>
                                        </p:tav>
                                      </p:tavLst>
                                    </p:anim>
                                    <p:anim calcmode="lin" valueType="num">
                                      <p:cBhvr additive="base">
                                        <p:cTn dur="500" fill="hold" id="304"/>
                                        <p:tgtEl>
                                          <p:spTgt spid="129"/>
                                        </p:tgtEl>
                                        <p:attrNameLst>
                                          <p:attrName>ppt_y</p:attrName>
                                        </p:attrNameLst>
                                      </p:cBhvr>
                                      <p:tavLst>
                                        <p:tav tm="0">
                                          <p:val>
                                            <p:strVal val="1+#ppt_h/2"/>
                                          </p:val>
                                        </p:tav>
                                        <p:tav tm="100000">
                                          <p:val>
                                            <p:strVal val="#ppt_y"/>
                                          </p:val>
                                        </p:tav>
                                      </p:tavLst>
                                    </p:anim>
                                  </p:childTnLst>
                                </p:cTn>
                              </p:par>
                              <p:par>
                                <p:cTn fill="hold" grpId="0" id="305" nodeType="withEffect" presetClass="entr" presetID="2" presetSubtype="4">
                                  <p:stCondLst>
                                    <p:cond delay="0"/>
                                  </p:stCondLst>
                                  <p:childTnLst>
                                    <p:set>
                                      <p:cBhvr>
                                        <p:cTn dur="1" fill="hold" id="306">
                                          <p:stCondLst>
                                            <p:cond delay="0"/>
                                          </p:stCondLst>
                                        </p:cTn>
                                        <p:tgtEl>
                                          <p:spTgt spid="130"/>
                                        </p:tgtEl>
                                        <p:attrNameLst>
                                          <p:attrName>style.visibility</p:attrName>
                                        </p:attrNameLst>
                                      </p:cBhvr>
                                      <p:to>
                                        <p:strVal val="visible"/>
                                      </p:to>
                                    </p:set>
                                    <p:anim calcmode="lin" valueType="num">
                                      <p:cBhvr additive="base">
                                        <p:cTn dur="500" fill="hold" id="307"/>
                                        <p:tgtEl>
                                          <p:spTgt spid="130"/>
                                        </p:tgtEl>
                                        <p:attrNameLst>
                                          <p:attrName>ppt_x</p:attrName>
                                        </p:attrNameLst>
                                      </p:cBhvr>
                                      <p:tavLst>
                                        <p:tav tm="0">
                                          <p:val>
                                            <p:strVal val="#ppt_x"/>
                                          </p:val>
                                        </p:tav>
                                        <p:tav tm="100000">
                                          <p:val>
                                            <p:strVal val="#ppt_x"/>
                                          </p:val>
                                        </p:tav>
                                      </p:tavLst>
                                    </p:anim>
                                    <p:anim calcmode="lin" valueType="num">
                                      <p:cBhvr additive="base">
                                        <p:cTn dur="500" fill="hold" id="308"/>
                                        <p:tgtEl>
                                          <p:spTgt spid="130"/>
                                        </p:tgtEl>
                                        <p:attrNameLst>
                                          <p:attrName>ppt_y</p:attrName>
                                        </p:attrNameLst>
                                      </p:cBhvr>
                                      <p:tavLst>
                                        <p:tav tm="0">
                                          <p:val>
                                            <p:strVal val="1+#ppt_h/2"/>
                                          </p:val>
                                        </p:tav>
                                        <p:tav tm="100000">
                                          <p:val>
                                            <p:strVal val="#ppt_y"/>
                                          </p:val>
                                        </p:tav>
                                      </p:tavLst>
                                    </p:anim>
                                  </p:childTnLst>
                                </p:cTn>
                              </p:par>
                              <p:par>
                                <p:cTn fill="hold" grpId="0" id="309" nodeType="withEffect" presetClass="entr" presetID="2" presetSubtype="4">
                                  <p:stCondLst>
                                    <p:cond delay="0"/>
                                  </p:stCondLst>
                                  <p:childTnLst>
                                    <p:set>
                                      <p:cBhvr>
                                        <p:cTn dur="1" fill="hold" id="310">
                                          <p:stCondLst>
                                            <p:cond delay="0"/>
                                          </p:stCondLst>
                                        </p:cTn>
                                        <p:tgtEl>
                                          <p:spTgt spid="131"/>
                                        </p:tgtEl>
                                        <p:attrNameLst>
                                          <p:attrName>style.visibility</p:attrName>
                                        </p:attrNameLst>
                                      </p:cBhvr>
                                      <p:to>
                                        <p:strVal val="visible"/>
                                      </p:to>
                                    </p:set>
                                    <p:anim calcmode="lin" valueType="num">
                                      <p:cBhvr additive="base">
                                        <p:cTn dur="500" fill="hold" id="311"/>
                                        <p:tgtEl>
                                          <p:spTgt spid="131"/>
                                        </p:tgtEl>
                                        <p:attrNameLst>
                                          <p:attrName>ppt_x</p:attrName>
                                        </p:attrNameLst>
                                      </p:cBhvr>
                                      <p:tavLst>
                                        <p:tav tm="0">
                                          <p:val>
                                            <p:strVal val="#ppt_x"/>
                                          </p:val>
                                        </p:tav>
                                        <p:tav tm="100000">
                                          <p:val>
                                            <p:strVal val="#ppt_x"/>
                                          </p:val>
                                        </p:tav>
                                      </p:tavLst>
                                    </p:anim>
                                    <p:anim calcmode="lin" valueType="num">
                                      <p:cBhvr additive="base">
                                        <p:cTn dur="500" fill="hold" id="312"/>
                                        <p:tgtEl>
                                          <p:spTgt spid="131"/>
                                        </p:tgtEl>
                                        <p:attrNameLst>
                                          <p:attrName>ppt_y</p:attrName>
                                        </p:attrNameLst>
                                      </p:cBhvr>
                                      <p:tavLst>
                                        <p:tav tm="0">
                                          <p:val>
                                            <p:strVal val="1+#ppt_h/2"/>
                                          </p:val>
                                        </p:tav>
                                        <p:tav tm="100000">
                                          <p:val>
                                            <p:strVal val="#ppt_y"/>
                                          </p:val>
                                        </p:tav>
                                      </p:tavLst>
                                    </p:anim>
                                  </p:childTnLst>
                                </p:cTn>
                              </p:par>
                              <p:par>
                                <p:cTn fill="hold" grpId="0" id="313" nodeType="withEffect" presetClass="entr" presetID="2" presetSubtype="4">
                                  <p:stCondLst>
                                    <p:cond delay="0"/>
                                  </p:stCondLst>
                                  <p:childTnLst>
                                    <p:set>
                                      <p:cBhvr>
                                        <p:cTn dur="1" fill="hold" id="314">
                                          <p:stCondLst>
                                            <p:cond delay="0"/>
                                          </p:stCondLst>
                                        </p:cTn>
                                        <p:tgtEl>
                                          <p:spTgt spid="132"/>
                                        </p:tgtEl>
                                        <p:attrNameLst>
                                          <p:attrName>style.visibility</p:attrName>
                                        </p:attrNameLst>
                                      </p:cBhvr>
                                      <p:to>
                                        <p:strVal val="visible"/>
                                      </p:to>
                                    </p:set>
                                    <p:anim calcmode="lin" valueType="num">
                                      <p:cBhvr additive="base">
                                        <p:cTn dur="500" fill="hold" id="315"/>
                                        <p:tgtEl>
                                          <p:spTgt spid="132"/>
                                        </p:tgtEl>
                                        <p:attrNameLst>
                                          <p:attrName>ppt_x</p:attrName>
                                        </p:attrNameLst>
                                      </p:cBhvr>
                                      <p:tavLst>
                                        <p:tav tm="0">
                                          <p:val>
                                            <p:strVal val="#ppt_x"/>
                                          </p:val>
                                        </p:tav>
                                        <p:tav tm="100000">
                                          <p:val>
                                            <p:strVal val="#ppt_x"/>
                                          </p:val>
                                        </p:tav>
                                      </p:tavLst>
                                    </p:anim>
                                    <p:anim calcmode="lin" valueType="num">
                                      <p:cBhvr additive="base">
                                        <p:cTn dur="500" fill="hold" id="316"/>
                                        <p:tgtEl>
                                          <p:spTgt spid="132"/>
                                        </p:tgtEl>
                                        <p:attrNameLst>
                                          <p:attrName>ppt_y</p:attrName>
                                        </p:attrNameLst>
                                      </p:cBhvr>
                                      <p:tavLst>
                                        <p:tav tm="0">
                                          <p:val>
                                            <p:strVal val="1+#ppt_h/2"/>
                                          </p:val>
                                        </p:tav>
                                        <p:tav tm="100000">
                                          <p:val>
                                            <p:strVal val="#ppt_y"/>
                                          </p:val>
                                        </p:tav>
                                      </p:tavLst>
                                    </p:anim>
                                  </p:childTnLst>
                                </p:cTn>
                              </p:par>
                              <p:par>
                                <p:cTn fill="hold" grpId="0" id="317" nodeType="withEffect" presetClass="entr" presetID="2" presetSubtype="4">
                                  <p:stCondLst>
                                    <p:cond delay="0"/>
                                  </p:stCondLst>
                                  <p:childTnLst>
                                    <p:set>
                                      <p:cBhvr>
                                        <p:cTn dur="1" fill="hold" id="318">
                                          <p:stCondLst>
                                            <p:cond delay="0"/>
                                          </p:stCondLst>
                                        </p:cTn>
                                        <p:tgtEl>
                                          <p:spTgt spid="133"/>
                                        </p:tgtEl>
                                        <p:attrNameLst>
                                          <p:attrName>style.visibility</p:attrName>
                                        </p:attrNameLst>
                                      </p:cBhvr>
                                      <p:to>
                                        <p:strVal val="visible"/>
                                      </p:to>
                                    </p:set>
                                    <p:anim calcmode="lin" valueType="num">
                                      <p:cBhvr additive="base">
                                        <p:cTn dur="500" fill="hold" id="319"/>
                                        <p:tgtEl>
                                          <p:spTgt spid="133"/>
                                        </p:tgtEl>
                                        <p:attrNameLst>
                                          <p:attrName>ppt_x</p:attrName>
                                        </p:attrNameLst>
                                      </p:cBhvr>
                                      <p:tavLst>
                                        <p:tav tm="0">
                                          <p:val>
                                            <p:strVal val="#ppt_x"/>
                                          </p:val>
                                        </p:tav>
                                        <p:tav tm="100000">
                                          <p:val>
                                            <p:strVal val="#ppt_x"/>
                                          </p:val>
                                        </p:tav>
                                      </p:tavLst>
                                    </p:anim>
                                    <p:anim calcmode="lin" valueType="num">
                                      <p:cBhvr additive="base">
                                        <p:cTn dur="500" fill="hold" id="320"/>
                                        <p:tgtEl>
                                          <p:spTgt spid="133"/>
                                        </p:tgtEl>
                                        <p:attrNameLst>
                                          <p:attrName>ppt_y</p:attrName>
                                        </p:attrNameLst>
                                      </p:cBhvr>
                                      <p:tavLst>
                                        <p:tav tm="0">
                                          <p:val>
                                            <p:strVal val="1+#ppt_h/2"/>
                                          </p:val>
                                        </p:tav>
                                        <p:tav tm="100000">
                                          <p:val>
                                            <p:strVal val="#ppt_y"/>
                                          </p:val>
                                        </p:tav>
                                      </p:tavLst>
                                    </p:anim>
                                  </p:childTnLst>
                                </p:cTn>
                              </p:par>
                              <p:par>
                                <p:cTn fill="hold" grpId="0" id="321" nodeType="withEffect" presetClass="entr" presetID="2" presetSubtype="4">
                                  <p:stCondLst>
                                    <p:cond delay="0"/>
                                  </p:stCondLst>
                                  <p:childTnLst>
                                    <p:set>
                                      <p:cBhvr>
                                        <p:cTn dur="1" fill="hold" id="322">
                                          <p:stCondLst>
                                            <p:cond delay="0"/>
                                          </p:stCondLst>
                                        </p:cTn>
                                        <p:tgtEl>
                                          <p:spTgt spid="134"/>
                                        </p:tgtEl>
                                        <p:attrNameLst>
                                          <p:attrName>style.visibility</p:attrName>
                                        </p:attrNameLst>
                                      </p:cBhvr>
                                      <p:to>
                                        <p:strVal val="visible"/>
                                      </p:to>
                                    </p:set>
                                    <p:anim calcmode="lin" valueType="num">
                                      <p:cBhvr additive="base">
                                        <p:cTn dur="500" fill="hold" id="323"/>
                                        <p:tgtEl>
                                          <p:spTgt spid="134"/>
                                        </p:tgtEl>
                                        <p:attrNameLst>
                                          <p:attrName>ppt_x</p:attrName>
                                        </p:attrNameLst>
                                      </p:cBhvr>
                                      <p:tavLst>
                                        <p:tav tm="0">
                                          <p:val>
                                            <p:strVal val="#ppt_x"/>
                                          </p:val>
                                        </p:tav>
                                        <p:tav tm="100000">
                                          <p:val>
                                            <p:strVal val="#ppt_x"/>
                                          </p:val>
                                        </p:tav>
                                      </p:tavLst>
                                    </p:anim>
                                    <p:anim calcmode="lin" valueType="num">
                                      <p:cBhvr additive="base">
                                        <p:cTn dur="500" fill="hold" id="324"/>
                                        <p:tgtEl>
                                          <p:spTgt spid="134"/>
                                        </p:tgtEl>
                                        <p:attrNameLst>
                                          <p:attrName>ppt_y</p:attrName>
                                        </p:attrNameLst>
                                      </p:cBhvr>
                                      <p:tavLst>
                                        <p:tav tm="0">
                                          <p:val>
                                            <p:strVal val="1+#ppt_h/2"/>
                                          </p:val>
                                        </p:tav>
                                        <p:tav tm="100000">
                                          <p:val>
                                            <p:strVal val="#ppt_y"/>
                                          </p:val>
                                        </p:tav>
                                      </p:tavLst>
                                    </p:anim>
                                  </p:childTnLst>
                                </p:cTn>
                              </p:par>
                              <p:par>
                                <p:cTn fill="hold" grpId="0" id="325" nodeType="withEffect" presetClass="entr" presetID="2" presetSubtype="4">
                                  <p:stCondLst>
                                    <p:cond delay="0"/>
                                  </p:stCondLst>
                                  <p:childTnLst>
                                    <p:set>
                                      <p:cBhvr>
                                        <p:cTn dur="1" fill="hold" id="326">
                                          <p:stCondLst>
                                            <p:cond delay="0"/>
                                          </p:stCondLst>
                                        </p:cTn>
                                        <p:tgtEl>
                                          <p:spTgt spid="135"/>
                                        </p:tgtEl>
                                        <p:attrNameLst>
                                          <p:attrName>style.visibility</p:attrName>
                                        </p:attrNameLst>
                                      </p:cBhvr>
                                      <p:to>
                                        <p:strVal val="visible"/>
                                      </p:to>
                                    </p:set>
                                    <p:anim calcmode="lin" valueType="num">
                                      <p:cBhvr additive="base">
                                        <p:cTn dur="500" fill="hold" id="327"/>
                                        <p:tgtEl>
                                          <p:spTgt spid="135"/>
                                        </p:tgtEl>
                                        <p:attrNameLst>
                                          <p:attrName>ppt_x</p:attrName>
                                        </p:attrNameLst>
                                      </p:cBhvr>
                                      <p:tavLst>
                                        <p:tav tm="0">
                                          <p:val>
                                            <p:strVal val="#ppt_x"/>
                                          </p:val>
                                        </p:tav>
                                        <p:tav tm="100000">
                                          <p:val>
                                            <p:strVal val="#ppt_x"/>
                                          </p:val>
                                        </p:tav>
                                      </p:tavLst>
                                    </p:anim>
                                    <p:anim calcmode="lin" valueType="num">
                                      <p:cBhvr additive="base">
                                        <p:cTn dur="500" fill="hold" id="328"/>
                                        <p:tgtEl>
                                          <p:spTgt spid="135"/>
                                        </p:tgtEl>
                                        <p:attrNameLst>
                                          <p:attrName>ppt_y</p:attrName>
                                        </p:attrNameLst>
                                      </p:cBhvr>
                                      <p:tavLst>
                                        <p:tav tm="0">
                                          <p:val>
                                            <p:strVal val="1+#ppt_h/2"/>
                                          </p:val>
                                        </p:tav>
                                        <p:tav tm="100000">
                                          <p:val>
                                            <p:strVal val="#ppt_y"/>
                                          </p:val>
                                        </p:tav>
                                      </p:tavLst>
                                    </p:anim>
                                  </p:childTnLst>
                                </p:cTn>
                              </p:par>
                              <p:par>
                                <p:cTn fill="hold" grpId="0" id="329" nodeType="withEffect" presetClass="entr" presetID="2" presetSubtype="4">
                                  <p:stCondLst>
                                    <p:cond delay="0"/>
                                  </p:stCondLst>
                                  <p:childTnLst>
                                    <p:set>
                                      <p:cBhvr>
                                        <p:cTn dur="1" fill="hold" id="330">
                                          <p:stCondLst>
                                            <p:cond delay="0"/>
                                          </p:stCondLst>
                                        </p:cTn>
                                        <p:tgtEl>
                                          <p:spTgt spid="136"/>
                                        </p:tgtEl>
                                        <p:attrNameLst>
                                          <p:attrName>style.visibility</p:attrName>
                                        </p:attrNameLst>
                                      </p:cBhvr>
                                      <p:to>
                                        <p:strVal val="visible"/>
                                      </p:to>
                                    </p:set>
                                    <p:anim calcmode="lin" valueType="num">
                                      <p:cBhvr additive="base">
                                        <p:cTn dur="500" fill="hold" id="331"/>
                                        <p:tgtEl>
                                          <p:spTgt spid="136"/>
                                        </p:tgtEl>
                                        <p:attrNameLst>
                                          <p:attrName>ppt_x</p:attrName>
                                        </p:attrNameLst>
                                      </p:cBhvr>
                                      <p:tavLst>
                                        <p:tav tm="0">
                                          <p:val>
                                            <p:strVal val="#ppt_x"/>
                                          </p:val>
                                        </p:tav>
                                        <p:tav tm="100000">
                                          <p:val>
                                            <p:strVal val="#ppt_x"/>
                                          </p:val>
                                        </p:tav>
                                      </p:tavLst>
                                    </p:anim>
                                    <p:anim calcmode="lin" valueType="num">
                                      <p:cBhvr additive="base">
                                        <p:cTn dur="500" fill="hold" id="332"/>
                                        <p:tgtEl>
                                          <p:spTgt spid="136"/>
                                        </p:tgtEl>
                                        <p:attrNameLst>
                                          <p:attrName>ppt_y</p:attrName>
                                        </p:attrNameLst>
                                      </p:cBhvr>
                                      <p:tavLst>
                                        <p:tav tm="0">
                                          <p:val>
                                            <p:strVal val="1+#ppt_h/2"/>
                                          </p:val>
                                        </p:tav>
                                        <p:tav tm="100000">
                                          <p:val>
                                            <p:strVal val="#ppt_y"/>
                                          </p:val>
                                        </p:tav>
                                      </p:tavLst>
                                    </p:anim>
                                  </p:childTnLst>
                                </p:cTn>
                              </p:par>
                              <p:par>
                                <p:cTn fill="hold" grpId="0" id="333" nodeType="withEffect" presetClass="entr" presetID="2" presetSubtype="4">
                                  <p:stCondLst>
                                    <p:cond delay="0"/>
                                  </p:stCondLst>
                                  <p:childTnLst>
                                    <p:set>
                                      <p:cBhvr>
                                        <p:cTn dur="1" fill="hold" id="334">
                                          <p:stCondLst>
                                            <p:cond delay="0"/>
                                          </p:stCondLst>
                                        </p:cTn>
                                        <p:tgtEl>
                                          <p:spTgt spid="137"/>
                                        </p:tgtEl>
                                        <p:attrNameLst>
                                          <p:attrName>style.visibility</p:attrName>
                                        </p:attrNameLst>
                                      </p:cBhvr>
                                      <p:to>
                                        <p:strVal val="visible"/>
                                      </p:to>
                                    </p:set>
                                    <p:anim calcmode="lin" valueType="num">
                                      <p:cBhvr additive="base">
                                        <p:cTn dur="500" fill="hold" id="335"/>
                                        <p:tgtEl>
                                          <p:spTgt spid="137"/>
                                        </p:tgtEl>
                                        <p:attrNameLst>
                                          <p:attrName>ppt_x</p:attrName>
                                        </p:attrNameLst>
                                      </p:cBhvr>
                                      <p:tavLst>
                                        <p:tav tm="0">
                                          <p:val>
                                            <p:strVal val="#ppt_x"/>
                                          </p:val>
                                        </p:tav>
                                        <p:tav tm="100000">
                                          <p:val>
                                            <p:strVal val="#ppt_x"/>
                                          </p:val>
                                        </p:tav>
                                      </p:tavLst>
                                    </p:anim>
                                    <p:anim calcmode="lin" valueType="num">
                                      <p:cBhvr additive="base">
                                        <p:cTn dur="500" fill="hold" id="336"/>
                                        <p:tgtEl>
                                          <p:spTgt spid="137"/>
                                        </p:tgtEl>
                                        <p:attrNameLst>
                                          <p:attrName>ppt_y</p:attrName>
                                        </p:attrNameLst>
                                      </p:cBhvr>
                                      <p:tavLst>
                                        <p:tav tm="0">
                                          <p:val>
                                            <p:strVal val="1+#ppt_h/2"/>
                                          </p:val>
                                        </p:tav>
                                        <p:tav tm="100000">
                                          <p:val>
                                            <p:strVal val="#ppt_y"/>
                                          </p:val>
                                        </p:tav>
                                      </p:tavLst>
                                    </p:anim>
                                  </p:childTnLst>
                                </p:cTn>
                              </p:par>
                              <p:par>
                                <p:cTn fill="hold" grpId="0" id="337" nodeType="withEffect" presetClass="entr" presetID="2" presetSubtype="4">
                                  <p:stCondLst>
                                    <p:cond delay="0"/>
                                  </p:stCondLst>
                                  <p:childTnLst>
                                    <p:set>
                                      <p:cBhvr>
                                        <p:cTn dur="1" fill="hold" id="338">
                                          <p:stCondLst>
                                            <p:cond delay="0"/>
                                          </p:stCondLst>
                                        </p:cTn>
                                        <p:tgtEl>
                                          <p:spTgt spid="138"/>
                                        </p:tgtEl>
                                        <p:attrNameLst>
                                          <p:attrName>style.visibility</p:attrName>
                                        </p:attrNameLst>
                                      </p:cBhvr>
                                      <p:to>
                                        <p:strVal val="visible"/>
                                      </p:to>
                                    </p:set>
                                    <p:anim calcmode="lin" valueType="num">
                                      <p:cBhvr additive="base">
                                        <p:cTn dur="500" fill="hold" id="339"/>
                                        <p:tgtEl>
                                          <p:spTgt spid="138"/>
                                        </p:tgtEl>
                                        <p:attrNameLst>
                                          <p:attrName>ppt_x</p:attrName>
                                        </p:attrNameLst>
                                      </p:cBhvr>
                                      <p:tavLst>
                                        <p:tav tm="0">
                                          <p:val>
                                            <p:strVal val="#ppt_x"/>
                                          </p:val>
                                        </p:tav>
                                        <p:tav tm="100000">
                                          <p:val>
                                            <p:strVal val="#ppt_x"/>
                                          </p:val>
                                        </p:tav>
                                      </p:tavLst>
                                    </p:anim>
                                    <p:anim calcmode="lin" valueType="num">
                                      <p:cBhvr additive="base">
                                        <p:cTn dur="500" fill="hold" id="340"/>
                                        <p:tgtEl>
                                          <p:spTgt spid="138"/>
                                        </p:tgtEl>
                                        <p:attrNameLst>
                                          <p:attrName>ppt_y</p:attrName>
                                        </p:attrNameLst>
                                      </p:cBhvr>
                                      <p:tavLst>
                                        <p:tav tm="0">
                                          <p:val>
                                            <p:strVal val="1+#ppt_h/2"/>
                                          </p:val>
                                        </p:tav>
                                        <p:tav tm="100000">
                                          <p:val>
                                            <p:strVal val="#ppt_y"/>
                                          </p:val>
                                        </p:tav>
                                      </p:tavLst>
                                    </p:anim>
                                  </p:childTnLst>
                                </p:cTn>
                              </p:par>
                              <p:par>
                                <p:cTn fill="hold" grpId="0" id="341" nodeType="withEffect" presetClass="entr" presetID="2" presetSubtype="4">
                                  <p:stCondLst>
                                    <p:cond delay="0"/>
                                  </p:stCondLst>
                                  <p:childTnLst>
                                    <p:set>
                                      <p:cBhvr>
                                        <p:cTn dur="1" fill="hold" id="342">
                                          <p:stCondLst>
                                            <p:cond delay="0"/>
                                          </p:stCondLst>
                                        </p:cTn>
                                        <p:tgtEl>
                                          <p:spTgt spid="139"/>
                                        </p:tgtEl>
                                        <p:attrNameLst>
                                          <p:attrName>style.visibility</p:attrName>
                                        </p:attrNameLst>
                                      </p:cBhvr>
                                      <p:to>
                                        <p:strVal val="visible"/>
                                      </p:to>
                                    </p:set>
                                    <p:anim calcmode="lin" valueType="num">
                                      <p:cBhvr additive="base">
                                        <p:cTn dur="500" fill="hold" id="343"/>
                                        <p:tgtEl>
                                          <p:spTgt spid="139"/>
                                        </p:tgtEl>
                                        <p:attrNameLst>
                                          <p:attrName>ppt_x</p:attrName>
                                        </p:attrNameLst>
                                      </p:cBhvr>
                                      <p:tavLst>
                                        <p:tav tm="0">
                                          <p:val>
                                            <p:strVal val="#ppt_x"/>
                                          </p:val>
                                        </p:tav>
                                        <p:tav tm="100000">
                                          <p:val>
                                            <p:strVal val="#ppt_x"/>
                                          </p:val>
                                        </p:tav>
                                      </p:tavLst>
                                    </p:anim>
                                    <p:anim calcmode="lin" valueType="num">
                                      <p:cBhvr additive="base">
                                        <p:cTn dur="500" fill="hold" id="344"/>
                                        <p:tgtEl>
                                          <p:spTgt spid="139"/>
                                        </p:tgtEl>
                                        <p:attrNameLst>
                                          <p:attrName>ppt_y</p:attrName>
                                        </p:attrNameLst>
                                      </p:cBhvr>
                                      <p:tavLst>
                                        <p:tav tm="0">
                                          <p:val>
                                            <p:strVal val="1+#ppt_h/2"/>
                                          </p:val>
                                        </p:tav>
                                        <p:tav tm="100000">
                                          <p:val>
                                            <p:strVal val="#ppt_y"/>
                                          </p:val>
                                        </p:tav>
                                      </p:tavLst>
                                    </p:anim>
                                  </p:childTnLst>
                                </p:cTn>
                              </p:par>
                              <p:par>
                                <p:cTn fill="hold" grpId="0" id="345" nodeType="withEffect" presetClass="entr" presetID="2" presetSubtype="4">
                                  <p:stCondLst>
                                    <p:cond delay="0"/>
                                  </p:stCondLst>
                                  <p:childTnLst>
                                    <p:set>
                                      <p:cBhvr>
                                        <p:cTn dur="1" fill="hold" id="346">
                                          <p:stCondLst>
                                            <p:cond delay="0"/>
                                          </p:stCondLst>
                                        </p:cTn>
                                        <p:tgtEl>
                                          <p:spTgt spid="140"/>
                                        </p:tgtEl>
                                        <p:attrNameLst>
                                          <p:attrName>style.visibility</p:attrName>
                                        </p:attrNameLst>
                                      </p:cBhvr>
                                      <p:to>
                                        <p:strVal val="visible"/>
                                      </p:to>
                                    </p:set>
                                    <p:anim calcmode="lin" valueType="num">
                                      <p:cBhvr additive="base">
                                        <p:cTn dur="500" fill="hold" id="347"/>
                                        <p:tgtEl>
                                          <p:spTgt spid="140"/>
                                        </p:tgtEl>
                                        <p:attrNameLst>
                                          <p:attrName>ppt_x</p:attrName>
                                        </p:attrNameLst>
                                      </p:cBhvr>
                                      <p:tavLst>
                                        <p:tav tm="0">
                                          <p:val>
                                            <p:strVal val="#ppt_x"/>
                                          </p:val>
                                        </p:tav>
                                        <p:tav tm="100000">
                                          <p:val>
                                            <p:strVal val="#ppt_x"/>
                                          </p:val>
                                        </p:tav>
                                      </p:tavLst>
                                    </p:anim>
                                    <p:anim calcmode="lin" valueType="num">
                                      <p:cBhvr additive="base">
                                        <p:cTn dur="500" fill="hold" id="348"/>
                                        <p:tgtEl>
                                          <p:spTgt spid="140"/>
                                        </p:tgtEl>
                                        <p:attrNameLst>
                                          <p:attrName>ppt_y</p:attrName>
                                        </p:attrNameLst>
                                      </p:cBhvr>
                                      <p:tavLst>
                                        <p:tav tm="0">
                                          <p:val>
                                            <p:strVal val="1+#ppt_h/2"/>
                                          </p:val>
                                        </p:tav>
                                        <p:tav tm="100000">
                                          <p:val>
                                            <p:strVal val="#ppt_y"/>
                                          </p:val>
                                        </p:tav>
                                      </p:tavLst>
                                    </p:anim>
                                  </p:childTnLst>
                                </p:cTn>
                              </p:par>
                              <p:par>
                                <p:cTn fill="hold" grpId="0" id="349" nodeType="withEffect" presetClass="entr" presetID="2" presetSubtype="4">
                                  <p:stCondLst>
                                    <p:cond delay="0"/>
                                  </p:stCondLst>
                                  <p:childTnLst>
                                    <p:set>
                                      <p:cBhvr>
                                        <p:cTn dur="1" fill="hold" id="350">
                                          <p:stCondLst>
                                            <p:cond delay="0"/>
                                          </p:stCondLst>
                                        </p:cTn>
                                        <p:tgtEl>
                                          <p:spTgt spid="141"/>
                                        </p:tgtEl>
                                        <p:attrNameLst>
                                          <p:attrName>style.visibility</p:attrName>
                                        </p:attrNameLst>
                                      </p:cBhvr>
                                      <p:to>
                                        <p:strVal val="visible"/>
                                      </p:to>
                                    </p:set>
                                    <p:anim calcmode="lin" valueType="num">
                                      <p:cBhvr additive="base">
                                        <p:cTn dur="500" fill="hold" id="351"/>
                                        <p:tgtEl>
                                          <p:spTgt spid="141"/>
                                        </p:tgtEl>
                                        <p:attrNameLst>
                                          <p:attrName>ppt_x</p:attrName>
                                        </p:attrNameLst>
                                      </p:cBhvr>
                                      <p:tavLst>
                                        <p:tav tm="0">
                                          <p:val>
                                            <p:strVal val="#ppt_x"/>
                                          </p:val>
                                        </p:tav>
                                        <p:tav tm="100000">
                                          <p:val>
                                            <p:strVal val="#ppt_x"/>
                                          </p:val>
                                        </p:tav>
                                      </p:tavLst>
                                    </p:anim>
                                    <p:anim calcmode="lin" valueType="num">
                                      <p:cBhvr additive="base">
                                        <p:cTn dur="500" fill="hold" id="352"/>
                                        <p:tgtEl>
                                          <p:spTgt spid="141"/>
                                        </p:tgtEl>
                                        <p:attrNameLst>
                                          <p:attrName>ppt_y</p:attrName>
                                        </p:attrNameLst>
                                      </p:cBhvr>
                                      <p:tavLst>
                                        <p:tav tm="0">
                                          <p:val>
                                            <p:strVal val="1+#ppt_h/2"/>
                                          </p:val>
                                        </p:tav>
                                        <p:tav tm="100000">
                                          <p:val>
                                            <p:strVal val="#ppt_y"/>
                                          </p:val>
                                        </p:tav>
                                      </p:tavLst>
                                    </p:anim>
                                  </p:childTnLst>
                                </p:cTn>
                              </p:par>
                              <p:par>
                                <p:cTn fill="hold" grpId="0" id="353" nodeType="withEffect" presetClass="entr" presetID="2" presetSubtype="4">
                                  <p:stCondLst>
                                    <p:cond delay="0"/>
                                  </p:stCondLst>
                                  <p:childTnLst>
                                    <p:set>
                                      <p:cBhvr>
                                        <p:cTn dur="1" fill="hold" id="354">
                                          <p:stCondLst>
                                            <p:cond delay="0"/>
                                          </p:stCondLst>
                                        </p:cTn>
                                        <p:tgtEl>
                                          <p:spTgt spid="142"/>
                                        </p:tgtEl>
                                        <p:attrNameLst>
                                          <p:attrName>style.visibility</p:attrName>
                                        </p:attrNameLst>
                                      </p:cBhvr>
                                      <p:to>
                                        <p:strVal val="visible"/>
                                      </p:to>
                                    </p:set>
                                    <p:anim calcmode="lin" valueType="num">
                                      <p:cBhvr additive="base">
                                        <p:cTn dur="500" fill="hold" id="355"/>
                                        <p:tgtEl>
                                          <p:spTgt spid="142"/>
                                        </p:tgtEl>
                                        <p:attrNameLst>
                                          <p:attrName>ppt_x</p:attrName>
                                        </p:attrNameLst>
                                      </p:cBhvr>
                                      <p:tavLst>
                                        <p:tav tm="0">
                                          <p:val>
                                            <p:strVal val="#ppt_x"/>
                                          </p:val>
                                        </p:tav>
                                        <p:tav tm="100000">
                                          <p:val>
                                            <p:strVal val="#ppt_x"/>
                                          </p:val>
                                        </p:tav>
                                      </p:tavLst>
                                    </p:anim>
                                    <p:anim calcmode="lin" valueType="num">
                                      <p:cBhvr additive="base">
                                        <p:cTn dur="500" fill="hold" id="356"/>
                                        <p:tgtEl>
                                          <p:spTgt spid="142"/>
                                        </p:tgtEl>
                                        <p:attrNameLst>
                                          <p:attrName>ppt_y</p:attrName>
                                        </p:attrNameLst>
                                      </p:cBhvr>
                                      <p:tavLst>
                                        <p:tav tm="0">
                                          <p:val>
                                            <p:strVal val="1+#ppt_h/2"/>
                                          </p:val>
                                        </p:tav>
                                        <p:tav tm="100000">
                                          <p:val>
                                            <p:strVal val="#ppt_y"/>
                                          </p:val>
                                        </p:tav>
                                      </p:tavLst>
                                    </p:anim>
                                  </p:childTnLst>
                                </p:cTn>
                              </p:par>
                            </p:childTnLst>
                          </p:cTn>
                        </p:par>
                        <p:par>
                          <p:cTn fill="hold" id="357" nodeType="afterGroup">
                            <p:stCondLst>
                              <p:cond delay="2500"/>
                            </p:stCondLst>
                            <p:childTnLst>
                              <p:par>
                                <p:cTn fill="hold" grpId="0" id="358" nodeType="afterEffect" presetClass="entr" presetID="47" presetSubtype="0">
                                  <p:stCondLst>
                                    <p:cond delay="0"/>
                                  </p:stCondLst>
                                  <p:childTnLst>
                                    <p:set>
                                      <p:cBhvr>
                                        <p:cTn dur="1" fill="hold" id="359">
                                          <p:stCondLst>
                                            <p:cond delay="0"/>
                                          </p:stCondLst>
                                        </p:cTn>
                                        <p:tgtEl>
                                          <p:spTgt spid="143"/>
                                        </p:tgtEl>
                                        <p:attrNameLst>
                                          <p:attrName>style.visibility</p:attrName>
                                        </p:attrNameLst>
                                      </p:cBhvr>
                                      <p:to>
                                        <p:strVal val="visible"/>
                                      </p:to>
                                    </p:set>
                                    <p:animEffect filter="fade" transition="in">
                                      <p:cBhvr>
                                        <p:cTn dur="1000" id="360"/>
                                        <p:tgtEl>
                                          <p:spTgt spid="143"/>
                                        </p:tgtEl>
                                      </p:cBhvr>
                                    </p:animEffect>
                                    <p:anim calcmode="lin" valueType="num">
                                      <p:cBhvr>
                                        <p:cTn dur="1000" fill="hold" id="361"/>
                                        <p:tgtEl>
                                          <p:spTgt spid="143"/>
                                        </p:tgtEl>
                                        <p:attrNameLst>
                                          <p:attrName>ppt_x</p:attrName>
                                        </p:attrNameLst>
                                      </p:cBhvr>
                                      <p:tavLst>
                                        <p:tav tm="0">
                                          <p:val>
                                            <p:strVal val="#ppt_x"/>
                                          </p:val>
                                        </p:tav>
                                        <p:tav tm="100000">
                                          <p:val>
                                            <p:strVal val="#ppt_x"/>
                                          </p:val>
                                        </p:tav>
                                      </p:tavLst>
                                    </p:anim>
                                    <p:anim calcmode="lin" valueType="num">
                                      <p:cBhvr>
                                        <p:cTn dur="1000" fill="hold" id="362"/>
                                        <p:tgtEl>
                                          <p:spTgt spid="143"/>
                                        </p:tgtEl>
                                        <p:attrNameLst>
                                          <p:attrName>ppt_y</p:attrName>
                                        </p:attrNameLst>
                                      </p:cBhvr>
                                      <p:tavLst>
                                        <p:tav tm="0">
                                          <p:val>
                                            <p:strVal val="#ppt_y-.1"/>
                                          </p:val>
                                        </p:tav>
                                        <p:tav tm="100000">
                                          <p:val>
                                            <p:strVal val="#ppt_y"/>
                                          </p:val>
                                        </p:tav>
                                      </p:tavLst>
                                    </p:anim>
                                  </p:childTnLst>
                                </p:cTn>
                              </p:par>
                            </p:childTnLst>
                          </p:cTn>
                        </p:par>
                        <p:par>
                          <p:cTn fill="hold" id="363" nodeType="afterGroup">
                            <p:stCondLst>
                              <p:cond delay="3500"/>
                            </p:stCondLst>
                            <p:childTnLst>
                              <p:par>
                                <p:cTn fill="hold" id="364" nodeType="afterEffect" presetClass="entr" presetID="22" presetSubtype="8">
                                  <p:stCondLst>
                                    <p:cond delay="0"/>
                                  </p:stCondLst>
                                  <p:childTnLst>
                                    <p:set>
                                      <p:cBhvr>
                                        <p:cTn dur="1" fill="hold" id="365">
                                          <p:stCondLst>
                                            <p:cond delay="0"/>
                                          </p:stCondLst>
                                        </p:cTn>
                                        <p:tgtEl>
                                          <p:spTgt spid="144"/>
                                        </p:tgtEl>
                                        <p:attrNameLst>
                                          <p:attrName>style.visibility</p:attrName>
                                        </p:attrNameLst>
                                      </p:cBhvr>
                                      <p:to>
                                        <p:strVal val="visible"/>
                                      </p:to>
                                    </p:set>
                                    <p:animEffect filter="wipe(left)" transition="in">
                                      <p:cBhvr>
                                        <p:cTn dur="500" id="366"/>
                                        <p:tgtEl>
                                          <p:spTgt spid="144"/>
                                        </p:tgtEl>
                                      </p:cBhvr>
                                    </p:animEffect>
                                  </p:childTnLst>
                                </p:cTn>
                              </p:par>
                            </p:childTnLst>
                          </p:cTn>
                        </p:par>
                        <p:par>
                          <p:cTn fill="hold" id="367" nodeType="afterGroup">
                            <p:stCondLst>
                              <p:cond delay="4000"/>
                            </p:stCondLst>
                            <p:childTnLst>
                              <p:par>
                                <p:cTn fill="hold" grpId="0" id="368" nodeType="afterEffect" presetClass="entr" presetID="22" presetSubtype="8">
                                  <p:stCondLst>
                                    <p:cond delay="0"/>
                                  </p:stCondLst>
                                  <p:childTnLst>
                                    <p:set>
                                      <p:cBhvr>
                                        <p:cTn dur="1" fill="hold" id="369">
                                          <p:stCondLst>
                                            <p:cond delay="0"/>
                                          </p:stCondLst>
                                        </p:cTn>
                                        <p:tgtEl>
                                          <p:spTgt spid="145"/>
                                        </p:tgtEl>
                                        <p:attrNameLst>
                                          <p:attrName>style.visibility</p:attrName>
                                        </p:attrNameLst>
                                      </p:cBhvr>
                                      <p:to>
                                        <p:strVal val="visible"/>
                                      </p:to>
                                    </p:set>
                                    <p:animEffect filter="wipe(left)" transition="in">
                                      <p:cBhvr>
                                        <p:cTn dur="500" id="370"/>
                                        <p:tgtEl>
                                          <p:spTgt spid="145"/>
                                        </p:tgtEl>
                                      </p:cBhvr>
                                    </p:animEffect>
                                  </p:childTnLst>
                                </p:cTn>
                              </p:par>
                              <p:par>
                                <p:cTn fill="hold" grpId="0" id="371" nodeType="withEffect" presetClass="entr" presetID="22" presetSubtype="8">
                                  <p:stCondLst>
                                    <p:cond delay="0"/>
                                  </p:stCondLst>
                                  <p:childTnLst>
                                    <p:set>
                                      <p:cBhvr>
                                        <p:cTn dur="1" fill="hold" id="372">
                                          <p:stCondLst>
                                            <p:cond delay="0"/>
                                          </p:stCondLst>
                                        </p:cTn>
                                        <p:tgtEl>
                                          <p:spTgt spid="146"/>
                                        </p:tgtEl>
                                        <p:attrNameLst>
                                          <p:attrName>style.visibility</p:attrName>
                                        </p:attrNameLst>
                                      </p:cBhvr>
                                      <p:to>
                                        <p:strVal val="visible"/>
                                      </p:to>
                                    </p:set>
                                    <p:animEffect filter="wipe(left)" transition="in">
                                      <p:cBhvr>
                                        <p:cTn dur="500" id="373"/>
                                        <p:tgtEl>
                                          <p:spTgt spid="146"/>
                                        </p:tgtEl>
                                      </p:cBhvr>
                                    </p:animEffect>
                                  </p:childTnLst>
                                </p:cTn>
                              </p:par>
                            </p:childTnLst>
                          </p:cTn>
                        </p:par>
                        <p:par>
                          <p:cTn fill="hold" id="374" nodeType="afterGroup">
                            <p:stCondLst>
                              <p:cond delay="4500"/>
                            </p:stCondLst>
                            <p:childTnLst>
                              <p:par>
                                <p:cTn fill="hold" grpId="0" id="375" nodeType="afterEffect" presetClass="entr" presetID="47" presetSubtype="0">
                                  <p:stCondLst>
                                    <p:cond delay="0"/>
                                  </p:stCondLst>
                                  <p:childTnLst>
                                    <p:set>
                                      <p:cBhvr>
                                        <p:cTn dur="1" fill="hold" id="376">
                                          <p:stCondLst>
                                            <p:cond delay="0"/>
                                          </p:stCondLst>
                                        </p:cTn>
                                        <p:tgtEl>
                                          <p:spTgt spid="147"/>
                                        </p:tgtEl>
                                        <p:attrNameLst>
                                          <p:attrName>style.visibility</p:attrName>
                                        </p:attrNameLst>
                                      </p:cBhvr>
                                      <p:to>
                                        <p:strVal val="visible"/>
                                      </p:to>
                                    </p:set>
                                    <p:animEffect filter="fade" transition="in">
                                      <p:cBhvr>
                                        <p:cTn dur="1000" id="377"/>
                                        <p:tgtEl>
                                          <p:spTgt spid="147"/>
                                        </p:tgtEl>
                                      </p:cBhvr>
                                    </p:animEffect>
                                    <p:anim calcmode="lin" valueType="num">
                                      <p:cBhvr>
                                        <p:cTn dur="1000" fill="hold" id="378"/>
                                        <p:tgtEl>
                                          <p:spTgt spid="147"/>
                                        </p:tgtEl>
                                        <p:attrNameLst>
                                          <p:attrName>ppt_x</p:attrName>
                                        </p:attrNameLst>
                                      </p:cBhvr>
                                      <p:tavLst>
                                        <p:tav tm="0">
                                          <p:val>
                                            <p:strVal val="#ppt_x"/>
                                          </p:val>
                                        </p:tav>
                                        <p:tav tm="100000">
                                          <p:val>
                                            <p:strVal val="#ppt_x"/>
                                          </p:val>
                                        </p:tav>
                                      </p:tavLst>
                                    </p:anim>
                                    <p:anim calcmode="lin" valueType="num">
                                      <p:cBhvr>
                                        <p:cTn dur="1000" fill="hold" id="379"/>
                                        <p:tgtEl>
                                          <p:spTgt spid="147"/>
                                        </p:tgtEl>
                                        <p:attrNameLst>
                                          <p:attrName>ppt_y</p:attrName>
                                        </p:attrNameLst>
                                      </p:cBhvr>
                                      <p:tavLst>
                                        <p:tav tm="0">
                                          <p:val>
                                            <p:strVal val="#ppt_y-.1"/>
                                          </p:val>
                                        </p:tav>
                                        <p:tav tm="100000">
                                          <p:val>
                                            <p:strVal val="#ppt_y"/>
                                          </p:val>
                                        </p:tav>
                                      </p:tavLst>
                                    </p:anim>
                                  </p:childTnLst>
                                </p:cTn>
                              </p:par>
                            </p:childTnLst>
                          </p:cTn>
                        </p:par>
                        <p:par>
                          <p:cTn fill="hold" id="380" nodeType="afterGroup">
                            <p:stCondLst>
                              <p:cond delay="5500"/>
                            </p:stCondLst>
                            <p:childTnLst>
                              <p:par>
                                <p:cTn fill="hold" id="381" nodeType="afterEffect" presetClass="entr" presetID="22" presetSubtype="8">
                                  <p:stCondLst>
                                    <p:cond delay="0"/>
                                  </p:stCondLst>
                                  <p:childTnLst>
                                    <p:set>
                                      <p:cBhvr>
                                        <p:cTn dur="1" fill="hold" id="382">
                                          <p:stCondLst>
                                            <p:cond delay="0"/>
                                          </p:stCondLst>
                                        </p:cTn>
                                        <p:tgtEl>
                                          <p:spTgt spid="148"/>
                                        </p:tgtEl>
                                        <p:attrNameLst>
                                          <p:attrName>style.visibility</p:attrName>
                                        </p:attrNameLst>
                                      </p:cBhvr>
                                      <p:to>
                                        <p:strVal val="visible"/>
                                      </p:to>
                                    </p:set>
                                    <p:animEffect filter="wipe(left)" transition="in">
                                      <p:cBhvr>
                                        <p:cTn dur="500" id="383"/>
                                        <p:tgtEl>
                                          <p:spTgt spid="148"/>
                                        </p:tgtEl>
                                      </p:cBhvr>
                                    </p:animEffect>
                                  </p:childTnLst>
                                </p:cTn>
                              </p:par>
                            </p:childTnLst>
                          </p:cTn>
                        </p:par>
                        <p:par>
                          <p:cTn fill="hold" id="384" nodeType="afterGroup">
                            <p:stCondLst>
                              <p:cond delay="6000"/>
                            </p:stCondLst>
                            <p:childTnLst>
                              <p:par>
                                <p:cTn fill="hold" grpId="0" id="385" nodeType="afterEffect" presetClass="entr" presetID="22" presetSubtype="8">
                                  <p:stCondLst>
                                    <p:cond delay="0"/>
                                  </p:stCondLst>
                                  <p:childTnLst>
                                    <p:set>
                                      <p:cBhvr>
                                        <p:cTn dur="1" fill="hold" id="386">
                                          <p:stCondLst>
                                            <p:cond delay="0"/>
                                          </p:stCondLst>
                                        </p:cTn>
                                        <p:tgtEl>
                                          <p:spTgt spid="149"/>
                                        </p:tgtEl>
                                        <p:attrNameLst>
                                          <p:attrName>style.visibility</p:attrName>
                                        </p:attrNameLst>
                                      </p:cBhvr>
                                      <p:to>
                                        <p:strVal val="visible"/>
                                      </p:to>
                                    </p:set>
                                    <p:animEffect filter="wipe(left)" transition="in">
                                      <p:cBhvr>
                                        <p:cTn dur="500" id="387"/>
                                        <p:tgtEl>
                                          <p:spTgt spid="149"/>
                                        </p:tgtEl>
                                      </p:cBhvr>
                                    </p:animEffect>
                                  </p:childTnLst>
                                </p:cTn>
                              </p:par>
                              <p:par>
                                <p:cTn fill="hold" grpId="0" id="388" nodeType="withEffect" presetClass="entr" presetID="22" presetSubtype="8">
                                  <p:stCondLst>
                                    <p:cond delay="0"/>
                                  </p:stCondLst>
                                  <p:childTnLst>
                                    <p:set>
                                      <p:cBhvr>
                                        <p:cTn dur="1" fill="hold" id="389">
                                          <p:stCondLst>
                                            <p:cond delay="0"/>
                                          </p:stCondLst>
                                        </p:cTn>
                                        <p:tgtEl>
                                          <p:spTgt spid="150"/>
                                        </p:tgtEl>
                                        <p:attrNameLst>
                                          <p:attrName>style.visibility</p:attrName>
                                        </p:attrNameLst>
                                      </p:cBhvr>
                                      <p:to>
                                        <p:strVal val="visible"/>
                                      </p:to>
                                    </p:set>
                                    <p:animEffect filter="wipe(left)" transition="in">
                                      <p:cBhvr>
                                        <p:cTn dur="500" id="390"/>
                                        <p:tgtEl>
                                          <p:spTgt spid="150"/>
                                        </p:tgtEl>
                                      </p:cBhvr>
                                    </p:animEffect>
                                  </p:childTnLst>
                                </p:cTn>
                              </p:par>
                            </p:childTnLst>
                          </p:cTn>
                        </p:par>
                        <p:par>
                          <p:cTn fill="hold" id="391" nodeType="afterGroup">
                            <p:stCondLst>
                              <p:cond delay="6500"/>
                            </p:stCondLst>
                            <p:childTnLst>
                              <p:par>
                                <p:cTn fill="hold" grpId="0" id="392" nodeType="afterEffect" presetClass="entr" presetID="47" presetSubtype="0">
                                  <p:stCondLst>
                                    <p:cond delay="0"/>
                                  </p:stCondLst>
                                  <p:childTnLst>
                                    <p:set>
                                      <p:cBhvr>
                                        <p:cTn dur="1" fill="hold" id="393">
                                          <p:stCondLst>
                                            <p:cond delay="0"/>
                                          </p:stCondLst>
                                        </p:cTn>
                                        <p:tgtEl>
                                          <p:spTgt spid="151"/>
                                        </p:tgtEl>
                                        <p:attrNameLst>
                                          <p:attrName>style.visibility</p:attrName>
                                        </p:attrNameLst>
                                      </p:cBhvr>
                                      <p:to>
                                        <p:strVal val="visible"/>
                                      </p:to>
                                    </p:set>
                                    <p:animEffect filter="fade" transition="in">
                                      <p:cBhvr>
                                        <p:cTn dur="1000" id="394"/>
                                        <p:tgtEl>
                                          <p:spTgt spid="151"/>
                                        </p:tgtEl>
                                      </p:cBhvr>
                                    </p:animEffect>
                                    <p:anim calcmode="lin" valueType="num">
                                      <p:cBhvr>
                                        <p:cTn dur="1000" fill="hold" id="395"/>
                                        <p:tgtEl>
                                          <p:spTgt spid="151"/>
                                        </p:tgtEl>
                                        <p:attrNameLst>
                                          <p:attrName>ppt_x</p:attrName>
                                        </p:attrNameLst>
                                      </p:cBhvr>
                                      <p:tavLst>
                                        <p:tav tm="0">
                                          <p:val>
                                            <p:strVal val="#ppt_x"/>
                                          </p:val>
                                        </p:tav>
                                        <p:tav tm="100000">
                                          <p:val>
                                            <p:strVal val="#ppt_x"/>
                                          </p:val>
                                        </p:tav>
                                      </p:tavLst>
                                    </p:anim>
                                    <p:anim calcmode="lin" valueType="num">
                                      <p:cBhvr>
                                        <p:cTn dur="1000" fill="hold" id="396"/>
                                        <p:tgtEl>
                                          <p:spTgt spid="151"/>
                                        </p:tgtEl>
                                        <p:attrNameLst>
                                          <p:attrName>ppt_y</p:attrName>
                                        </p:attrNameLst>
                                      </p:cBhvr>
                                      <p:tavLst>
                                        <p:tav tm="0">
                                          <p:val>
                                            <p:strVal val="#ppt_y-.1"/>
                                          </p:val>
                                        </p:tav>
                                        <p:tav tm="100000">
                                          <p:val>
                                            <p:strVal val="#ppt_y"/>
                                          </p:val>
                                        </p:tav>
                                      </p:tavLst>
                                    </p:anim>
                                  </p:childTnLst>
                                </p:cTn>
                              </p:par>
                            </p:childTnLst>
                          </p:cTn>
                        </p:par>
                        <p:par>
                          <p:cTn fill="hold" id="397" nodeType="afterGroup">
                            <p:stCondLst>
                              <p:cond delay="7500"/>
                            </p:stCondLst>
                            <p:childTnLst>
                              <p:par>
                                <p:cTn fill="hold" id="398" nodeType="afterEffect" presetClass="entr" presetID="22" presetSubtype="8">
                                  <p:stCondLst>
                                    <p:cond delay="0"/>
                                  </p:stCondLst>
                                  <p:childTnLst>
                                    <p:set>
                                      <p:cBhvr>
                                        <p:cTn dur="1" fill="hold" id="399">
                                          <p:stCondLst>
                                            <p:cond delay="0"/>
                                          </p:stCondLst>
                                        </p:cTn>
                                        <p:tgtEl>
                                          <p:spTgt spid="152"/>
                                        </p:tgtEl>
                                        <p:attrNameLst>
                                          <p:attrName>style.visibility</p:attrName>
                                        </p:attrNameLst>
                                      </p:cBhvr>
                                      <p:to>
                                        <p:strVal val="visible"/>
                                      </p:to>
                                    </p:set>
                                    <p:animEffect filter="wipe(left)" transition="in">
                                      <p:cBhvr>
                                        <p:cTn dur="500" id="400"/>
                                        <p:tgtEl>
                                          <p:spTgt spid="152"/>
                                        </p:tgtEl>
                                      </p:cBhvr>
                                    </p:animEffect>
                                  </p:childTnLst>
                                </p:cTn>
                              </p:par>
                            </p:childTnLst>
                          </p:cTn>
                        </p:par>
                        <p:par>
                          <p:cTn fill="hold" id="401" nodeType="afterGroup">
                            <p:stCondLst>
                              <p:cond delay="8000"/>
                            </p:stCondLst>
                            <p:childTnLst>
                              <p:par>
                                <p:cTn fill="hold" grpId="0" id="402" nodeType="afterEffect" presetClass="entr" presetID="22" presetSubtype="8">
                                  <p:stCondLst>
                                    <p:cond delay="0"/>
                                  </p:stCondLst>
                                  <p:childTnLst>
                                    <p:set>
                                      <p:cBhvr>
                                        <p:cTn dur="1" fill="hold" id="403">
                                          <p:stCondLst>
                                            <p:cond delay="0"/>
                                          </p:stCondLst>
                                        </p:cTn>
                                        <p:tgtEl>
                                          <p:spTgt spid="153"/>
                                        </p:tgtEl>
                                        <p:attrNameLst>
                                          <p:attrName>style.visibility</p:attrName>
                                        </p:attrNameLst>
                                      </p:cBhvr>
                                      <p:to>
                                        <p:strVal val="visible"/>
                                      </p:to>
                                    </p:set>
                                    <p:animEffect filter="wipe(left)" transition="in">
                                      <p:cBhvr>
                                        <p:cTn dur="500" id="404"/>
                                        <p:tgtEl>
                                          <p:spTgt spid="153"/>
                                        </p:tgtEl>
                                      </p:cBhvr>
                                    </p:animEffect>
                                  </p:childTnLst>
                                </p:cTn>
                              </p:par>
                              <p:par>
                                <p:cTn fill="hold" grpId="0" id="405" nodeType="withEffect" presetClass="entr" presetID="22" presetSubtype="8">
                                  <p:stCondLst>
                                    <p:cond delay="0"/>
                                  </p:stCondLst>
                                  <p:childTnLst>
                                    <p:set>
                                      <p:cBhvr>
                                        <p:cTn dur="1" fill="hold" id="406">
                                          <p:stCondLst>
                                            <p:cond delay="0"/>
                                          </p:stCondLst>
                                        </p:cTn>
                                        <p:tgtEl>
                                          <p:spTgt spid="154"/>
                                        </p:tgtEl>
                                        <p:attrNameLst>
                                          <p:attrName>style.visibility</p:attrName>
                                        </p:attrNameLst>
                                      </p:cBhvr>
                                      <p:to>
                                        <p:strVal val="visible"/>
                                      </p:to>
                                    </p:set>
                                    <p:animEffect filter="wipe(left)" transition="in">
                                      <p:cBhvr>
                                        <p:cTn dur="500" id="407"/>
                                        <p:tgtEl>
                                          <p:spTgt spid="1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2"/>
      <p:bldP grpId="0" spid="24"/>
      <p:bldP grpId="0" spid="25"/>
      <p:bldP grpId="0" spid="26"/>
      <p:bldP grpId="0" spid="27"/>
      <p:bldP grpId="0" spid="28"/>
      <p:bldP grpId="0" spid="29"/>
      <p:bldP grpId="0" spid="30"/>
      <p:bldP grpId="0" spid="43"/>
      <p:bldP grpId="0" spid="44"/>
      <p:bldP grpId="0" spid="45"/>
      <p:bldP grpId="0" spid="46"/>
      <p:bldP grpId="0" spid="47"/>
      <p:bldP grpId="0" spid="55"/>
      <p:bldP grpId="0" spid="56"/>
      <p:bldP grpId="0" spid="57"/>
      <p:bldP grpId="0" spid="58"/>
      <p:bldP grpId="0" spid="59"/>
      <p:bldP grpId="0" spid="60"/>
      <p:bldP grpId="0" spid="61"/>
      <p:bldP grpId="0" spid="69"/>
      <p:bldP grpId="0" spid="70"/>
      <p:bldP grpId="0" spid="71"/>
      <p:bldP grpId="0" spid="72"/>
      <p:bldP grpId="0" spid="73"/>
      <p:bldP grpId="0" spid="74"/>
      <p:bldP grpId="0" spid="84"/>
      <p:bldP grpId="0" spid="85"/>
      <p:bldP grpId="0" spid="86"/>
      <p:bldP grpId="0" spid="87"/>
      <p:bldP grpId="0" spid="88"/>
      <p:bldP grpId="0" spid="89"/>
      <p:bldP grpId="0" spid="90"/>
      <p:bldP grpId="0" spid="91"/>
      <p:bldP grpId="0" spid="92"/>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P grpId="0" spid="145"/>
      <p:bldP grpId="0" spid="146"/>
      <p:bldP grpId="0" spid="147"/>
      <p:bldP grpId="0" spid="149"/>
      <p:bldP grpId="0" spid="150"/>
      <p:bldP grpId="0" spid="151"/>
      <p:bldP grpId="0" spid="153"/>
      <p:bldP grpId="0" spid="15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片 51"/>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1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sp>
        <p:nvSpPr>
          <p:cNvPr id="53" name="圆角矩形 52"/>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Freeform 5"/>
          <p:cNvSpPr/>
          <p:nvPr/>
        </p:nvSpPr>
        <p:spPr bwMode="auto">
          <a:xfrm>
            <a:off x="1777107" y="1968222"/>
            <a:ext cx="3240360" cy="2921555"/>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cap="flat" w="9525">
            <a:noFill/>
            <a:prstDash val="solid"/>
            <a:miter lim="800000"/>
          </a:ln>
        </p:spPr>
        <p:txBody>
          <a:bodyPr anchor="t" anchorCtr="0" bIns="45720" compatLnSpc="1" lIns="91440" numCol="1" rIns="91440" tIns="45720" vert="horz" wrap="square"/>
          <a:lstStyle/>
          <a:p>
            <a:endParaRPr altLang="en-US" lang="zh-CN"/>
          </a:p>
        </p:txBody>
      </p:sp>
      <p:sp>
        <p:nvSpPr>
          <p:cNvPr id="55" name="圆角矩形 54"/>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TextBox 56"/>
          <p:cNvSpPr txBox="1"/>
          <p:nvPr/>
        </p:nvSpPr>
        <p:spPr>
          <a:xfrm flipH="1">
            <a:off x="5881563" y="2788464"/>
            <a:ext cx="360040" cy="1097280"/>
          </a:xfrm>
          <a:prstGeom prst="rect">
            <a:avLst/>
          </a:prstGeom>
          <a:noFill/>
        </p:spPr>
        <p:txBody>
          <a:bodyPr rtlCol="0" wrap="square">
            <a:spAutoFit/>
          </a:bodyPr>
          <a:lstStyle/>
          <a:p>
            <a:pPr algn="ctr"/>
            <a:r>
              <a:rPr b="1" lang="en-US" smtClean="0" sz="6600">
                <a:solidFill>
                  <a:schemeClr val="bg1"/>
                </a:solidFill>
                <a:latin charset="0" pitchFamily="34" typeface="Impact MT Std"/>
              </a:rPr>
              <a:t>5</a:t>
            </a:r>
          </a:p>
        </p:txBody>
      </p:sp>
      <p:sp>
        <p:nvSpPr>
          <p:cNvPr id="58" name="文本框 9"/>
          <p:cNvSpPr txBox="1"/>
          <p:nvPr/>
        </p:nvSpPr>
        <p:spPr>
          <a:xfrm>
            <a:off x="6961683" y="2672324"/>
            <a:ext cx="2103040" cy="495300"/>
          </a:xfrm>
          <a:prstGeom prst="rect">
            <a:avLst/>
          </a:prstGeom>
          <a:noFill/>
        </p:spPr>
        <p:txBody>
          <a:bodyPr bIns="34290" lIns="68580" rIns="68580" rtlCol="0" tIns="34290" wrap="square">
            <a:spAutoFit/>
          </a:bodyPr>
          <a:lstStyle/>
          <a:p>
            <a:pPr lvl="1" marL="0"/>
            <a:r>
              <a:rPr altLang="en-US" lang="zh-CN" smtClean="0" sz="2800">
                <a:solidFill>
                  <a:schemeClr val="bg1"/>
                </a:solidFill>
                <a:latin charset="-122" panose="020b0503020204020204" pitchFamily="34" typeface="微软雅黑"/>
                <a:ea charset="-122" panose="020b0503020204020204" pitchFamily="34" typeface="微软雅黑"/>
              </a:rPr>
              <a:t>财务与融资</a:t>
            </a:r>
          </a:p>
        </p:txBody>
      </p:sp>
      <p:grpSp>
        <p:nvGrpSpPr>
          <p:cNvPr id="59" name="组合 58"/>
          <p:cNvGrpSpPr/>
          <p:nvPr/>
        </p:nvGrpSpPr>
        <p:grpSpPr>
          <a:xfrm>
            <a:off x="7037176" y="3248388"/>
            <a:ext cx="1436675" cy="215444"/>
            <a:chOff x="4369395" y="3284984"/>
            <a:chExt cx="1436675" cy="215444"/>
          </a:xfrm>
        </p:grpSpPr>
        <p:sp>
          <p:nvSpPr>
            <p:cNvPr id="60"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成本预算</a:t>
              </a: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64" name="组合 63"/>
          <p:cNvGrpSpPr/>
          <p:nvPr/>
        </p:nvGrpSpPr>
        <p:grpSpPr>
          <a:xfrm>
            <a:off x="8477336" y="3248388"/>
            <a:ext cx="1436675" cy="215444"/>
            <a:chOff x="4369395" y="3284984"/>
            <a:chExt cx="1436675" cy="215444"/>
          </a:xfrm>
        </p:grpSpPr>
        <p:sp>
          <p:nvSpPr>
            <p:cNvPr id="65" name="文本框 9"/>
            <p:cNvSpPr txBox="1"/>
            <p:nvPr/>
          </p:nvSpPr>
          <p:spPr>
            <a:xfrm>
              <a:off x="4581935" y="3284985"/>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资金缺口</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0" name="组合 69"/>
          <p:cNvGrpSpPr/>
          <p:nvPr/>
        </p:nvGrpSpPr>
        <p:grpSpPr>
          <a:xfrm>
            <a:off x="9917496" y="3248388"/>
            <a:ext cx="1724707" cy="215444"/>
            <a:chOff x="4369395" y="3284984"/>
            <a:chExt cx="1724707" cy="215444"/>
          </a:xfrm>
        </p:grpSpPr>
        <p:sp>
          <p:nvSpPr>
            <p:cNvPr id="71" name="文本框 9"/>
            <p:cNvSpPr txBox="1"/>
            <p:nvPr/>
          </p:nvSpPr>
          <p:spPr>
            <a:xfrm>
              <a:off x="4581935" y="3284985"/>
              <a:ext cx="1512167"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融资计划</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75" name="组合 74"/>
          <p:cNvGrpSpPr/>
          <p:nvPr/>
        </p:nvGrpSpPr>
        <p:grpSpPr>
          <a:xfrm>
            <a:off x="7033691" y="3537000"/>
            <a:ext cx="1436675" cy="215444"/>
            <a:chOff x="4369395" y="3284984"/>
            <a:chExt cx="1436675" cy="215444"/>
          </a:xfrm>
        </p:grpSpPr>
        <p:sp>
          <p:nvSpPr>
            <p:cNvPr id="7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chemeClr val="bg1"/>
                  </a:solidFill>
                  <a:latin charset="-122" panose="020b0503020204020204" pitchFamily="34" typeface="微软雅黑"/>
                  <a:ea charset="-122" panose="020b0503020204020204" pitchFamily="34" typeface="微软雅黑"/>
                </a:rPr>
                <a:t>资金用途</a:t>
              </a: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grpSp>
        <p:nvGrpSpPr>
          <p:cNvPr id="91" name="组合 90"/>
          <p:cNvGrpSpPr/>
          <p:nvPr/>
        </p:nvGrpSpPr>
        <p:grpSpPr>
          <a:xfrm>
            <a:off x="8477336" y="3536420"/>
            <a:ext cx="1436675" cy="215444"/>
            <a:chOff x="4369395" y="3284984"/>
            <a:chExt cx="1436675" cy="215444"/>
          </a:xfrm>
        </p:grpSpPr>
        <p:sp>
          <p:nvSpPr>
            <p:cNvPr id="9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chemeClr val="bg1"/>
                  </a:solidFill>
                  <a:latin charset="-122" panose="020b0503020204020204" pitchFamily="34" typeface="微软雅黑"/>
                  <a:ea charset="-122" panose="020b0503020204020204" pitchFamily="34" typeface="微软雅黑"/>
                </a:rPr>
                <a:t>结束语</a:t>
              </a: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sp>
        <p:nvSpPr>
          <p:cNvPr id="101" name="矩形 100"/>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标题 4"/>
          <p:cNvSpPr txBox="1"/>
          <p:nvPr/>
        </p:nvSpPr>
        <p:spPr>
          <a:xfrm>
            <a:off x="985019" y="363228"/>
            <a:ext cx="1224136"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第五章</a:t>
            </a:r>
          </a:p>
        </p:txBody>
      </p:sp>
      <p:sp>
        <p:nvSpPr>
          <p:cNvPr id="105" name="KSO_Shape"/>
          <p:cNvSpPr/>
          <p:nvPr/>
        </p:nvSpPr>
        <p:spPr bwMode="auto">
          <a:xfrm>
            <a:off x="168434" y="188165"/>
            <a:ext cx="508088" cy="487765"/>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
        <p:nvSpPr>
          <p:cNvPr id="106" name="KSO_Shape"/>
          <p:cNvSpPr/>
          <p:nvPr/>
        </p:nvSpPr>
        <p:spPr bwMode="auto">
          <a:xfrm>
            <a:off x="2495580" y="2653386"/>
            <a:ext cx="1656184" cy="158993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02"/>
                                        </p:tgtEl>
                                        <p:attrNameLst>
                                          <p:attrName>style.visibility</p:attrName>
                                        </p:attrNameLst>
                                      </p:cBhvr>
                                      <p:to>
                                        <p:strVal val="visible"/>
                                      </p:to>
                                    </p:set>
                                    <p:anim calcmode="lin" valueType="num">
                                      <p:cBhvr additive="base">
                                        <p:cTn dur="500" fill="hold" id="7"/>
                                        <p:tgtEl>
                                          <p:spTgt spid="102"/>
                                        </p:tgtEl>
                                        <p:attrNameLst>
                                          <p:attrName>ppt_x</p:attrName>
                                        </p:attrNameLst>
                                      </p:cBhvr>
                                      <p:tavLst>
                                        <p:tav tm="0">
                                          <p:val>
                                            <p:strVal val="0-#ppt_w/2"/>
                                          </p:val>
                                        </p:tav>
                                        <p:tav tm="100000">
                                          <p:val>
                                            <p:strVal val="#ppt_x"/>
                                          </p:val>
                                        </p:tav>
                                      </p:tavLst>
                                    </p:anim>
                                    <p:anim calcmode="lin" valueType="num">
                                      <p:cBhvr additive="base">
                                        <p:cTn dur="500" fill="hold" id="8"/>
                                        <p:tgtEl>
                                          <p:spTgt spid="10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1"/>
                                        </p:tgtEl>
                                        <p:attrNameLst>
                                          <p:attrName>style.visibility</p:attrName>
                                        </p:attrNameLst>
                                      </p:cBhvr>
                                      <p:to>
                                        <p:strVal val="visible"/>
                                      </p:to>
                                    </p:set>
                                    <p:anim calcmode="lin" valueType="num">
                                      <p:cBhvr additive="base">
                                        <p:cTn dur="250" fill="hold" id="11"/>
                                        <p:tgtEl>
                                          <p:spTgt spid="101"/>
                                        </p:tgtEl>
                                        <p:attrNameLst>
                                          <p:attrName>ppt_x</p:attrName>
                                        </p:attrNameLst>
                                      </p:cBhvr>
                                      <p:tavLst>
                                        <p:tav tm="0">
                                          <p:val>
                                            <p:strVal val="0-#ppt_w/2"/>
                                          </p:val>
                                        </p:tav>
                                        <p:tav tm="100000">
                                          <p:val>
                                            <p:strVal val="#ppt_x"/>
                                          </p:val>
                                        </p:tav>
                                      </p:tavLst>
                                    </p:anim>
                                    <p:anim calcmode="lin" valueType="num">
                                      <p:cBhvr additive="base">
                                        <p:cTn dur="250" fill="hold" id="12"/>
                                        <p:tgtEl>
                                          <p:spTgt spid="101"/>
                                        </p:tgtEl>
                                        <p:attrNameLst>
                                          <p:attrName>ppt_y</p:attrName>
                                        </p:attrNameLst>
                                      </p:cBhvr>
                                      <p:tavLst>
                                        <p:tav tm="0">
                                          <p:val>
                                            <p:strVal val="#ppt_y"/>
                                          </p:val>
                                        </p:tav>
                                        <p:tav tm="100000">
                                          <p:val>
                                            <p:strVal val="#ppt_y"/>
                                          </p:val>
                                        </p:tav>
                                      </p:tavLst>
                                    </p:anim>
                                  </p:childTnLst>
                                </p:cTn>
                              </p:par>
                              <p:par>
                                <p:cTn fill="hold" grpId="0" id="13" nodeType="withEffect" presetClass="entr" presetID="42" presetSubtype="0">
                                  <p:stCondLst>
                                    <p:cond delay="0"/>
                                  </p:stCondLst>
                                  <p:childTnLst>
                                    <p:set>
                                      <p:cBhvr>
                                        <p:cTn dur="1" fill="hold" id="14">
                                          <p:stCondLst>
                                            <p:cond delay="0"/>
                                          </p:stCondLst>
                                        </p:cTn>
                                        <p:tgtEl>
                                          <p:spTgt spid="105"/>
                                        </p:tgtEl>
                                        <p:attrNameLst>
                                          <p:attrName>style.visibility</p:attrName>
                                        </p:attrNameLst>
                                      </p:cBhvr>
                                      <p:to>
                                        <p:strVal val="visible"/>
                                      </p:to>
                                    </p:set>
                                    <p:animEffect filter="fade" transition="in">
                                      <p:cBhvr>
                                        <p:cTn dur="1000" id="15"/>
                                        <p:tgtEl>
                                          <p:spTgt spid="105"/>
                                        </p:tgtEl>
                                      </p:cBhvr>
                                    </p:animEffect>
                                    <p:anim calcmode="lin" valueType="num">
                                      <p:cBhvr>
                                        <p:cTn dur="1000" fill="hold" id="16"/>
                                        <p:tgtEl>
                                          <p:spTgt spid="105"/>
                                        </p:tgtEl>
                                        <p:attrNameLst>
                                          <p:attrName>ppt_x</p:attrName>
                                        </p:attrNameLst>
                                      </p:cBhvr>
                                      <p:tavLst>
                                        <p:tav tm="0">
                                          <p:val>
                                            <p:strVal val="#ppt_x"/>
                                          </p:val>
                                        </p:tav>
                                        <p:tav tm="100000">
                                          <p:val>
                                            <p:strVal val="#ppt_x"/>
                                          </p:val>
                                        </p:tav>
                                      </p:tavLst>
                                    </p:anim>
                                    <p:anim calcmode="lin" valueType="num">
                                      <p:cBhvr>
                                        <p:cTn dur="1000" fill="hold" id="17"/>
                                        <p:tgtEl>
                                          <p:spTgt spid="10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8">
                                  <p:stCondLst>
                                    <p:cond delay="0"/>
                                  </p:stCondLst>
                                  <p:childTnLst>
                                    <p:set>
                                      <p:cBhvr>
                                        <p:cTn dur="1" fill="hold" id="20">
                                          <p:stCondLst>
                                            <p:cond delay="0"/>
                                          </p:stCondLst>
                                        </p:cTn>
                                        <p:tgtEl>
                                          <p:spTgt spid="53"/>
                                        </p:tgtEl>
                                        <p:attrNameLst>
                                          <p:attrName>style.visibility</p:attrName>
                                        </p:attrNameLst>
                                      </p:cBhvr>
                                      <p:to>
                                        <p:strVal val="visible"/>
                                      </p:to>
                                    </p:set>
                                    <p:anim calcmode="lin" valueType="num">
                                      <p:cBhvr additive="base">
                                        <p:cTn dur="500" fill="hold" id="21"/>
                                        <p:tgtEl>
                                          <p:spTgt spid="53"/>
                                        </p:tgtEl>
                                        <p:attrNameLst>
                                          <p:attrName>ppt_x</p:attrName>
                                        </p:attrNameLst>
                                      </p:cBhvr>
                                      <p:tavLst>
                                        <p:tav tm="0">
                                          <p:val>
                                            <p:strVal val="0-#ppt_w/2"/>
                                          </p:val>
                                        </p:tav>
                                        <p:tav tm="100000">
                                          <p:val>
                                            <p:strVal val="#ppt_x"/>
                                          </p:val>
                                        </p:tav>
                                      </p:tavLst>
                                    </p:anim>
                                    <p:anim calcmode="lin" valueType="num">
                                      <p:cBhvr additive="base">
                                        <p:cTn dur="500" fill="hold" id="22"/>
                                        <p:tgtEl>
                                          <p:spTgt spid="5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31" presetSubtype="0">
                                  <p:stCondLst>
                                    <p:cond delay="0"/>
                                  </p:stCondLst>
                                  <p:childTnLst>
                                    <p:set>
                                      <p:cBhvr>
                                        <p:cTn dur="1" fill="hold" id="25">
                                          <p:stCondLst>
                                            <p:cond delay="0"/>
                                          </p:stCondLst>
                                        </p:cTn>
                                        <p:tgtEl>
                                          <p:spTgt spid="54"/>
                                        </p:tgtEl>
                                        <p:attrNameLst>
                                          <p:attrName>style.visibility</p:attrName>
                                        </p:attrNameLst>
                                      </p:cBhvr>
                                      <p:to>
                                        <p:strVal val="visible"/>
                                      </p:to>
                                    </p:set>
                                    <p:anim calcmode="lin" valueType="num">
                                      <p:cBhvr>
                                        <p:cTn dur="750" fill="hold" id="26"/>
                                        <p:tgtEl>
                                          <p:spTgt spid="54"/>
                                        </p:tgtEl>
                                        <p:attrNameLst>
                                          <p:attrName>ppt_w</p:attrName>
                                        </p:attrNameLst>
                                      </p:cBhvr>
                                      <p:tavLst>
                                        <p:tav tm="0">
                                          <p:val>
                                            <p:fltVal val="0"/>
                                          </p:val>
                                        </p:tav>
                                        <p:tav tm="100000">
                                          <p:val>
                                            <p:strVal val="#ppt_w"/>
                                          </p:val>
                                        </p:tav>
                                      </p:tavLst>
                                    </p:anim>
                                    <p:anim calcmode="lin" valueType="num">
                                      <p:cBhvr>
                                        <p:cTn dur="750" fill="hold" id="27"/>
                                        <p:tgtEl>
                                          <p:spTgt spid="54"/>
                                        </p:tgtEl>
                                        <p:attrNameLst>
                                          <p:attrName>ppt_h</p:attrName>
                                        </p:attrNameLst>
                                      </p:cBhvr>
                                      <p:tavLst>
                                        <p:tav tm="0">
                                          <p:val>
                                            <p:fltVal val="0"/>
                                          </p:val>
                                        </p:tav>
                                        <p:tav tm="100000">
                                          <p:val>
                                            <p:strVal val="#ppt_h"/>
                                          </p:val>
                                        </p:tav>
                                      </p:tavLst>
                                    </p:anim>
                                    <p:anim calcmode="lin" valueType="num">
                                      <p:cBhvr>
                                        <p:cTn dur="750" fill="hold" id="28"/>
                                        <p:tgtEl>
                                          <p:spTgt spid="54"/>
                                        </p:tgtEl>
                                        <p:attrNameLst>
                                          <p:attrName>style.rotation</p:attrName>
                                        </p:attrNameLst>
                                      </p:cBhvr>
                                      <p:tavLst>
                                        <p:tav tm="0">
                                          <p:val>
                                            <p:fltVal val="90"/>
                                          </p:val>
                                        </p:tav>
                                        <p:tav tm="100000">
                                          <p:val>
                                            <p:fltVal val="0"/>
                                          </p:val>
                                        </p:tav>
                                      </p:tavLst>
                                    </p:anim>
                                    <p:animEffect filter="fade" transition="in">
                                      <p:cBhvr>
                                        <p:cTn dur="750" id="29"/>
                                        <p:tgtEl>
                                          <p:spTgt spid="54"/>
                                        </p:tgtEl>
                                      </p:cBhvr>
                                    </p:animEffect>
                                  </p:childTnLst>
                                </p:cTn>
                              </p:par>
                              <p:par>
                                <p:cTn fill="hold" grpId="0" id="30" nodeType="withEffect" presetClass="entr" presetID="2" presetSubtype="8">
                                  <p:stCondLst>
                                    <p:cond delay="500"/>
                                  </p:stCondLst>
                                  <p:childTnLst>
                                    <p:set>
                                      <p:cBhvr>
                                        <p:cTn dur="1" fill="hold" id="31">
                                          <p:stCondLst>
                                            <p:cond delay="0"/>
                                          </p:stCondLst>
                                        </p:cTn>
                                        <p:tgtEl>
                                          <p:spTgt spid="55"/>
                                        </p:tgtEl>
                                        <p:attrNameLst>
                                          <p:attrName>style.visibility</p:attrName>
                                        </p:attrNameLst>
                                      </p:cBhvr>
                                      <p:to>
                                        <p:strVal val="visible"/>
                                      </p:to>
                                    </p:set>
                                    <p:anim calcmode="lin" valueType="num">
                                      <p:cBhvr additive="base">
                                        <p:cTn dur="500" fill="hold" id="32"/>
                                        <p:tgtEl>
                                          <p:spTgt spid="55"/>
                                        </p:tgtEl>
                                        <p:attrNameLst>
                                          <p:attrName>ppt_x</p:attrName>
                                        </p:attrNameLst>
                                      </p:cBhvr>
                                      <p:tavLst>
                                        <p:tav tm="0">
                                          <p:val>
                                            <p:strVal val="0-#ppt_w/2"/>
                                          </p:val>
                                        </p:tav>
                                        <p:tav tm="100000">
                                          <p:val>
                                            <p:strVal val="#ppt_x"/>
                                          </p:val>
                                        </p:tav>
                                      </p:tavLst>
                                    </p:anim>
                                    <p:anim calcmode="lin" valueType="num">
                                      <p:cBhvr additive="base">
                                        <p:cTn dur="500" fill="hold" id="33"/>
                                        <p:tgtEl>
                                          <p:spTgt spid="55"/>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500"/>
                                  </p:stCondLst>
                                  <p:childTnLst>
                                    <p:set>
                                      <p:cBhvr>
                                        <p:cTn dur="1" fill="hold" id="35">
                                          <p:stCondLst>
                                            <p:cond delay="0"/>
                                          </p:stCondLst>
                                        </p:cTn>
                                        <p:tgtEl>
                                          <p:spTgt spid="56"/>
                                        </p:tgtEl>
                                        <p:attrNameLst>
                                          <p:attrName>style.visibility</p:attrName>
                                        </p:attrNameLst>
                                      </p:cBhvr>
                                      <p:to>
                                        <p:strVal val="visible"/>
                                      </p:to>
                                    </p:set>
                                    <p:anim calcmode="lin" valueType="num">
                                      <p:cBhvr additive="base">
                                        <p:cTn dur="500" fill="hold" id="36"/>
                                        <p:tgtEl>
                                          <p:spTgt spid="56"/>
                                        </p:tgtEl>
                                        <p:attrNameLst>
                                          <p:attrName>ppt_x</p:attrName>
                                        </p:attrNameLst>
                                      </p:cBhvr>
                                      <p:tavLst>
                                        <p:tav tm="0">
                                          <p:val>
                                            <p:strVal val="0-#ppt_w/2"/>
                                          </p:val>
                                        </p:tav>
                                        <p:tav tm="100000">
                                          <p:val>
                                            <p:strVal val="#ppt_x"/>
                                          </p:val>
                                        </p:tav>
                                      </p:tavLst>
                                    </p:anim>
                                    <p:anim calcmode="lin" valueType="num">
                                      <p:cBhvr additive="base">
                                        <p:cTn dur="500" fill="hold" id="37"/>
                                        <p:tgtEl>
                                          <p:spTgt spid="56"/>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500"/>
                                  </p:stCondLst>
                                  <p:childTnLst>
                                    <p:set>
                                      <p:cBhvr>
                                        <p:cTn dur="1" fill="hold" id="39">
                                          <p:stCondLst>
                                            <p:cond delay="0"/>
                                          </p:stCondLst>
                                        </p:cTn>
                                        <p:tgtEl>
                                          <p:spTgt spid="57"/>
                                        </p:tgtEl>
                                        <p:attrNameLst>
                                          <p:attrName>style.visibility</p:attrName>
                                        </p:attrNameLst>
                                      </p:cBhvr>
                                      <p:to>
                                        <p:strVal val="visible"/>
                                      </p:to>
                                    </p:set>
                                    <p:anim calcmode="lin" valueType="num">
                                      <p:cBhvr additive="base">
                                        <p:cTn dur="500" fill="hold" id="40"/>
                                        <p:tgtEl>
                                          <p:spTgt spid="57"/>
                                        </p:tgtEl>
                                        <p:attrNameLst>
                                          <p:attrName>ppt_x</p:attrName>
                                        </p:attrNameLst>
                                      </p:cBhvr>
                                      <p:tavLst>
                                        <p:tav tm="0">
                                          <p:val>
                                            <p:strVal val="0-#ppt_w/2"/>
                                          </p:val>
                                        </p:tav>
                                        <p:tav tm="100000">
                                          <p:val>
                                            <p:strVal val="#ppt_x"/>
                                          </p:val>
                                        </p:tav>
                                      </p:tavLst>
                                    </p:anim>
                                    <p:anim calcmode="lin" valueType="num">
                                      <p:cBhvr additive="base">
                                        <p:cTn dur="500" fill="hold" id="41"/>
                                        <p:tgtEl>
                                          <p:spTgt spid="57"/>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500"/>
                                  </p:stCondLst>
                                  <p:childTnLst>
                                    <p:set>
                                      <p:cBhvr>
                                        <p:cTn dur="1" fill="hold" id="43">
                                          <p:stCondLst>
                                            <p:cond delay="0"/>
                                          </p:stCondLst>
                                        </p:cTn>
                                        <p:tgtEl>
                                          <p:spTgt spid="58"/>
                                        </p:tgtEl>
                                        <p:attrNameLst>
                                          <p:attrName>style.visibility</p:attrName>
                                        </p:attrNameLst>
                                      </p:cBhvr>
                                      <p:to>
                                        <p:strVal val="visible"/>
                                      </p:to>
                                    </p:set>
                                    <p:anim calcmode="lin" valueType="num">
                                      <p:cBhvr additive="base">
                                        <p:cTn dur="500" fill="hold" id="44"/>
                                        <p:tgtEl>
                                          <p:spTgt spid="58"/>
                                        </p:tgtEl>
                                        <p:attrNameLst>
                                          <p:attrName>ppt_x</p:attrName>
                                        </p:attrNameLst>
                                      </p:cBhvr>
                                      <p:tavLst>
                                        <p:tav tm="0">
                                          <p:val>
                                            <p:strVal val="0-#ppt_w/2"/>
                                          </p:val>
                                        </p:tav>
                                        <p:tav tm="100000">
                                          <p:val>
                                            <p:strVal val="#ppt_x"/>
                                          </p:val>
                                        </p:tav>
                                      </p:tavLst>
                                    </p:anim>
                                    <p:anim calcmode="lin" valueType="num">
                                      <p:cBhvr additive="base">
                                        <p:cTn dur="500" fill="hold" id="45"/>
                                        <p:tgtEl>
                                          <p:spTgt spid="58"/>
                                        </p:tgtEl>
                                        <p:attrNameLst>
                                          <p:attrName>ppt_y</p:attrName>
                                        </p:attrNameLst>
                                      </p:cBhvr>
                                      <p:tavLst>
                                        <p:tav tm="0">
                                          <p:val>
                                            <p:strVal val="#ppt_y"/>
                                          </p:val>
                                        </p:tav>
                                        <p:tav tm="100000">
                                          <p:val>
                                            <p:strVal val="#ppt_y"/>
                                          </p:val>
                                        </p:tav>
                                      </p:tavLst>
                                    </p:anim>
                                  </p:childTnLst>
                                </p:cTn>
                              </p:par>
                              <p:par>
                                <p:cTn fill="hold" id="46" nodeType="withEffect" presetClass="entr" presetID="53" presetSubtype="0">
                                  <p:stCondLst>
                                    <p:cond delay="500"/>
                                  </p:stCondLst>
                                  <p:childTnLst>
                                    <p:set>
                                      <p:cBhvr>
                                        <p:cTn dur="1" fill="hold" id="47">
                                          <p:stCondLst>
                                            <p:cond delay="0"/>
                                          </p:stCondLst>
                                        </p:cTn>
                                        <p:tgtEl>
                                          <p:spTgt spid="59"/>
                                        </p:tgtEl>
                                        <p:attrNameLst>
                                          <p:attrName>style.visibility</p:attrName>
                                        </p:attrNameLst>
                                      </p:cBhvr>
                                      <p:to>
                                        <p:strVal val="visible"/>
                                      </p:to>
                                    </p:set>
                                    <p:anim calcmode="lin" valueType="num">
                                      <p:cBhvr>
                                        <p:cTn dur="500" fill="hold" id="48"/>
                                        <p:tgtEl>
                                          <p:spTgt spid="59"/>
                                        </p:tgtEl>
                                        <p:attrNameLst>
                                          <p:attrName>ppt_w</p:attrName>
                                        </p:attrNameLst>
                                      </p:cBhvr>
                                      <p:tavLst>
                                        <p:tav tm="0">
                                          <p:val>
                                            <p:fltVal val="0"/>
                                          </p:val>
                                        </p:tav>
                                        <p:tav tm="100000">
                                          <p:val>
                                            <p:strVal val="#ppt_w"/>
                                          </p:val>
                                        </p:tav>
                                      </p:tavLst>
                                    </p:anim>
                                    <p:anim calcmode="lin" valueType="num">
                                      <p:cBhvr>
                                        <p:cTn dur="500" fill="hold" id="49"/>
                                        <p:tgtEl>
                                          <p:spTgt spid="59"/>
                                        </p:tgtEl>
                                        <p:attrNameLst>
                                          <p:attrName>ppt_h</p:attrName>
                                        </p:attrNameLst>
                                      </p:cBhvr>
                                      <p:tavLst>
                                        <p:tav tm="0">
                                          <p:val>
                                            <p:fltVal val="0"/>
                                          </p:val>
                                        </p:tav>
                                        <p:tav tm="100000">
                                          <p:val>
                                            <p:strVal val="#ppt_h"/>
                                          </p:val>
                                        </p:tav>
                                      </p:tavLst>
                                    </p:anim>
                                    <p:animEffect filter="fade" transition="in">
                                      <p:cBhvr>
                                        <p:cTn dur="500" id="50"/>
                                        <p:tgtEl>
                                          <p:spTgt spid="59"/>
                                        </p:tgtEl>
                                      </p:cBhvr>
                                    </p:animEffect>
                                  </p:childTnLst>
                                </p:cTn>
                              </p:par>
                              <p:par>
                                <p:cTn fill="hold" id="51" nodeType="withEffect" presetClass="entr" presetID="53" presetSubtype="0">
                                  <p:stCondLst>
                                    <p:cond delay="500"/>
                                  </p:stCondLst>
                                  <p:childTnLst>
                                    <p:set>
                                      <p:cBhvr>
                                        <p:cTn dur="1" fill="hold" id="52">
                                          <p:stCondLst>
                                            <p:cond delay="0"/>
                                          </p:stCondLst>
                                        </p:cTn>
                                        <p:tgtEl>
                                          <p:spTgt spid="64"/>
                                        </p:tgtEl>
                                        <p:attrNameLst>
                                          <p:attrName>style.visibility</p:attrName>
                                        </p:attrNameLst>
                                      </p:cBhvr>
                                      <p:to>
                                        <p:strVal val="visible"/>
                                      </p:to>
                                    </p:set>
                                    <p:anim calcmode="lin" valueType="num">
                                      <p:cBhvr>
                                        <p:cTn dur="500" fill="hold" id="53"/>
                                        <p:tgtEl>
                                          <p:spTgt spid="64"/>
                                        </p:tgtEl>
                                        <p:attrNameLst>
                                          <p:attrName>ppt_w</p:attrName>
                                        </p:attrNameLst>
                                      </p:cBhvr>
                                      <p:tavLst>
                                        <p:tav tm="0">
                                          <p:val>
                                            <p:fltVal val="0"/>
                                          </p:val>
                                        </p:tav>
                                        <p:tav tm="100000">
                                          <p:val>
                                            <p:strVal val="#ppt_w"/>
                                          </p:val>
                                        </p:tav>
                                      </p:tavLst>
                                    </p:anim>
                                    <p:anim calcmode="lin" valueType="num">
                                      <p:cBhvr>
                                        <p:cTn dur="500" fill="hold" id="54"/>
                                        <p:tgtEl>
                                          <p:spTgt spid="64"/>
                                        </p:tgtEl>
                                        <p:attrNameLst>
                                          <p:attrName>ppt_h</p:attrName>
                                        </p:attrNameLst>
                                      </p:cBhvr>
                                      <p:tavLst>
                                        <p:tav tm="0">
                                          <p:val>
                                            <p:fltVal val="0"/>
                                          </p:val>
                                        </p:tav>
                                        <p:tav tm="100000">
                                          <p:val>
                                            <p:strVal val="#ppt_h"/>
                                          </p:val>
                                        </p:tav>
                                      </p:tavLst>
                                    </p:anim>
                                    <p:animEffect filter="fade" transition="in">
                                      <p:cBhvr>
                                        <p:cTn dur="500" id="55"/>
                                        <p:tgtEl>
                                          <p:spTgt spid="64"/>
                                        </p:tgtEl>
                                      </p:cBhvr>
                                    </p:animEffect>
                                  </p:childTnLst>
                                </p:cTn>
                              </p:par>
                              <p:par>
                                <p:cTn fill="hold" id="56" nodeType="withEffect" presetClass="entr" presetID="53" presetSubtype="0">
                                  <p:stCondLst>
                                    <p:cond delay="500"/>
                                  </p:stCondLst>
                                  <p:childTnLst>
                                    <p:set>
                                      <p:cBhvr>
                                        <p:cTn dur="1" fill="hold" id="57">
                                          <p:stCondLst>
                                            <p:cond delay="0"/>
                                          </p:stCondLst>
                                        </p:cTn>
                                        <p:tgtEl>
                                          <p:spTgt spid="70"/>
                                        </p:tgtEl>
                                        <p:attrNameLst>
                                          <p:attrName>style.visibility</p:attrName>
                                        </p:attrNameLst>
                                      </p:cBhvr>
                                      <p:to>
                                        <p:strVal val="visible"/>
                                      </p:to>
                                    </p:set>
                                    <p:anim calcmode="lin" valueType="num">
                                      <p:cBhvr>
                                        <p:cTn dur="500" fill="hold" id="58"/>
                                        <p:tgtEl>
                                          <p:spTgt spid="70"/>
                                        </p:tgtEl>
                                        <p:attrNameLst>
                                          <p:attrName>ppt_w</p:attrName>
                                        </p:attrNameLst>
                                      </p:cBhvr>
                                      <p:tavLst>
                                        <p:tav tm="0">
                                          <p:val>
                                            <p:fltVal val="0"/>
                                          </p:val>
                                        </p:tav>
                                        <p:tav tm="100000">
                                          <p:val>
                                            <p:strVal val="#ppt_w"/>
                                          </p:val>
                                        </p:tav>
                                      </p:tavLst>
                                    </p:anim>
                                    <p:anim calcmode="lin" valueType="num">
                                      <p:cBhvr>
                                        <p:cTn dur="500" fill="hold" id="59"/>
                                        <p:tgtEl>
                                          <p:spTgt spid="70"/>
                                        </p:tgtEl>
                                        <p:attrNameLst>
                                          <p:attrName>ppt_h</p:attrName>
                                        </p:attrNameLst>
                                      </p:cBhvr>
                                      <p:tavLst>
                                        <p:tav tm="0">
                                          <p:val>
                                            <p:fltVal val="0"/>
                                          </p:val>
                                        </p:tav>
                                        <p:tav tm="100000">
                                          <p:val>
                                            <p:strVal val="#ppt_h"/>
                                          </p:val>
                                        </p:tav>
                                      </p:tavLst>
                                    </p:anim>
                                    <p:animEffect filter="fade" transition="in">
                                      <p:cBhvr>
                                        <p:cTn dur="500" id="60"/>
                                        <p:tgtEl>
                                          <p:spTgt spid="70"/>
                                        </p:tgtEl>
                                      </p:cBhvr>
                                    </p:animEffect>
                                  </p:childTnLst>
                                </p:cTn>
                              </p:par>
                              <p:par>
                                <p:cTn fill="hold" id="61" nodeType="withEffect" presetClass="entr" presetID="53" presetSubtype="0">
                                  <p:stCondLst>
                                    <p:cond delay="500"/>
                                  </p:stCondLst>
                                  <p:childTnLst>
                                    <p:set>
                                      <p:cBhvr>
                                        <p:cTn dur="1" fill="hold" id="62">
                                          <p:stCondLst>
                                            <p:cond delay="0"/>
                                          </p:stCondLst>
                                        </p:cTn>
                                        <p:tgtEl>
                                          <p:spTgt spid="75"/>
                                        </p:tgtEl>
                                        <p:attrNameLst>
                                          <p:attrName>style.visibility</p:attrName>
                                        </p:attrNameLst>
                                      </p:cBhvr>
                                      <p:to>
                                        <p:strVal val="visible"/>
                                      </p:to>
                                    </p:set>
                                    <p:anim calcmode="lin" valueType="num">
                                      <p:cBhvr>
                                        <p:cTn dur="500" fill="hold" id="63"/>
                                        <p:tgtEl>
                                          <p:spTgt spid="75"/>
                                        </p:tgtEl>
                                        <p:attrNameLst>
                                          <p:attrName>ppt_w</p:attrName>
                                        </p:attrNameLst>
                                      </p:cBhvr>
                                      <p:tavLst>
                                        <p:tav tm="0">
                                          <p:val>
                                            <p:fltVal val="0"/>
                                          </p:val>
                                        </p:tav>
                                        <p:tav tm="100000">
                                          <p:val>
                                            <p:strVal val="#ppt_w"/>
                                          </p:val>
                                        </p:tav>
                                      </p:tavLst>
                                    </p:anim>
                                    <p:anim calcmode="lin" valueType="num">
                                      <p:cBhvr>
                                        <p:cTn dur="500" fill="hold" id="64"/>
                                        <p:tgtEl>
                                          <p:spTgt spid="75"/>
                                        </p:tgtEl>
                                        <p:attrNameLst>
                                          <p:attrName>ppt_h</p:attrName>
                                        </p:attrNameLst>
                                      </p:cBhvr>
                                      <p:tavLst>
                                        <p:tav tm="0">
                                          <p:val>
                                            <p:fltVal val="0"/>
                                          </p:val>
                                        </p:tav>
                                        <p:tav tm="100000">
                                          <p:val>
                                            <p:strVal val="#ppt_h"/>
                                          </p:val>
                                        </p:tav>
                                      </p:tavLst>
                                    </p:anim>
                                    <p:animEffect filter="fade" transition="in">
                                      <p:cBhvr>
                                        <p:cTn dur="500" id="65"/>
                                        <p:tgtEl>
                                          <p:spTgt spid="75"/>
                                        </p:tgtEl>
                                      </p:cBhvr>
                                    </p:animEffect>
                                  </p:childTnLst>
                                </p:cTn>
                              </p:par>
                              <p:par>
                                <p:cTn fill="hold" id="66" nodeType="withEffect" presetClass="entr" presetID="53" presetSubtype="0">
                                  <p:stCondLst>
                                    <p:cond delay="500"/>
                                  </p:stCondLst>
                                  <p:childTnLst>
                                    <p:set>
                                      <p:cBhvr>
                                        <p:cTn dur="1" fill="hold" id="67">
                                          <p:stCondLst>
                                            <p:cond delay="0"/>
                                          </p:stCondLst>
                                        </p:cTn>
                                        <p:tgtEl>
                                          <p:spTgt spid="91"/>
                                        </p:tgtEl>
                                        <p:attrNameLst>
                                          <p:attrName>style.visibility</p:attrName>
                                        </p:attrNameLst>
                                      </p:cBhvr>
                                      <p:to>
                                        <p:strVal val="visible"/>
                                      </p:to>
                                    </p:set>
                                    <p:anim calcmode="lin" valueType="num">
                                      <p:cBhvr>
                                        <p:cTn dur="500" fill="hold" id="68"/>
                                        <p:tgtEl>
                                          <p:spTgt spid="91"/>
                                        </p:tgtEl>
                                        <p:attrNameLst>
                                          <p:attrName>ppt_w</p:attrName>
                                        </p:attrNameLst>
                                      </p:cBhvr>
                                      <p:tavLst>
                                        <p:tav tm="0">
                                          <p:val>
                                            <p:fltVal val="0"/>
                                          </p:val>
                                        </p:tav>
                                        <p:tav tm="100000">
                                          <p:val>
                                            <p:strVal val="#ppt_w"/>
                                          </p:val>
                                        </p:tav>
                                      </p:tavLst>
                                    </p:anim>
                                    <p:anim calcmode="lin" valueType="num">
                                      <p:cBhvr>
                                        <p:cTn dur="500" fill="hold" id="69"/>
                                        <p:tgtEl>
                                          <p:spTgt spid="91"/>
                                        </p:tgtEl>
                                        <p:attrNameLst>
                                          <p:attrName>ppt_h</p:attrName>
                                        </p:attrNameLst>
                                      </p:cBhvr>
                                      <p:tavLst>
                                        <p:tav tm="0">
                                          <p:val>
                                            <p:fltVal val="0"/>
                                          </p:val>
                                        </p:tav>
                                        <p:tav tm="100000">
                                          <p:val>
                                            <p:strVal val="#ppt_h"/>
                                          </p:val>
                                        </p:tav>
                                      </p:tavLst>
                                    </p:anim>
                                    <p:animEffect filter="fade" transition="in">
                                      <p:cBhvr>
                                        <p:cTn dur="500" id="70"/>
                                        <p:tgtEl>
                                          <p:spTgt spid="91"/>
                                        </p:tgtEl>
                                      </p:cBhvr>
                                    </p:animEffect>
                                  </p:childTnLst>
                                </p:cTn>
                              </p:par>
                              <p:par>
                                <p:cTn fill="hold" grpId="0" id="71" nodeType="withEffect" presetClass="entr" presetID="42" presetSubtype="0">
                                  <p:stCondLst>
                                    <p:cond delay="0"/>
                                  </p:stCondLst>
                                  <p:childTnLst>
                                    <p:set>
                                      <p:cBhvr>
                                        <p:cTn dur="1" fill="hold" id="72">
                                          <p:stCondLst>
                                            <p:cond delay="0"/>
                                          </p:stCondLst>
                                        </p:cTn>
                                        <p:tgtEl>
                                          <p:spTgt spid="106"/>
                                        </p:tgtEl>
                                        <p:attrNameLst>
                                          <p:attrName>style.visibility</p:attrName>
                                        </p:attrNameLst>
                                      </p:cBhvr>
                                      <p:to>
                                        <p:strVal val="visible"/>
                                      </p:to>
                                    </p:set>
                                    <p:animEffect filter="fade" transition="in">
                                      <p:cBhvr>
                                        <p:cTn dur="1000" id="73"/>
                                        <p:tgtEl>
                                          <p:spTgt spid="106"/>
                                        </p:tgtEl>
                                      </p:cBhvr>
                                    </p:animEffect>
                                    <p:anim calcmode="lin" valueType="num">
                                      <p:cBhvr>
                                        <p:cTn dur="1000" fill="hold" id="74"/>
                                        <p:tgtEl>
                                          <p:spTgt spid="106"/>
                                        </p:tgtEl>
                                        <p:attrNameLst>
                                          <p:attrName>ppt_x</p:attrName>
                                        </p:attrNameLst>
                                      </p:cBhvr>
                                      <p:tavLst>
                                        <p:tav tm="0">
                                          <p:val>
                                            <p:strVal val="#ppt_x"/>
                                          </p:val>
                                        </p:tav>
                                        <p:tav tm="100000">
                                          <p:val>
                                            <p:strVal val="#ppt_x"/>
                                          </p:val>
                                        </p:tav>
                                      </p:tavLst>
                                    </p:anim>
                                    <p:anim calcmode="lin" valueType="num">
                                      <p:cBhvr>
                                        <p:cTn dur="1000" fill="hold" id="75"/>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101"/>
      <p:bldP grpId="0" spid="102"/>
      <p:bldP grpId="0" spid="105"/>
      <p:bldP grpId="0" spid="10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成本预算</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第五章：财务与融资</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35</a:t>
            </a:r>
          </a:p>
        </p:txBody>
      </p:sp>
      <p:sp>
        <p:nvSpPr>
          <p:cNvPr id="13" name="KSO_Shape"/>
          <p:cNvSpPr/>
          <p:nvPr/>
        </p:nvSpPr>
        <p:spPr bwMode="auto">
          <a:xfrm>
            <a:off x="135315" y="188640"/>
            <a:ext cx="510646" cy="490221"/>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12" name="TextBox 11"/>
          <p:cNvSpPr txBox="1"/>
          <p:nvPr/>
        </p:nvSpPr>
        <p:spPr>
          <a:xfrm>
            <a:off x="1993131" y="5302949"/>
            <a:ext cx="8172908" cy="640080"/>
          </a:xfrm>
          <a:prstGeom prst="rect">
            <a:avLst/>
          </a:prstGeom>
          <a:noFill/>
        </p:spPr>
        <p:txBody>
          <a:bodyPr bIns="0" lIns="0" rIns="0" rtlCol="0" tIns="0" wrap="square">
            <a:spAutoFit/>
          </a:bodyPr>
          <a:lstStyle/>
          <a:p>
            <a:pPr algn="just"/>
            <a:r>
              <a:rPr altLang="en-US" lang="zh-CN" smtClean="0" sz="1400">
                <a:solidFill>
                  <a:schemeClr val="tx1">
                    <a:lumMod val="65000"/>
                    <a:lumOff val="35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4" name="TextBox 13"/>
          <p:cNvSpPr txBox="1"/>
          <p:nvPr/>
        </p:nvSpPr>
        <p:spPr>
          <a:xfrm>
            <a:off x="5082360" y="4867999"/>
            <a:ext cx="2059343" cy="274320"/>
          </a:xfrm>
          <a:prstGeom prst="rect">
            <a:avLst/>
          </a:prstGeom>
          <a:noFill/>
        </p:spPr>
        <p:txBody>
          <a:bodyPr bIns="0" lIns="0" rIns="0" rtlCol="0" tIns="0" wrap="square">
            <a:spAutoFit/>
          </a:bodyPr>
          <a:lstStyle/>
          <a:p>
            <a:r>
              <a:rPr altLang="en-US" b="1" lang="zh-CN" smtClean="0">
                <a:solidFill>
                  <a:schemeClr val="tx1">
                    <a:lumMod val="65000"/>
                    <a:lumOff val="35000"/>
                  </a:schemeClr>
                </a:solidFill>
                <a:latin charset="0" pitchFamily="34" typeface="Impact MT Std"/>
                <a:ea charset="-122" panose="020b0503020204020204" pitchFamily="34" typeface="微软雅黑"/>
              </a:rPr>
              <a:t>点击输入标题文本</a:t>
            </a:r>
          </a:p>
        </p:txBody>
      </p:sp>
      <p:sp>
        <p:nvSpPr>
          <p:cNvPr id="15" name="Oval 12"/>
          <p:cNvSpPr/>
          <p:nvPr/>
        </p:nvSpPr>
        <p:spPr>
          <a:xfrm>
            <a:off x="1840134" y="1641574"/>
            <a:ext cx="1573212"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6" name="Oval 13"/>
          <p:cNvSpPr/>
          <p:nvPr/>
        </p:nvSpPr>
        <p:spPr>
          <a:xfrm>
            <a:off x="2038571" y="1840011"/>
            <a:ext cx="1176338" cy="11763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80%</a:t>
            </a:r>
          </a:p>
        </p:txBody>
      </p:sp>
      <p:sp>
        <p:nvSpPr>
          <p:cNvPr id="17" name="Arc 14"/>
          <p:cNvSpPr/>
          <p:nvPr/>
        </p:nvSpPr>
        <p:spPr>
          <a:xfrm>
            <a:off x="1840134" y="1641574"/>
            <a:ext cx="1573212" cy="1573212"/>
          </a:xfrm>
          <a:prstGeom prst="arc">
            <a:avLst>
              <a:gd fmla="val 16018236" name="adj1"/>
              <a:gd fmla="val 9832525" name="adj2"/>
            </a:avLst>
          </a:prstGeom>
          <a:noFill/>
          <a:ln cap="rnd" cmpd="sng" w="101600">
            <a:solidFill>
              <a:srgbClr val="0070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8" name="Oval 18"/>
          <p:cNvSpPr/>
          <p:nvPr/>
        </p:nvSpPr>
        <p:spPr>
          <a:xfrm>
            <a:off x="4223443" y="1641574"/>
            <a:ext cx="1573212"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19" name="Oval 19"/>
          <p:cNvSpPr/>
          <p:nvPr/>
        </p:nvSpPr>
        <p:spPr>
          <a:xfrm>
            <a:off x="4421880" y="1840011"/>
            <a:ext cx="1176338" cy="1176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50%</a:t>
            </a:r>
          </a:p>
        </p:txBody>
      </p:sp>
      <p:sp>
        <p:nvSpPr>
          <p:cNvPr id="20" name="Arc 20"/>
          <p:cNvSpPr/>
          <p:nvPr/>
        </p:nvSpPr>
        <p:spPr>
          <a:xfrm>
            <a:off x="4223443" y="1641574"/>
            <a:ext cx="1573212" cy="1573212"/>
          </a:xfrm>
          <a:prstGeom prst="arc">
            <a:avLst>
              <a:gd fmla="val 16018236" name="adj1"/>
              <a:gd fmla="val 5788795" name="adj2"/>
            </a:avLst>
          </a:prstGeom>
          <a:noFill/>
          <a:ln cap="rnd" cmpd="sng" w="101600">
            <a:solidFill>
              <a:srgbClr val="00B0F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1" name="Oval 22"/>
          <p:cNvSpPr/>
          <p:nvPr/>
        </p:nvSpPr>
        <p:spPr>
          <a:xfrm>
            <a:off x="6599706" y="1641574"/>
            <a:ext cx="1573213"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22" name="Oval 23"/>
          <p:cNvSpPr/>
          <p:nvPr/>
        </p:nvSpPr>
        <p:spPr>
          <a:xfrm>
            <a:off x="6798144" y="1840011"/>
            <a:ext cx="1176337" cy="11763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45%</a:t>
            </a:r>
          </a:p>
        </p:txBody>
      </p:sp>
      <p:sp>
        <p:nvSpPr>
          <p:cNvPr id="23" name="Arc 24"/>
          <p:cNvSpPr/>
          <p:nvPr/>
        </p:nvSpPr>
        <p:spPr>
          <a:xfrm>
            <a:off x="6599706" y="1641574"/>
            <a:ext cx="1573213" cy="1573212"/>
          </a:xfrm>
          <a:prstGeom prst="arc">
            <a:avLst>
              <a:gd fmla="val 16018236" name="adj1"/>
              <a:gd fmla="val 3132458" name="adj2"/>
            </a:avLst>
          </a:prstGeom>
          <a:noFill/>
          <a:ln cap="rnd" cmpd="sng" w="101600">
            <a:solidFill>
              <a:srgbClr val="0070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4" name="Oval 26"/>
          <p:cNvSpPr/>
          <p:nvPr/>
        </p:nvSpPr>
        <p:spPr>
          <a:xfrm>
            <a:off x="8945437" y="1641574"/>
            <a:ext cx="1573213"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algn="ctr" eaLnBrk="1" hangingPunct="1"/>
            <a:endParaRPr altLang="zh-CN" lang="zh-CN">
              <a:solidFill>
                <a:srgbClr val="FFFFFF"/>
              </a:solidFill>
            </a:endParaRPr>
          </a:p>
        </p:txBody>
      </p:sp>
      <p:sp>
        <p:nvSpPr>
          <p:cNvPr id="25" name="Oval 27"/>
          <p:cNvSpPr/>
          <p:nvPr/>
        </p:nvSpPr>
        <p:spPr>
          <a:xfrm>
            <a:off x="9143875" y="1840011"/>
            <a:ext cx="1176337" cy="1176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90%</a:t>
            </a:r>
          </a:p>
        </p:txBody>
      </p:sp>
      <p:sp>
        <p:nvSpPr>
          <p:cNvPr id="26" name="Arc 28"/>
          <p:cNvSpPr/>
          <p:nvPr/>
        </p:nvSpPr>
        <p:spPr>
          <a:xfrm>
            <a:off x="8945437" y="1641574"/>
            <a:ext cx="1573213" cy="1573212"/>
          </a:xfrm>
          <a:prstGeom prst="arc">
            <a:avLst>
              <a:gd fmla="val 16018236" name="adj1"/>
              <a:gd fmla="val 13285852" name="adj2"/>
            </a:avLst>
          </a:prstGeom>
          <a:noFill/>
          <a:ln cap="rnd" cmpd="sng" w="101600">
            <a:solidFill>
              <a:srgbClr val="00B0F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7" name="TextBox 26"/>
          <p:cNvSpPr txBox="1"/>
          <p:nvPr/>
        </p:nvSpPr>
        <p:spPr>
          <a:xfrm>
            <a:off x="1561083" y="3513782"/>
            <a:ext cx="2195512" cy="1463040"/>
          </a:xfrm>
          <a:prstGeom prst="rect">
            <a:avLst/>
          </a:prstGeom>
          <a:noFill/>
        </p:spPr>
        <p:txBody>
          <a:bodyPr>
            <a:spAutoFit/>
          </a:bodyPr>
          <a:lstStyle/>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项目一</a:t>
            </a:r>
          </a:p>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28" name="TextBox 27"/>
          <p:cNvSpPr txBox="1"/>
          <p:nvPr/>
        </p:nvSpPr>
        <p:spPr>
          <a:xfrm>
            <a:off x="3912293" y="3513782"/>
            <a:ext cx="2195512" cy="1463040"/>
          </a:xfrm>
          <a:prstGeom prst="rect">
            <a:avLst/>
          </a:prstGeom>
          <a:noFill/>
        </p:spPr>
        <p:txBody>
          <a:bodyPr>
            <a:spAutoFit/>
          </a:bodyPr>
          <a:lstStyle/>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项目二</a:t>
            </a:r>
          </a:p>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29" name="TextBox 28"/>
          <p:cNvSpPr txBox="1"/>
          <p:nvPr/>
        </p:nvSpPr>
        <p:spPr>
          <a:xfrm>
            <a:off x="6288556" y="3513782"/>
            <a:ext cx="2195513" cy="1463040"/>
          </a:xfrm>
          <a:prstGeom prst="rect">
            <a:avLst/>
          </a:prstGeom>
          <a:noFill/>
        </p:spPr>
        <p:txBody>
          <a:bodyPr>
            <a:spAutoFit/>
          </a:bodyPr>
          <a:lstStyle/>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项目三</a:t>
            </a:r>
          </a:p>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30" name="TextBox 29"/>
          <p:cNvSpPr txBox="1"/>
          <p:nvPr/>
        </p:nvSpPr>
        <p:spPr>
          <a:xfrm>
            <a:off x="8634286" y="3513782"/>
            <a:ext cx="2195513" cy="1463040"/>
          </a:xfrm>
          <a:prstGeom prst="rect">
            <a:avLst/>
          </a:prstGeom>
          <a:noFill/>
        </p:spPr>
        <p:txBody>
          <a:bodyPr>
            <a:spAutoFit/>
          </a:bodyPr>
          <a:lstStyle/>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项目四</a:t>
            </a:r>
          </a:p>
          <a:p>
            <a:pPr algn="ctr">
              <a:defRPr/>
            </a:pPr>
            <a:r>
              <a:rPr altLang="en-US" b="1" lang="zh-CN" smtClean="0">
                <a:solidFill>
                  <a:schemeClr val="tx1">
                    <a:lumMod val="65000"/>
                    <a:lumOff val="3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par>
                                <p:cTn fill="hold" grpId="0" id="17" nodeType="withEffect" presetClass="entr" presetID="31" presetSubtype="0">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p:cTn dur="1000" fill="hold" id="19"/>
                                        <p:tgtEl>
                                          <p:spTgt spid="15"/>
                                        </p:tgtEl>
                                        <p:attrNameLst>
                                          <p:attrName>ppt_w</p:attrName>
                                        </p:attrNameLst>
                                      </p:cBhvr>
                                      <p:tavLst>
                                        <p:tav tm="0">
                                          <p:val>
                                            <p:fltVal val="0"/>
                                          </p:val>
                                        </p:tav>
                                        <p:tav tm="100000">
                                          <p:val>
                                            <p:strVal val="#ppt_w"/>
                                          </p:val>
                                        </p:tav>
                                      </p:tavLst>
                                    </p:anim>
                                    <p:anim calcmode="lin" valueType="num">
                                      <p:cBhvr>
                                        <p:cTn dur="1000" fill="hold" id="20"/>
                                        <p:tgtEl>
                                          <p:spTgt spid="15"/>
                                        </p:tgtEl>
                                        <p:attrNameLst>
                                          <p:attrName>ppt_h</p:attrName>
                                        </p:attrNameLst>
                                      </p:cBhvr>
                                      <p:tavLst>
                                        <p:tav tm="0">
                                          <p:val>
                                            <p:fltVal val="0"/>
                                          </p:val>
                                        </p:tav>
                                        <p:tav tm="100000">
                                          <p:val>
                                            <p:strVal val="#ppt_h"/>
                                          </p:val>
                                        </p:tav>
                                      </p:tavLst>
                                    </p:anim>
                                    <p:anim calcmode="lin" valueType="num">
                                      <p:cBhvr>
                                        <p:cTn dur="1000" fill="hold" id="21"/>
                                        <p:tgtEl>
                                          <p:spTgt spid="15"/>
                                        </p:tgtEl>
                                        <p:attrNameLst>
                                          <p:attrName>style.rotation</p:attrName>
                                        </p:attrNameLst>
                                      </p:cBhvr>
                                      <p:tavLst>
                                        <p:tav tm="0">
                                          <p:val>
                                            <p:fltVal val="90"/>
                                          </p:val>
                                        </p:tav>
                                        <p:tav tm="100000">
                                          <p:val>
                                            <p:fltVal val="0"/>
                                          </p:val>
                                        </p:tav>
                                      </p:tavLst>
                                    </p:anim>
                                    <p:animEffect filter="fade" transition="in">
                                      <p:cBhvr>
                                        <p:cTn dur="1000" id="22"/>
                                        <p:tgtEl>
                                          <p:spTgt spid="15"/>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1000" fill="hold" id="25"/>
                                        <p:tgtEl>
                                          <p:spTgt spid="16"/>
                                        </p:tgtEl>
                                        <p:attrNameLst>
                                          <p:attrName>ppt_w</p:attrName>
                                        </p:attrNameLst>
                                      </p:cBhvr>
                                      <p:tavLst>
                                        <p:tav tm="0">
                                          <p:val>
                                            <p:fltVal val="0"/>
                                          </p:val>
                                        </p:tav>
                                        <p:tav tm="100000">
                                          <p:val>
                                            <p:strVal val="#ppt_w"/>
                                          </p:val>
                                        </p:tav>
                                      </p:tavLst>
                                    </p:anim>
                                    <p:anim calcmode="lin" valueType="num">
                                      <p:cBhvr>
                                        <p:cTn dur="1000" fill="hold" id="26"/>
                                        <p:tgtEl>
                                          <p:spTgt spid="16"/>
                                        </p:tgtEl>
                                        <p:attrNameLst>
                                          <p:attrName>ppt_h</p:attrName>
                                        </p:attrNameLst>
                                      </p:cBhvr>
                                      <p:tavLst>
                                        <p:tav tm="0">
                                          <p:val>
                                            <p:fltVal val="0"/>
                                          </p:val>
                                        </p:tav>
                                        <p:tav tm="100000">
                                          <p:val>
                                            <p:strVal val="#ppt_h"/>
                                          </p:val>
                                        </p:tav>
                                      </p:tavLst>
                                    </p:anim>
                                    <p:anim calcmode="lin" valueType="num">
                                      <p:cBhvr>
                                        <p:cTn dur="1000" fill="hold" id="27"/>
                                        <p:tgtEl>
                                          <p:spTgt spid="16"/>
                                        </p:tgtEl>
                                        <p:attrNameLst>
                                          <p:attrName>style.rotation</p:attrName>
                                        </p:attrNameLst>
                                      </p:cBhvr>
                                      <p:tavLst>
                                        <p:tav tm="0">
                                          <p:val>
                                            <p:fltVal val="90"/>
                                          </p:val>
                                        </p:tav>
                                        <p:tav tm="100000">
                                          <p:val>
                                            <p:fltVal val="0"/>
                                          </p:val>
                                        </p:tav>
                                      </p:tavLst>
                                    </p:anim>
                                    <p:animEffect filter="fade" transition="in">
                                      <p:cBhvr>
                                        <p:cTn dur="1000" id="28"/>
                                        <p:tgtEl>
                                          <p:spTgt spid="16"/>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1000" fill="hold" id="31"/>
                                        <p:tgtEl>
                                          <p:spTgt spid="17"/>
                                        </p:tgtEl>
                                        <p:attrNameLst>
                                          <p:attrName>ppt_w</p:attrName>
                                        </p:attrNameLst>
                                      </p:cBhvr>
                                      <p:tavLst>
                                        <p:tav tm="0">
                                          <p:val>
                                            <p:fltVal val="0"/>
                                          </p:val>
                                        </p:tav>
                                        <p:tav tm="100000">
                                          <p:val>
                                            <p:strVal val="#ppt_w"/>
                                          </p:val>
                                        </p:tav>
                                      </p:tavLst>
                                    </p:anim>
                                    <p:anim calcmode="lin" valueType="num">
                                      <p:cBhvr>
                                        <p:cTn dur="1000" fill="hold" id="32"/>
                                        <p:tgtEl>
                                          <p:spTgt spid="17"/>
                                        </p:tgtEl>
                                        <p:attrNameLst>
                                          <p:attrName>ppt_h</p:attrName>
                                        </p:attrNameLst>
                                      </p:cBhvr>
                                      <p:tavLst>
                                        <p:tav tm="0">
                                          <p:val>
                                            <p:fltVal val="0"/>
                                          </p:val>
                                        </p:tav>
                                        <p:tav tm="100000">
                                          <p:val>
                                            <p:strVal val="#ppt_h"/>
                                          </p:val>
                                        </p:tav>
                                      </p:tavLst>
                                    </p:anim>
                                    <p:anim calcmode="lin" valueType="num">
                                      <p:cBhvr>
                                        <p:cTn dur="1000" fill="hold" id="33"/>
                                        <p:tgtEl>
                                          <p:spTgt spid="17"/>
                                        </p:tgtEl>
                                        <p:attrNameLst>
                                          <p:attrName>style.rotation</p:attrName>
                                        </p:attrNameLst>
                                      </p:cBhvr>
                                      <p:tavLst>
                                        <p:tav tm="0">
                                          <p:val>
                                            <p:fltVal val="90"/>
                                          </p:val>
                                        </p:tav>
                                        <p:tav tm="100000">
                                          <p:val>
                                            <p:fltVal val="0"/>
                                          </p:val>
                                        </p:tav>
                                      </p:tavLst>
                                    </p:anim>
                                    <p:animEffect filter="fade" transition="in">
                                      <p:cBhvr>
                                        <p:cTn dur="1000" id="34"/>
                                        <p:tgtEl>
                                          <p:spTgt spid="17"/>
                                        </p:tgtEl>
                                      </p:cBhvr>
                                    </p:animEffect>
                                  </p:childTnLst>
                                </p:cTn>
                              </p:par>
                              <p:par>
                                <p:cTn fill="hold" grpId="0" id="35" nodeType="withEffect" presetClass="entr" presetID="31" presetSubtype="0">
                                  <p:stCondLst>
                                    <p:cond delay="500"/>
                                  </p:stCondLst>
                                  <p:childTnLst>
                                    <p:set>
                                      <p:cBhvr>
                                        <p:cTn dur="1" fill="hold" id="36">
                                          <p:stCondLst>
                                            <p:cond delay="0"/>
                                          </p:stCondLst>
                                        </p:cTn>
                                        <p:tgtEl>
                                          <p:spTgt spid="18"/>
                                        </p:tgtEl>
                                        <p:attrNameLst>
                                          <p:attrName>style.visibility</p:attrName>
                                        </p:attrNameLst>
                                      </p:cBhvr>
                                      <p:to>
                                        <p:strVal val="visible"/>
                                      </p:to>
                                    </p:set>
                                    <p:anim calcmode="lin" valueType="num">
                                      <p:cBhvr>
                                        <p:cTn dur="1000" fill="hold" id="37"/>
                                        <p:tgtEl>
                                          <p:spTgt spid="18"/>
                                        </p:tgtEl>
                                        <p:attrNameLst>
                                          <p:attrName>ppt_w</p:attrName>
                                        </p:attrNameLst>
                                      </p:cBhvr>
                                      <p:tavLst>
                                        <p:tav tm="0">
                                          <p:val>
                                            <p:fltVal val="0"/>
                                          </p:val>
                                        </p:tav>
                                        <p:tav tm="100000">
                                          <p:val>
                                            <p:strVal val="#ppt_w"/>
                                          </p:val>
                                        </p:tav>
                                      </p:tavLst>
                                    </p:anim>
                                    <p:anim calcmode="lin" valueType="num">
                                      <p:cBhvr>
                                        <p:cTn dur="1000" fill="hold" id="38"/>
                                        <p:tgtEl>
                                          <p:spTgt spid="18"/>
                                        </p:tgtEl>
                                        <p:attrNameLst>
                                          <p:attrName>ppt_h</p:attrName>
                                        </p:attrNameLst>
                                      </p:cBhvr>
                                      <p:tavLst>
                                        <p:tav tm="0">
                                          <p:val>
                                            <p:fltVal val="0"/>
                                          </p:val>
                                        </p:tav>
                                        <p:tav tm="100000">
                                          <p:val>
                                            <p:strVal val="#ppt_h"/>
                                          </p:val>
                                        </p:tav>
                                      </p:tavLst>
                                    </p:anim>
                                    <p:anim calcmode="lin" valueType="num">
                                      <p:cBhvr>
                                        <p:cTn dur="1000" fill="hold" id="39"/>
                                        <p:tgtEl>
                                          <p:spTgt spid="18"/>
                                        </p:tgtEl>
                                        <p:attrNameLst>
                                          <p:attrName>style.rotation</p:attrName>
                                        </p:attrNameLst>
                                      </p:cBhvr>
                                      <p:tavLst>
                                        <p:tav tm="0">
                                          <p:val>
                                            <p:fltVal val="90"/>
                                          </p:val>
                                        </p:tav>
                                        <p:tav tm="100000">
                                          <p:val>
                                            <p:fltVal val="0"/>
                                          </p:val>
                                        </p:tav>
                                      </p:tavLst>
                                    </p:anim>
                                    <p:animEffect filter="fade" transition="in">
                                      <p:cBhvr>
                                        <p:cTn dur="1000" id="40"/>
                                        <p:tgtEl>
                                          <p:spTgt spid="18"/>
                                        </p:tgtEl>
                                      </p:cBhvr>
                                    </p:animEffect>
                                  </p:childTnLst>
                                </p:cTn>
                              </p:par>
                              <p:par>
                                <p:cTn fill="hold" grpId="0" id="41" nodeType="withEffect" presetClass="entr" presetID="31" presetSubtype="0">
                                  <p:stCondLst>
                                    <p:cond delay="500"/>
                                  </p:stCondLst>
                                  <p:childTnLst>
                                    <p:set>
                                      <p:cBhvr>
                                        <p:cTn dur="1" fill="hold" id="42">
                                          <p:stCondLst>
                                            <p:cond delay="0"/>
                                          </p:stCondLst>
                                        </p:cTn>
                                        <p:tgtEl>
                                          <p:spTgt spid="19"/>
                                        </p:tgtEl>
                                        <p:attrNameLst>
                                          <p:attrName>style.visibility</p:attrName>
                                        </p:attrNameLst>
                                      </p:cBhvr>
                                      <p:to>
                                        <p:strVal val="visible"/>
                                      </p:to>
                                    </p:set>
                                    <p:anim calcmode="lin" valueType="num">
                                      <p:cBhvr>
                                        <p:cTn dur="1000" fill="hold" id="43"/>
                                        <p:tgtEl>
                                          <p:spTgt spid="19"/>
                                        </p:tgtEl>
                                        <p:attrNameLst>
                                          <p:attrName>ppt_w</p:attrName>
                                        </p:attrNameLst>
                                      </p:cBhvr>
                                      <p:tavLst>
                                        <p:tav tm="0">
                                          <p:val>
                                            <p:fltVal val="0"/>
                                          </p:val>
                                        </p:tav>
                                        <p:tav tm="100000">
                                          <p:val>
                                            <p:strVal val="#ppt_w"/>
                                          </p:val>
                                        </p:tav>
                                      </p:tavLst>
                                    </p:anim>
                                    <p:anim calcmode="lin" valueType="num">
                                      <p:cBhvr>
                                        <p:cTn dur="1000" fill="hold" id="44"/>
                                        <p:tgtEl>
                                          <p:spTgt spid="19"/>
                                        </p:tgtEl>
                                        <p:attrNameLst>
                                          <p:attrName>ppt_h</p:attrName>
                                        </p:attrNameLst>
                                      </p:cBhvr>
                                      <p:tavLst>
                                        <p:tav tm="0">
                                          <p:val>
                                            <p:fltVal val="0"/>
                                          </p:val>
                                        </p:tav>
                                        <p:tav tm="100000">
                                          <p:val>
                                            <p:strVal val="#ppt_h"/>
                                          </p:val>
                                        </p:tav>
                                      </p:tavLst>
                                    </p:anim>
                                    <p:anim calcmode="lin" valueType="num">
                                      <p:cBhvr>
                                        <p:cTn dur="1000" fill="hold" id="45"/>
                                        <p:tgtEl>
                                          <p:spTgt spid="19"/>
                                        </p:tgtEl>
                                        <p:attrNameLst>
                                          <p:attrName>style.rotation</p:attrName>
                                        </p:attrNameLst>
                                      </p:cBhvr>
                                      <p:tavLst>
                                        <p:tav tm="0">
                                          <p:val>
                                            <p:fltVal val="90"/>
                                          </p:val>
                                        </p:tav>
                                        <p:tav tm="100000">
                                          <p:val>
                                            <p:fltVal val="0"/>
                                          </p:val>
                                        </p:tav>
                                      </p:tavLst>
                                    </p:anim>
                                    <p:animEffect filter="fade" transition="in">
                                      <p:cBhvr>
                                        <p:cTn dur="1000" id="46"/>
                                        <p:tgtEl>
                                          <p:spTgt spid="19"/>
                                        </p:tgtEl>
                                      </p:cBhvr>
                                    </p:animEffect>
                                  </p:childTnLst>
                                </p:cTn>
                              </p:par>
                              <p:par>
                                <p:cTn fill="hold" grpId="0" id="47" nodeType="withEffect" presetClass="entr" presetID="31" presetSubtype="0">
                                  <p:stCondLst>
                                    <p:cond delay="500"/>
                                  </p:stCondLst>
                                  <p:childTnLst>
                                    <p:set>
                                      <p:cBhvr>
                                        <p:cTn dur="1" fill="hold" id="48">
                                          <p:stCondLst>
                                            <p:cond delay="0"/>
                                          </p:stCondLst>
                                        </p:cTn>
                                        <p:tgtEl>
                                          <p:spTgt spid="20"/>
                                        </p:tgtEl>
                                        <p:attrNameLst>
                                          <p:attrName>style.visibility</p:attrName>
                                        </p:attrNameLst>
                                      </p:cBhvr>
                                      <p:to>
                                        <p:strVal val="visible"/>
                                      </p:to>
                                    </p:set>
                                    <p:anim calcmode="lin" valueType="num">
                                      <p:cBhvr>
                                        <p:cTn dur="1000" fill="hold" id="49"/>
                                        <p:tgtEl>
                                          <p:spTgt spid="20"/>
                                        </p:tgtEl>
                                        <p:attrNameLst>
                                          <p:attrName>ppt_w</p:attrName>
                                        </p:attrNameLst>
                                      </p:cBhvr>
                                      <p:tavLst>
                                        <p:tav tm="0">
                                          <p:val>
                                            <p:fltVal val="0"/>
                                          </p:val>
                                        </p:tav>
                                        <p:tav tm="100000">
                                          <p:val>
                                            <p:strVal val="#ppt_w"/>
                                          </p:val>
                                        </p:tav>
                                      </p:tavLst>
                                    </p:anim>
                                    <p:anim calcmode="lin" valueType="num">
                                      <p:cBhvr>
                                        <p:cTn dur="1000" fill="hold" id="50"/>
                                        <p:tgtEl>
                                          <p:spTgt spid="20"/>
                                        </p:tgtEl>
                                        <p:attrNameLst>
                                          <p:attrName>ppt_h</p:attrName>
                                        </p:attrNameLst>
                                      </p:cBhvr>
                                      <p:tavLst>
                                        <p:tav tm="0">
                                          <p:val>
                                            <p:fltVal val="0"/>
                                          </p:val>
                                        </p:tav>
                                        <p:tav tm="100000">
                                          <p:val>
                                            <p:strVal val="#ppt_h"/>
                                          </p:val>
                                        </p:tav>
                                      </p:tavLst>
                                    </p:anim>
                                    <p:anim calcmode="lin" valueType="num">
                                      <p:cBhvr>
                                        <p:cTn dur="1000" fill="hold" id="51"/>
                                        <p:tgtEl>
                                          <p:spTgt spid="20"/>
                                        </p:tgtEl>
                                        <p:attrNameLst>
                                          <p:attrName>style.rotation</p:attrName>
                                        </p:attrNameLst>
                                      </p:cBhvr>
                                      <p:tavLst>
                                        <p:tav tm="0">
                                          <p:val>
                                            <p:fltVal val="90"/>
                                          </p:val>
                                        </p:tav>
                                        <p:tav tm="100000">
                                          <p:val>
                                            <p:fltVal val="0"/>
                                          </p:val>
                                        </p:tav>
                                      </p:tavLst>
                                    </p:anim>
                                    <p:animEffect filter="fade" transition="in">
                                      <p:cBhvr>
                                        <p:cTn dur="1000" id="52"/>
                                        <p:tgtEl>
                                          <p:spTgt spid="20"/>
                                        </p:tgtEl>
                                      </p:cBhvr>
                                    </p:animEffect>
                                  </p:childTnLst>
                                </p:cTn>
                              </p:par>
                              <p:par>
                                <p:cTn fill="hold" grpId="0" id="53" nodeType="withEffect" presetClass="entr" presetID="31" presetSubtype="0">
                                  <p:stCondLst>
                                    <p:cond delay="1000"/>
                                  </p:stCondLst>
                                  <p:childTnLst>
                                    <p:set>
                                      <p:cBhvr>
                                        <p:cTn dur="1" fill="hold" id="54">
                                          <p:stCondLst>
                                            <p:cond delay="0"/>
                                          </p:stCondLst>
                                        </p:cTn>
                                        <p:tgtEl>
                                          <p:spTgt spid="21"/>
                                        </p:tgtEl>
                                        <p:attrNameLst>
                                          <p:attrName>style.visibility</p:attrName>
                                        </p:attrNameLst>
                                      </p:cBhvr>
                                      <p:to>
                                        <p:strVal val="visible"/>
                                      </p:to>
                                    </p:set>
                                    <p:anim calcmode="lin" valueType="num">
                                      <p:cBhvr>
                                        <p:cTn dur="1000" fill="hold" id="55"/>
                                        <p:tgtEl>
                                          <p:spTgt spid="21"/>
                                        </p:tgtEl>
                                        <p:attrNameLst>
                                          <p:attrName>ppt_w</p:attrName>
                                        </p:attrNameLst>
                                      </p:cBhvr>
                                      <p:tavLst>
                                        <p:tav tm="0">
                                          <p:val>
                                            <p:fltVal val="0"/>
                                          </p:val>
                                        </p:tav>
                                        <p:tav tm="100000">
                                          <p:val>
                                            <p:strVal val="#ppt_w"/>
                                          </p:val>
                                        </p:tav>
                                      </p:tavLst>
                                    </p:anim>
                                    <p:anim calcmode="lin" valueType="num">
                                      <p:cBhvr>
                                        <p:cTn dur="1000" fill="hold" id="56"/>
                                        <p:tgtEl>
                                          <p:spTgt spid="21"/>
                                        </p:tgtEl>
                                        <p:attrNameLst>
                                          <p:attrName>ppt_h</p:attrName>
                                        </p:attrNameLst>
                                      </p:cBhvr>
                                      <p:tavLst>
                                        <p:tav tm="0">
                                          <p:val>
                                            <p:fltVal val="0"/>
                                          </p:val>
                                        </p:tav>
                                        <p:tav tm="100000">
                                          <p:val>
                                            <p:strVal val="#ppt_h"/>
                                          </p:val>
                                        </p:tav>
                                      </p:tavLst>
                                    </p:anim>
                                    <p:anim calcmode="lin" valueType="num">
                                      <p:cBhvr>
                                        <p:cTn dur="1000" fill="hold" id="57"/>
                                        <p:tgtEl>
                                          <p:spTgt spid="21"/>
                                        </p:tgtEl>
                                        <p:attrNameLst>
                                          <p:attrName>style.rotation</p:attrName>
                                        </p:attrNameLst>
                                      </p:cBhvr>
                                      <p:tavLst>
                                        <p:tav tm="0">
                                          <p:val>
                                            <p:fltVal val="90"/>
                                          </p:val>
                                        </p:tav>
                                        <p:tav tm="100000">
                                          <p:val>
                                            <p:fltVal val="0"/>
                                          </p:val>
                                        </p:tav>
                                      </p:tavLst>
                                    </p:anim>
                                    <p:animEffect filter="fade" transition="in">
                                      <p:cBhvr>
                                        <p:cTn dur="1000" id="58"/>
                                        <p:tgtEl>
                                          <p:spTgt spid="21"/>
                                        </p:tgtEl>
                                      </p:cBhvr>
                                    </p:animEffect>
                                  </p:childTnLst>
                                </p:cTn>
                              </p:par>
                              <p:par>
                                <p:cTn fill="hold" grpId="0" id="59" nodeType="withEffect" presetClass="entr" presetID="31" presetSubtype="0">
                                  <p:stCondLst>
                                    <p:cond delay="1000"/>
                                  </p:stCondLst>
                                  <p:childTnLst>
                                    <p:set>
                                      <p:cBhvr>
                                        <p:cTn dur="1" fill="hold" id="60">
                                          <p:stCondLst>
                                            <p:cond delay="0"/>
                                          </p:stCondLst>
                                        </p:cTn>
                                        <p:tgtEl>
                                          <p:spTgt spid="22"/>
                                        </p:tgtEl>
                                        <p:attrNameLst>
                                          <p:attrName>style.visibility</p:attrName>
                                        </p:attrNameLst>
                                      </p:cBhvr>
                                      <p:to>
                                        <p:strVal val="visible"/>
                                      </p:to>
                                    </p:set>
                                    <p:anim calcmode="lin" valueType="num">
                                      <p:cBhvr>
                                        <p:cTn dur="1000" fill="hold" id="61"/>
                                        <p:tgtEl>
                                          <p:spTgt spid="22"/>
                                        </p:tgtEl>
                                        <p:attrNameLst>
                                          <p:attrName>ppt_w</p:attrName>
                                        </p:attrNameLst>
                                      </p:cBhvr>
                                      <p:tavLst>
                                        <p:tav tm="0">
                                          <p:val>
                                            <p:fltVal val="0"/>
                                          </p:val>
                                        </p:tav>
                                        <p:tav tm="100000">
                                          <p:val>
                                            <p:strVal val="#ppt_w"/>
                                          </p:val>
                                        </p:tav>
                                      </p:tavLst>
                                    </p:anim>
                                    <p:anim calcmode="lin" valueType="num">
                                      <p:cBhvr>
                                        <p:cTn dur="1000" fill="hold" id="62"/>
                                        <p:tgtEl>
                                          <p:spTgt spid="22"/>
                                        </p:tgtEl>
                                        <p:attrNameLst>
                                          <p:attrName>ppt_h</p:attrName>
                                        </p:attrNameLst>
                                      </p:cBhvr>
                                      <p:tavLst>
                                        <p:tav tm="0">
                                          <p:val>
                                            <p:fltVal val="0"/>
                                          </p:val>
                                        </p:tav>
                                        <p:tav tm="100000">
                                          <p:val>
                                            <p:strVal val="#ppt_h"/>
                                          </p:val>
                                        </p:tav>
                                      </p:tavLst>
                                    </p:anim>
                                    <p:anim calcmode="lin" valueType="num">
                                      <p:cBhvr>
                                        <p:cTn dur="1000" fill="hold" id="63"/>
                                        <p:tgtEl>
                                          <p:spTgt spid="22"/>
                                        </p:tgtEl>
                                        <p:attrNameLst>
                                          <p:attrName>style.rotation</p:attrName>
                                        </p:attrNameLst>
                                      </p:cBhvr>
                                      <p:tavLst>
                                        <p:tav tm="0">
                                          <p:val>
                                            <p:fltVal val="90"/>
                                          </p:val>
                                        </p:tav>
                                        <p:tav tm="100000">
                                          <p:val>
                                            <p:fltVal val="0"/>
                                          </p:val>
                                        </p:tav>
                                      </p:tavLst>
                                    </p:anim>
                                    <p:animEffect filter="fade" transition="in">
                                      <p:cBhvr>
                                        <p:cTn dur="1000" id="64"/>
                                        <p:tgtEl>
                                          <p:spTgt spid="22"/>
                                        </p:tgtEl>
                                      </p:cBhvr>
                                    </p:animEffect>
                                  </p:childTnLst>
                                </p:cTn>
                              </p:par>
                              <p:par>
                                <p:cTn fill="hold" grpId="0" id="65" nodeType="withEffect" presetClass="entr" presetID="31" presetSubtype="0">
                                  <p:stCondLst>
                                    <p:cond delay="1000"/>
                                  </p:stCondLst>
                                  <p:childTnLst>
                                    <p:set>
                                      <p:cBhvr>
                                        <p:cTn dur="1" fill="hold" id="66">
                                          <p:stCondLst>
                                            <p:cond delay="0"/>
                                          </p:stCondLst>
                                        </p:cTn>
                                        <p:tgtEl>
                                          <p:spTgt spid="23"/>
                                        </p:tgtEl>
                                        <p:attrNameLst>
                                          <p:attrName>style.visibility</p:attrName>
                                        </p:attrNameLst>
                                      </p:cBhvr>
                                      <p:to>
                                        <p:strVal val="visible"/>
                                      </p:to>
                                    </p:set>
                                    <p:anim calcmode="lin" valueType="num">
                                      <p:cBhvr>
                                        <p:cTn dur="1000" fill="hold" id="67"/>
                                        <p:tgtEl>
                                          <p:spTgt spid="23"/>
                                        </p:tgtEl>
                                        <p:attrNameLst>
                                          <p:attrName>ppt_w</p:attrName>
                                        </p:attrNameLst>
                                      </p:cBhvr>
                                      <p:tavLst>
                                        <p:tav tm="0">
                                          <p:val>
                                            <p:fltVal val="0"/>
                                          </p:val>
                                        </p:tav>
                                        <p:tav tm="100000">
                                          <p:val>
                                            <p:strVal val="#ppt_w"/>
                                          </p:val>
                                        </p:tav>
                                      </p:tavLst>
                                    </p:anim>
                                    <p:anim calcmode="lin" valueType="num">
                                      <p:cBhvr>
                                        <p:cTn dur="1000" fill="hold" id="68"/>
                                        <p:tgtEl>
                                          <p:spTgt spid="23"/>
                                        </p:tgtEl>
                                        <p:attrNameLst>
                                          <p:attrName>ppt_h</p:attrName>
                                        </p:attrNameLst>
                                      </p:cBhvr>
                                      <p:tavLst>
                                        <p:tav tm="0">
                                          <p:val>
                                            <p:fltVal val="0"/>
                                          </p:val>
                                        </p:tav>
                                        <p:tav tm="100000">
                                          <p:val>
                                            <p:strVal val="#ppt_h"/>
                                          </p:val>
                                        </p:tav>
                                      </p:tavLst>
                                    </p:anim>
                                    <p:anim calcmode="lin" valueType="num">
                                      <p:cBhvr>
                                        <p:cTn dur="1000" fill="hold" id="69"/>
                                        <p:tgtEl>
                                          <p:spTgt spid="23"/>
                                        </p:tgtEl>
                                        <p:attrNameLst>
                                          <p:attrName>style.rotation</p:attrName>
                                        </p:attrNameLst>
                                      </p:cBhvr>
                                      <p:tavLst>
                                        <p:tav tm="0">
                                          <p:val>
                                            <p:fltVal val="90"/>
                                          </p:val>
                                        </p:tav>
                                        <p:tav tm="100000">
                                          <p:val>
                                            <p:fltVal val="0"/>
                                          </p:val>
                                        </p:tav>
                                      </p:tavLst>
                                    </p:anim>
                                    <p:animEffect filter="fade" transition="in">
                                      <p:cBhvr>
                                        <p:cTn dur="1000" id="70"/>
                                        <p:tgtEl>
                                          <p:spTgt spid="23"/>
                                        </p:tgtEl>
                                      </p:cBhvr>
                                    </p:animEffect>
                                  </p:childTnLst>
                                </p:cTn>
                              </p:par>
                              <p:par>
                                <p:cTn fill="hold" grpId="0" id="71" nodeType="withEffect" presetClass="entr" presetID="31" presetSubtype="0">
                                  <p:stCondLst>
                                    <p:cond delay="1500"/>
                                  </p:stCondLst>
                                  <p:childTnLst>
                                    <p:set>
                                      <p:cBhvr>
                                        <p:cTn dur="1" fill="hold" id="72">
                                          <p:stCondLst>
                                            <p:cond delay="0"/>
                                          </p:stCondLst>
                                        </p:cTn>
                                        <p:tgtEl>
                                          <p:spTgt spid="24"/>
                                        </p:tgtEl>
                                        <p:attrNameLst>
                                          <p:attrName>style.visibility</p:attrName>
                                        </p:attrNameLst>
                                      </p:cBhvr>
                                      <p:to>
                                        <p:strVal val="visible"/>
                                      </p:to>
                                    </p:set>
                                    <p:anim calcmode="lin" valueType="num">
                                      <p:cBhvr>
                                        <p:cTn dur="1000" fill="hold" id="73"/>
                                        <p:tgtEl>
                                          <p:spTgt spid="24"/>
                                        </p:tgtEl>
                                        <p:attrNameLst>
                                          <p:attrName>ppt_w</p:attrName>
                                        </p:attrNameLst>
                                      </p:cBhvr>
                                      <p:tavLst>
                                        <p:tav tm="0">
                                          <p:val>
                                            <p:fltVal val="0"/>
                                          </p:val>
                                        </p:tav>
                                        <p:tav tm="100000">
                                          <p:val>
                                            <p:strVal val="#ppt_w"/>
                                          </p:val>
                                        </p:tav>
                                      </p:tavLst>
                                    </p:anim>
                                    <p:anim calcmode="lin" valueType="num">
                                      <p:cBhvr>
                                        <p:cTn dur="1000" fill="hold" id="74"/>
                                        <p:tgtEl>
                                          <p:spTgt spid="24"/>
                                        </p:tgtEl>
                                        <p:attrNameLst>
                                          <p:attrName>ppt_h</p:attrName>
                                        </p:attrNameLst>
                                      </p:cBhvr>
                                      <p:tavLst>
                                        <p:tav tm="0">
                                          <p:val>
                                            <p:fltVal val="0"/>
                                          </p:val>
                                        </p:tav>
                                        <p:tav tm="100000">
                                          <p:val>
                                            <p:strVal val="#ppt_h"/>
                                          </p:val>
                                        </p:tav>
                                      </p:tavLst>
                                    </p:anim>
                                    <p:anim calcmode="lin" valueType="num">
                                      <p:cBhvr>
                                        <p:cTn dur="1000" fill="hold" id="75"/>
                                        <p:tgtEl>
                                          <p:spTgt spid="24"/>
                                        </p:tgtEl>
                                        <p:attrNameLst>
                                          <p:attrName>style.rotation</p:attrName>
                                        </p:attrNameLst>
                                      </p:cBhvr>
                                      <p:tavLst>
                                        <p:tav tm="0">
                                          <p:val>
                                            <p:fltVal val="90"/>
                                          </p:val>
                                        </p:tav>
                                        <p:tav tm="100000">
                                          <p:val>
                                            <p:fltVal val="0"/>
                                          </p:val>
                                        </p:tav>
                                      </p:tavLst>
                                    </p:anim>
                                    <p:animEffect filter="fade" transition="in">
                                      <p:cBhvr>
                                        <p:cTn dur="1000" id="76"/>
                                        <p:tgtEl>
                                          <p:spTgt spid="24"/>
                                        </p:tgtEl>
                                      </p:cBhvr>
                                    </p:animEffect>
                                  </p:childTnLst>
                                </p:cTn>
                              </p:par>
                              <p:par>
                                <p:cTn fill="hold" grpId="0" id="77" nodeType="withEffect" presetClass="entr" presetID="31" presetSubtype="0">
                                  <p:stCondLst>
                                    <p:cond delay="1500"/>
                                  </p:stCondLst>
                                  <p:childTnLst>
                                    <p:set>
                                      <p:cBhvr>
                                        <p:cTn dur="1" fill="hold" id="78">
                                          <p:stCondLst>
                                            <p:cond delay="0"/>
                                          </p:stCondLst>
                                        </p:cTn>
                                        <p:tgtEl>
                                          <p:spTgt spid="25"/>
                                        </p:tgtEl>
                                        <p:attrNameLst>
                                          <p:attrName>style.visibility</p:attrName>
                                        </p:attrNameLst>
                                      </p:cBhvr>
                                      <p:to>
                                        <p:strVal val="visible"/>
                                      </p:to>
                                    </p:set>
                                    <p:anim calcmode="lin" valueType="num">
                                      <p:cBhvr>
                                        <p:cTn dur="1000" fill="hold" id="79"/>
                                        <p:tgtEl>
                                          <p:spTgt spid="25"/>
                                        </p:tgtEl>
                                        <p:attrNameLst>
                                          <p:attrName>ppt_w</p:attrName>
                                        </p:attrNameLst>
                                      </p:cBhvr>
                                      <p:tavLst>
                                        <p:tav tm="0">
                                          <p:val>
                                            <p:fltVal val="0"/>
                                          </p:val>
                                        </p:tav>
                                        <p:tav tm="100000">
                                          <p:val>
                                            <p:strVal val="#ppt_w"/>
                                          </p:val>
                                        </p:tav>
                                      </p:tavLst>
                                    </p:anim>
                                    <p:anim calcmode="lin" valueType="num">
                                      <p:cBhvr>
                                        <p:cTn dur="1000" fill="hold" id="80"/>
                                        <p:tgtEl>
                                          <p:spTgt spid="25"/>
                                        </p:tgtEl>
                                        <p:attrNameLst>
                                          <p:attrName>ppt_h</p:attrName>
                                        </p:attrNameLst>
                                      </p:cBhvr>
                                      <p:tavLst>
                                        <p:tav tm="0">
                                          <p:val>
                                            <p:fltVal val="0"/>
                                          </p:val>
                                        </p:tav>
                                        <p:tav tm="100000">
                                          <p:val>
                                            <p:strVal val="#ppt_h"/>
                                          </p:val>
                                        </p:tav>
                                      </p:tavLst>
                                    </p:anim>
                                    <p:anim calcmode="lin" valueType="num">
                                      <p:cBhvr>
                                        <p:cTn dur="1000" fill="hold" id="81"/>
                                        <p:tgtEl>
                                          <p:spTgt spid="25"/>
                                        </p:tgtEl>
                                        <p:attrNameLst>
                                          <p:attrName>style.rotation</p:attrName>
                                        </p:attrNameLst>
                                      </p:cBhvr>
                                      <p:tavLst>
                                        <p:tav tm="0">
                                          <p:val>
                                            <p:fltVal val="90"/>
                                          </p:val>
                                        </p:tav>
                                        <p:tav tm="100000">
                                          <p:val>
                                            <p:fltVal val="0"/>
                                          </p:val>
                                        </p:tav>
                                      </p:tavLst>
                                    </p:anim>
                                    <p:animEffect filter="fade" transition="in">
                                      <p:cBhvr>
                                        <p:cTn dur="1000" id="82"/>
                                        <p:tgtEl>
                                          <p:spTgt spid="25"/>
                                        </p:tgtEl>
                                      </p:cBhvr>
                                    </p:animEffect>
                                  </p:childTnLst>
                                </p:cTn>
                              </p:par>
                              <p:par>
                                <p:cTn fill="hold" grpId="0" id="83" nodeType="withEffect" presetClass="entr" presetID="31" presetSubtype="0">
                                  <p:stCondLst>
                                    <p:cond delay="1500"/>
                                  </p:stCondLst>
                                  <p:childTnLst>
                                    <p:set>
                                      <p:cBhvr>
                                        <p:cTn dur="1" fill="hold" id="84">
                                          <p:stCondLst>
                                            <p:cond delay="0"/>
                                          </p:stCondLst>
                                        </p:cTn>
                                        <p:tgtEl>
                                          <p:spTgt spid="26"/>
                                        </p:tgtEl>
                                        <p:attrNameLst>
                                          <p:attrName>style.visibility</p:attrName>
                                        </p:attrNameLst>
                                      </p:cBhvr>
                                      <p:to>
                                        <p:strVal val="visible"/>
                                      </p:to>
                                    </p:set>
                                    <p:anim calcmode="lin" valueType="num">
                                      <p:cBhvr>
                                        <p:cTn dur="1000" fill="hold" id="85"/>
                                        <p:tgtEl>
                                          <p:spTgt spid="26"/>
                                        </p:tgtEl>
                                        <p:attrNameLst>
                                          <p:attrName>ppt_w</p:attrName>
                                        </p:attrNameLst>
                                      </p:cBhvr>
                                      <p:tavLst>
                                        <p:tav tm="0">
                                          <p:val>
                                            <p:fltVal val="0"/>
                                          </p:val>
                                        </p:tav>
                                        <p:tav tm="100000">
                                          <p:val>
                                            <p:strVal val="#ppt_w"/>
                                          </p:val>
                                        </p:tav>
                                      </p:tavLst>
                                    </p:anim>
                                    <p:anim calcmode="lin" valueType="num">
                                      <p:cBhvr>
                                        <p:cTn dur="1000" fill="hold" id="86"/>
                                        <p:tgtEl>
                                          <p:spTgt spid="26"/>
                                        </p:tgtEl>
                                        <p:attrNameLst>
                                          <p:attrName>ppt_h</p:attrName>
                                        </p:attrNameLst>
                                      </p:cBhvr>
                                      <p:tavLst>
                                        <p:tav tm="0">
                                          <p:val>
                                            <p:fltVal val="0"/>
                                          </p:val>
                                        </p:tav>
                                        <p:tav tm="100000">
                                          <p:val>
                                            <p:strVal val="#ppt_h"/>
                                          </p:val>
                                        </p:tav>
                                      </p:tavLst>
                                    </p:anim>
                                    <p:anim calcmode="lin" valueType="num">
                                      <p:cBhvr>
                                        <p:cTn dur="1000" fill="hold" id="87"/>
                                        <p:tgtEl>
                                          <p:spTgt spid="26"/>
                                        </p:tgtEl>
                                        <p:attrNameLst>
                                          <p:attrName>style.rotation</p:attrName>
                                        </p:attrNameLst>
                                      </p:cBhvr>
                                      <p:tavLst>
                                        <p:tav tm="0">
                                          <p:val>
                                            <p:fltVal val="90"/>
                                          </p:val>
                                        </p:tav>
                                        <p:tav tm="100000">
                                          <p:val>
                                            <p:fltVal val="0"/>
                                          </p:val>
                                        </p:tav>
                                      </p:tavLst>
                                    </p:anim>
                                    <p:animEffect filter="fade" transition="in">
                                      <p:cBhvr>
                                        <p:cTn dur="1000" id="88"/>
                                        <p:tgtEl>
                                          <p:spTgt spid="26"/>
                                        </p:tgtEl>
                                      </p:cBhvr>
                                    </p:animEffect>
                                  </p:childTnLst>
                                </p:cTn>
                              </p:par>
                              <p:par>
                                <p:cTn fill="hold" grpId="0" id="89" nodeType="withEffect" presetClass="entr" presetID="42" presetSubtype="0">
                                  <p:stCondLst>
                                    <p:cond delay="2000"/>
                                  </p:stCondLst>
                                  <p:childTnLst>
                                    <p:set>
                                      <p:cBhvr>
                                        <p:cTn dur="1" fill="hold" id="90">
                                          <p:stCondLst>
                                            <p:cond delay="0"/>
                                          </p:stCondLst>
                                        </p:cTn>
                                        <p:tgtEl>
                                          <p:spTgt spid="27"/>
                                        </p:tgtEl>
                                        <p:attrNameLst>
                                          <p:attrName>style.visibility</p:attrName>
                                        </p:attrNameLst>
                                      </p:cBhvr>
                                      <p:to>
                                        <p:strVal val="visible"/>
                                      </p:to>
                                    </p:set>
                                    <p:animEffect filter="fade" transition="in">
                                      <p:cBhvr>
                                        <p:cTn dur="1000" id="91"/>
                                        <p:tgtEl>
                                          <p:spTgt spid="27"/>
                                        </p:tgtEl>
                                      </p:cBhvr>
                                    </p:animEffect>
                                    <p:anim calcmode="lin" valueType="num">
                                      <p:cBhvr>
                                        <p:cTn dur="1000" fill="hold" id="92"/>
                                        <p:tgtEl>
                                          <p:spTgt spid="27"/>
                                        </p:tgtEl>
                                        <p:attrNameLst>
                                          <p:attrName>ppt_x</p:attrName>
                                        </p:attrNameLst>
                                      </p:cBhvr>
                                      <p:tavLst>
                                        <p:tav tm="0">
                                          <p:val>
                                            <p:strVal val="#ppt_x"/>
                                          </p:val>
                                        </p:tav>
                                        <p:tav tm="100000">
                                          <p:val>
                                            <p:strVal val="#ppt_x"/>
                                          </p:val>
                                        </p:tav>
                                      </p:tavLst>
                                    </p:anim>
                                    <p:anim calcmode="lin" valueType="num">
                                      <p:cBhvr>
                                        <p:cTn dur="1000" fill="hold" id="93"/>
                                        <p:tgtEl>
                                          <p:spTgt spid="27"/>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2000"/>
                                  </p:stCondLst>
                                  <p:childTnLst>
                                    <p:set>
                                      <p:cBhvr>
                                        <p:cTn dur="1" fill="hold" id="95">
                                          <p:stCondLst>
                                            <p:cond delay="0"/>
                                          </p:stCondLst>
                                        </p:cTn>
                                        <p:tgtEl>
                                          <p:spTgt spid="28"/>
                                        </p:tgtEl>
                                        <p:attrNameLst>
                                          <p:attrName>style.visibility</p:attrName>
                                        </p:attrNameLst>
                                      </p:cBhvr>
                                      <p:to>
                                        <p:strVal val="visible"/>
                                      </p:to>
                                    </p:set>
                                    <p:animEffect filter="fade" transition="in">
                                      <p:cBhvr>
                                        <p:cTn dur="1000" id="96"/>
                                        <p:tgtEl>
                                          <p:spTgt spid="28"/>
                                        </p:tgtEl>
                                      </p:cBhvr>
                                    </p:animEffect>
                                    <p:anim calcmode="lin" valueType="num">
                                      <p:cBhvr>
                                        <p:cTn dur="1000" fill="hold" id="97"/>
                                        <p:tgtEl>
                                          <p:spTgt spid="28"/>
                                        </p:tgtEl>
                                        <p:attrNameLst>
                                          <p:attrName>ppt_x</p:attrName>
                                        </p:attrNameLst>
                                      </p:cBhvr>
                                      <p:tavLst>
                                        <p:tav tm="0">
                                          <p:val>
                                            <p:strVal val="#ppt_x"/>
                                          </p:val>
                                        </p:tav>
                                        <p:tav tm="100000">
                                          <p:val>
                                            <p:strVal val="#ppt_x"/>
                                          </p:val>
                                        </p:tav>
                                      </p:tavLst>
                                    </p:anim>
                                    <p:anim calcmode="lin" valueType="num">
                                      <p:cBhvr>
                                        <p:cTn dur="1000" fill="hold" id="98"/>
                                        <p:tgtEl>
                                          <p:spTgt spid="28"/>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2000"/>
                                  </p:stCondLst>
                                  <p:childTnLst>
                                    <p:set>
                                      <p:cBhvr>
                                        <p:cTn dur="1" fill="hold" id="100">
                                          <p:stCondLst>
                                            <p:cond delay="0"/>
                                          </p:stCondLst>
                                        </p:cTn>
                                        <p:tgtEl>
                                          <p:spTgt spid="29"/>
                                        </p:tgtEl>
                                        <p:attrNameLst>
                                          <p:attrName>style.visibility</p:attrName>
                                        </p:attrNameLst>
                                      </p:cBhvr>
                                      <p:to>
                                        <p:strVal val="visible"/>
                                      </p:to>
                                    </p:set>
                                    <p:animEffect filter="fade" transition="in">
                                      <p:cBhvr>
                                        <p:cTn dur="1000" id="101"/>
                                        <p:tgtEl>
                                          <p:spTgt spid="29"/>
                                        </p:tgtEl>
                                      </p:cBhvr>
                                    </p:animEffect>
                                    <p:anim calcmode="lin" valueType="num">
                                      <p:cBhvr>
                                        <p:cTn dur="1000" fill="hold" id="102"/>
                                        <p:tgtEl>
                                          <p:spTgt spid="29"/>
                                        </p:tgtEl>
                                        <p:attrNameLst>
                                          <p:attrName>ppt_x</p:attrName>
                                        </p:attrNameLst>
                                      </p:cBhvr>
                                      <p:tavLst>
                                        <p:tav tm="0">
                                          <p:val>
                                            <p:strVal val="#ppt_x"/>
                                          </p:val>
                                        </p:tav>
                                        <p:tav tm="100000">
                                          <p:val>
                                            <p:strVal val="#ppt_x"/>
                                          </p:val>
                                        </p:tav>
                                      </p:tavLst>
                                    </p:anim>
                                    <p:anim calcmode="lin" valueType="num">
                                      <p:cBhvr>
                                        <p:cTn dur="1000" fill="hold" id="103"/>
                                        <p:tgtEl>
                                          <p:spTgt spid="29"/>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2000"/>
                                  </p:stCondLst>
                                  <p:childTnLst>
                                    <p:set>
                                      <p:cBhvr>
                                        <p:cTn dur="1" fill="hold" id="105">
                                          <p:stCondLst>
                                            <p:cond delay="0"/>
                                          </p:stCondLst>
                                        </p:cTn>
                                        <p:tgtEl>
                                          <p:spTgt spid="30"/>
                                        </p:tgtEl>
                                        <p:attrNameLst>
                                          <p:attrName>style.visibility</p:attrName>
                                        </p:attrNameLst>
                                      </p:cBhvr>
                                      <p:to>
                                        <p:strVal val="visible"/>
                                      </p:to>
                                    </p:set>
                                    <p:animEffect filter="fade" transition="in">
                                      <p:cBhvr>
                                        <p:cTn dur="1000" id="106"/>
                                        <p:tgtEl>
                                          <p:spTgt spid="30"/>
                                        </p:tgtEl>
                                      </p:cBhvr>
                                    </p:animEffect>
                                    <p:anim calcmode="lin" valueType="num">
                                      <p:cBhvr>
                                        <p:cTn dur="1000" fill="hold" id="107"/>
                                        <p:tgtEl>
                                          <p:spTgt spid="30"/>
                                        </p:tgtEl>
                                        <p:attrNameLst>
                                          <p:attrName>ppt_x</p:attrName>
                                        </p:attrNameLst>
                                      </p:cBhvr>
                                      <p:tavLst>
                                        <p:tav tm="0">
                                          <p:val>
                                            <p:strVal val="#ppt_x"/>
                                          </p:val>
                                        </p:tav>
                                        <p:tav tm="100000">
                                          <p:val>
                                            <p:strVal val="#ppt_x"/>
                                          </p:val>
                                        </p:tav>
                                      </p:tavLst>
                                    </p:anim>
                                    <p:anim calcmode="lin" valueType="num">
                                      <p:cBhvr>
                                        <p:cTn dur="1000" fill="hold" id="108"/>
                                        <p:tgtEl>
                                          <p:spTgt spid="30"/>
                                        </p:tgtEl>
                                        <p:attrNameLst>
                                          <p:attrName>ppt_y</p:attrName>
                                        </p:attrNameLst>
                                      </p:cBhvr>
                                      <p:tavLst>
                                        <p:tav tm="0">
                                          <p:val>
                                            <p:strVal val="#ppt_y+.1"/>
                                          </p:val>
                                        </p:tav>
                                        <p:tav tm="100000">
                                          <p:val>
                                            <p:strVal val="#ppt_y"/>
                                          </p:val>
                                        </p:tav>
                                      </p:tavLst>
                                    </p:anim>
                                  </p:childTnLst>
                                </p:cTn>
                              </p:par>
                            </p:childTnLst>
                          </p:cTn>
                        </p:par>
                        <p:par>
                          <p:cTn fill="hold" id="109" nodeType="afterGroup">
                            <p:stCondLst>
                              <p:cond delay="3000"/>
                            </p:stCondLst>
                            <p:childTnLst>
                              <p:par>
                                <p:cTn fill="hold" grpId="0" id="110" nodeType="afterEffect" presetClass="entr" presetID="2" presetSubtype="2">
                                  <p:stCondLst>
                                    <p:cond delay="0"/>
                                  </p:stCondLst>
                                  <p:childTnLst>
                                    <p:set>
                                      <p:cBhvr>
                                        <p:cTn dur="1" fill="hold" id="111">
                                          <p:stCondLst>
                                            <p:cond delay="0"/>
                                          </p:stCondLst>
                                        </p:cTn>
                                        <p:tgtEl>
                                          <p:spTgt spid="14"/>
                                        </p:tgtEl>
                                        <p:attrNameLst>
                                          <p:attrName>style.visibility</p:attrName>
                                        </p:attrNameLst>
                                      </p:cBhvr>
                                      <p:to>
                                        <p:strVal val="visible"/>
                                      </p:to>
                                    </p:set>
                                    <p:anim calcmode="lin" valueType="num">
                                      <p:cBhvr additive="base">
                                        <p:cTn dur="300" fill="hold" id="112"/>
                                        <p:tgtEl>
                                          <p:spTgt spid="14"/>
                                        </p:tgtEl>
                                        <p:attrNameLst>
                                          <p:attrName>ppt_x</p:attrName>
                                        </p:attrNameLst>
                                      </p:cBhvr>
                                      <p:tavLst>
                                        <p:tav tm="0">
                                          <p:val>
                                            <p:strVal val="1+#ppt_w/2"/>
                                          </p:val>
                                        </p:tav>
                                        <p:tav tm="100000">
                                          <p:val>
                                            <p:strVal val="#ppt_x"/>
                                          </p:val>
                                        </p:tav>
                                      </p:tavLst>
                                    </p:anim>
                                    <p:anim calcmode="lin" valueType="num">
                                      <p:cBhvr additive="base">
                                        <p:cTn dur="300" fill="hold" id="113"/>
                                        <p:tgtEl>
                                          <p:spTgt spid="14"/>
                                        </p:tgtEl>
                                        <p:attrNameLst>
                                          <p:attrName>ppt_y</p:attrName>
                                        </p:attrNameLst>
                                      </p:cBhvr>
                                      <p:tavLst>
                                        <p:tav tm="0">
                                          <p:val>
                                            <p:strVal val="#ppt_y"/>
                                          </p:val>
                                        </p:tav>
                                        <p:tav tm="100000">
                                          <p:val>
                                            <p:strVal val="#ppt_y"/>
                                          </p:val>
                                        </p:tav>
                                      </p:tavLst>
                                    </p:anim>
                                  </p:childTnLst>
                                </p:cTn>
                              </p:par>
                            </p:childTnLst>
                          </p:cTn>
                        </p:par>
                        <p:par>
                          <p:cTn fill="hold" id="114" nodeType="afterGroup">
                            <p:stCondLst>
                              <p:cond delay="3300"/>
                            </p:stCondLst>
                            <p:childTnLst>
                              <p:par>
                                <p:cTn fill="hold" grpId="0" id="115" nodeType="afterEffect" presetClass="entr" presetID="2" presetSubtype="2">
                                  <p:stCondLst>
                                    <p:cond delay="0"/>
                                  </p:stCondLst>
                                  <p:childTnLst>
                                    <p:set>
                                      <p:cBhvr>
                                        <p:cTn dur="1" fill="hold" id="116">
                                          <p:stCondLst>
                                            <p:cond delay="0"/>
                                          </p:stCondLst>
                                        </p:cTn>
                                        <p:tgtEl>
                                          <p:spTgt spid="12"/>
                                        </p:tgtEl>
                                        <p:attrNameLst>
                                          <p:attrName>style.visibility</p:attrName>
                                        </p:attrNameLst>
                                      </p:cBhvr>
                                      <p:to>
                                        <p:strVal val="visible"/>
                                      </p:to>
                                    </p:set>
                                    <p:anim calcmode="lin" valueType="num">
                                      <p:cBhvr additive="base">
                                        <p:cTn dur="300" fill="hold" id="117"/>
                                        <p:tgtEl>
                                          <p:spTgt spid="12"/>
                                        </p:tgtEl>
                                        <p:attrNameLst>
                                          <p:attrName>ppt_x</p:attrName>
                                        </p:attrNameLst>
                                      </p:cBhvr>
                                      <p:tavLst>
                                        <p:tav tm="0">
                                          <p:val>
                                            <p:strVal val="1+#ppt_w/2"/>
                                          </p:val>
                                        </p:tav>
                                        <p:tav tm="100000">
                                          <p:val>
                                            <p:strVal val="#ppt_x"/>
                                          </p:val>
                                        </p:tav>
                                      </p:tavLst>
                                    </p:anim>
                                    <p:anim calcmode="lin" valueType="num">
                                      <p:cBhvr additive="base">
                                        <p:cTn dur="300" fill="hold" id="118"/>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12"/>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资金缺口 </a:t>
            </a:r>
          </a:p>
        </p:txBody>
      </p:sp>
      <p:sp>
        <p:nvSpPr>
          <p:cNvPr id="13" name="KSO_Shape"/>
          <p:cNvSpPr/>
          <p:nvPr/>
        </p:nvSpPr>
        <p:spPr bwMode="auto">
          <a:xfrm>
            <a:off x="135315" y="188640"/>
            <a:ext cx="510646" cy="490221"/>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1" name="Freeform 19"/>
          <p:cNvSpPr/>
          <p:nvPr/>
        </p:nvSpPr>
        <p:spPr bwMode="auto">
          <a:xfrm>
            <a:off x="3694124" y="4915341"/>
            <a:ext cx="2566154" cy="1942659"/>
          </a:xfrm>
          <a:custGeom>
            <a:gdLst>
              <a:gd fmla="*/ 476 w 542" name="T0"/>
              <a:gd fmla="*/ 410 h 410" name="T1"/>
              <a:gd fmla="*/ 476 w 542" name="T2"/>
              <a:gd fmla="*/ 121 h 410" name="T3"/>
              <a:gd fmla="*/ 422 w 542" name="T4"/>
              <a:gd fmla="*/ 67 h 410" name="T5"/>
              <a:gd fmla="*/ 0 w 542" name="T6"/>
              <a:gd fmla="*/ 67 h 410" name="T7"/>
              <a:gd fmla="*/ 0 w 542" name="T8"/>
              <a:gd fmla="*/ 0 h 410" name="T9"/>
              <a:gd fmla="*/ 422 w 542" name="T10"/>
              <a:gd fmla="*/ 0 h 410" name="T11"/>
              <a:gd fmla="*/ 542 w 542" name="T12"/>
              <a:gd fmla="*/ 121 h 410" name="T13"/>
              <a:gd fmla="*/ 542 w 542" name="T14"/>
              <a:gd fmla="*/ 410 h 4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0" w="542">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2" name="Freeform 20"/>
          <p:cNvSpPr/>
          <p:nvPr/>
        </p:nvSpPr>
        <p:spPr bwMode="auto">
          <a:xfrm>
            <a:off x="6103903" y="4977489"/>
            <a:ext cx="1866477" cy="733760"/>
          </a:xfrm>
          <a:custGeom>
            <a:gdLst>
              <a:gd fmla="*/ 275 w 394" name="T0"/>
              <a:gd fmla="*/ 155 h 155" name="T1"/>
              <a:gd fmla="*/ 0 w 394" name="T2"/>
              <a:gd fmla="*/ 155 h 155" name="T3"/>
              <a:gd fmla="*/ 0 w 394" name="T4"/>
              <a:gd fmla="*/ 94 h 155" name="T5"/>
              <a:gd fmla="*/ 275 w 394" name="T6"/>
              <a:gd fmla="*/ 94 h 155" name="T7"/>
              <a:gd fmla="*/ 332 w 394" name="T8"/>
              <a:gd fmla="*/ 37 h 155" name="T9"/>
              <a:gd fmla="*/ 332 w 394" name="T10"/>
              <a:gd fmla="*/ 0 h 155" name="T11"/>
              <a:gd fmla="*/ 394 w 394" name="T12"/>
              <a:gd fmla="*/ 0 h 155" name="T13"/>
              <a:gd fmla="*/ 394 w 394" name="T14"/>
              <a:gd fmla="*/ 37 h 155" name="T15"/>
              <a:gd fmla="*/ 275 w 394" name="T16"/>
              <a:gd fmla="*/ 155 h 1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5" w="394">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3" name="Freeform 21"/>
          <p:cNvSpPr/>
          <p:nvPr/>
        </p:nvSpPr>
        <p:spPr bwMode="auto">
          <a:xfrm>
            <a:off x="6346485" y="2519595"/>
            <a:ext cx="1704087" cy="695669"/>
          </a:xfrm>
          <a:custGeom>
            <a:gdLst>
              <a:gd fmla="*/ 250 w 360" name="T0"/>
              <a:gd fmla="*/ 147 h 147" name="T1"/>
              <a:gd fmla="*/ 0 w 360" name="T2"/>
              <a:gd fmla="*/ 147 h 147" name="T3"/>
              <a:gd fmla="*/ 0 w 360" name="T4"/>
              <a:gd fmla="*/ 102 h 147" name="T5"/>
              <a:gd fmla="*/ 250 w 360" name="T6"/>
              <a:gd fmla="*/ 102 h 147" name="T7"/>
              <a:gd fmla="*/ 315 w 360" name="T8"/>
              <a:gd fmla="*/ 37 h 147" name="T9"/>
              <a:gd fmla="*/ 315 w 360" name="T10"/>
              <a:gd fmla="*/ 0 h 147" name="T11"/>
              <a:gd fmla="*/ 360 w 360" name="T12"/>
              <a:gd fmla="*/ 0 h 147" name="T13"/>
              <a:gd fmla="*/ 360 w 360" name="T14"/>
              <a:gd fmla="*/ 37 h 147" name="T15"/>
              <a:gd fmla="*/ 250 w 360"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60">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4" name="Freeform 22"/>
          <p:cNvSpPr/>
          <p:nvPr/>
        </p:nvSpPr>
        <p:spPr bwMode="auto">
          <a:xfrm>
            <a:off x="5123553" y="3371639"/>
            <a:ext cx="739775" cy="1710102"/>
          </a:xfrm>
          <a:custGeom>
            <a:gdLst>
              <a:gd fmla="*/ 156 w 156" name="T0"/>
              <a:gd fmla="*/ 361 h 361" name="T1"/>
              <a:gd fmla="*/ 95 w 156" name="T2"/>
              <a:gd fmla="*/ 361 h 361" name="T3"/>
              <a:gd fmla="*/ 95 w 156" name="T4"/>
              <a:gd fmla="*/ 118 h 361" name="T5"/>
              <a:gd fmla="*/ 38 w 156" name="T6"/>
              <a:gd fmla="*/ 61 h 361" name="T7"/>
              <a:gd fmla="*/ 0 w 156" name="T8"/>
              <a:gd fmla="*/ 61 h 361" name="T9"/>
              <a:gd fmla="*/ 0 w 156" name="T10"/>
              <a:gd fmla="*/ 0 h 361" name="T11"/>
              <a:gd fmla="*/ 38 w 156" name="T12"/>
              <a:gd fmla="*/ 0 h 361" name="T13"/>
              <a:gd fmla="*/ 156 w 156" name="T14"/>
              <a:gd fmla="*/ 118 h 361" name="T15"/>
              <a:gd fmla="*/ 156 w 156" name="T16"/>
              <a:gd fmla="*/ 361 h 3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1" w="156">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5" name="Freeform 23"/>
          <p:cNvSpPr/>
          <p:nvPr/>
        </p:nvSpPr>
        <p:spPr bwMode="auto">
          <a:xfrm>
            <a:off x="6683293" y="3959047"/>
            <a:ext cx="2072971" cy="1657977"/>
          </a:xfrm>
          <a:custGeom>
            <a:gdLst>
              <a:gd fmla="*/ 54 w 438" name="T0"/>
              <a:gd fmla="*/ 350 h 350" name="T1"/>
              <a:gd fmla="*/ 0 w 438" name="T2"/>
              <a:gd fmla="*/ 350 h 350" name="T3"/>
              <a:gd fmla="*/ 0 w 438" name="T4"/>
              <a:gd fmla="*/ 114 h 350" name="T5"/>
              <a:gd fmla="*/ 115 w 438" name="T6"/>
              <a:gd fmla="*/ 0 h 350" name="T7"/>
              <a:gd fmla="*/ 438 w 438" name="T8"/>
              <a:gd fmla="*/ 0 h 350" name="T9"/>
              <a:gd fmla="*/ 438 w 438" name="T10"/>
              <a:gd fmla="*/ 53 h 350" name="T11"/>
              <a:gd fmla="*/ 115 w 438" name="T12"/>
              <a:gd fmla="*/ 53 h 350" name="T13"/>
              <a:gd fmla="*/ 54 w 438" name="T14"/>
              <a:gd fmla="*/ 114 h 350" name="T15"/>
              <a:gd fmla="*/ 54 w 438" name="T16"/>
              <a:gd fmla="*/ 350 h 3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0" w="438">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6" name="Freeform 24"/>
          <p:cNvSpPr/>
          <p:nvPr/>
        </p:nvSpPr>
        <p:spPr bwMode="auto">
          <a:xfrm>
            <a:off x="4465976" y="1956245"/>
            <a:ext cx="1794303" cy="695669"/>
          </a:xfrm>
          <a:custGeom>
            <a:gdLst>
              <a:gd fmla="*/ 379 w 379" name="T0"/>
              <a:gd fmla="*/ 147 h 147" name="T1"/>
              <a:gd fmla="*/ 110 w 379" name="T2"/>
              <a:gd fmla="*/ 147 h 147" name="T3"/>
              <a:gd fmla="*/ 0 w 379" name="T4"/>
              <a:gd fmla="*/ 37 h 147" name="T5"/>
              <a:gd fmla="*/ 0 w 379" name="T6"/>
              <a:gd fmla="*/ 0 h 147" name="T7"/>
              <a:gd fmla="*/ 45 w 379" name="T8"/>
              <a:gd fmla="*/ 0 h 147" name="T9"/>
              <a:gd fmla="*/ 45 w 379" name="T10"/>
              <a:gd fmla="*/ 37 h 147" name="T11"/>
              <a:gd fmla="*/ 110 w 379" name="T12"/>
              <a:gd fmla="*/ 102 h 147" name="T13"/>
              <a:gd fmla="*/ 379 w 379" name="T14"/>
              <a:gd fmla="*/ 102 h 147" name="T15"/>
              <a:gd fmla="*/ 379 w 379"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79">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7" name="Freeform 25"/>
          <p:cNvSpPr/>
          <p:nvPr/>
        </p:nvSpPr>
        <p:spPr bwMode="auto">
          <a:xfrm>
            <a:off x="4305591" y="3750547"/>
            <a:ext cx="1405371" cy="715717"/>
          </a:xfrm>
          <a:custGeom>
            <a:gdLst>
              <a:gd fmla="*/ 297 w 297" name="T0"/>
              <a:gd fmla="*/ 151 h 151" name="T1"/>
              <a:gd fmla="*/ 114 w 297" name="T2"/>
              <a:gd fmla="*/ 151 h 151" name="T3"/>
              <a:gd fmla="*/ 0 w 297" name="T4"/>
              <a:gd fmla="*/ 37 h 151" name="T5"/>
              <a:gd fmla="*/ 0 w 297" name="T6"/>
              <a:gd fmla="*/ 0 h 151" name="T7"/>
              <a:gd fmla="*/ 53 w 297" name="T8"/>
              <a:gd fmla="*/ 0 h 151" name="T9"/>
              <a:gd fmla="*/ 53 w 297" name="T10"/>
              <a:gd fmla="*/ 37 h 151" name="T11"/>
              <a:gd fmla="*/ 114 w 297" name="T12"/>
              <a:gd fmla="*/ 98 h 151" name="T13"/>
              <a:gd fmla="*/ 297 w 297" name="T14"/>
              <a:gd fmla="*/ 98 h 151" name="T15"/>
              <a:gd fmla="*/ 297 w 297" name="T16"/>
              <a:gd fmla="*/ 151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297">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8" name="Freeform 26"/>
          <p:cNvSpPr/>
          <p:nvPr/>
        </p:nvSpPr>
        <p:spPr bwMode="auto">
          <a:xfrm>
            <a:off x="5710961" y="2685995"/>
            <a:ext cx="715717" cy="1405371"/>
          </a:xfrm>
          <a:custGeom>
            <a:gdLst>
              <a:gd fmla="*/ 37 w 151" name="T0"/>
              <a:gd fmla="*/ 297 h 297" name="T1"/>
              <a:gd fmla="*/ 0 w 151" name="T2"/>
              <a:gd fmla="*/ 297 h 297" name="T3"/>
              <a:gd fmla="*/ 0 w 151" name="T4"/>
              <a:gd fmla="*/ 244 h 297" name="T5"/>
              <a:gd fmla="*/ 37 w 151" name="T6"/>
              <a:gd fmla="*/ 244 h 297" name="T7"/>
              <a:gd fmla="*/ 98 w 151" name="T8"/>
              <a:gd fmla="*/ 183 h 297" name="T9"/>
              <a:gd fmla="*/ 98 w 151" name="T10"/>
              <a:gd fmla="*/ 0 h 297" name="T11"/>
              <a:gd fmla="*/ 151 w 151" name="T12"/>
              <a:gd fmla="*/ 0 h 297" name="T13"/>
              <a:gd fmla="*/ 151 w 151" name="T14"/>
              <a:gd fmla="*/ 183 h 297" name="T15"/>
              <a:gd fmla="*/ 37 w 151"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1">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39" name="Freeform 27"/>
          <p:cNvSpPr/>
          <p:nvPr/>
        </p:nvSpPr>
        <p:spPr bwMode="auto">
          <a:xfrm>
            <a:off x="6176076" y="1340768"/>
            <a:ext cx="719727" cy="1405371"/>
          </a:xfrm>
          <a:custGeom>
            <a:gdLst>
              <a:gd fmla="*/ 53 w 152" name="T0"/>
              <a:gd fmla="*/ 297 h 297" name="T1"/>
              <a:gd fmla="*/ 0 w 152" name="T2"/>
              <a:gd fmla="*/ 297 h 297" name="T3"/>
              <a:gd fmla="*/ 0 w 152" name="T4"/>
              <a:gd fmla="*/ 114 h 297" name="T5"/>
              <a:gd fmla="*/ 114 w 152" name="T6"/>
              <a:gd fmla="*/ 0 h 297" name="T7"/>
              <a:gd fmla="*/ 152 w 152" name="T8"/>
              <a:gd fmla="*/ 0 h 297" name="T9"/>
              <a:gd fmla="*/ 152 w 152" name="T10"/>
              <a:gd fmla="*/ 53 h 297" name="T11"/>
              <a:gd fmla="*/ 114 w 152" name="T12"/>
              <a:gd fmla="*/ 53 h 297" name="T13"/>
              <a:gd fmla="*/ 53 w 152" name="T14"/>
              <a:gd fmla="*/ 114 h 297" name="T15"/>
              <a:gd fmla="*/ 53 w 152"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2">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70C0"/>
          </a:solidFill>
          <a:ln>
            <a:noFill/>
          </a:ln>
        </p:spPr>
        <p:txBody>
          <a:bodyPr anchor="t" anchorCtr="0" bIns="45720" compatLnSpc="1" lIns="91440" numCol="1" rIns="91440" tIns="45720" vert="horz" wrap="square"/>
          <a:lstStyle/>
          <a:p>
            <a:endParaRPr altLang="en-US" lang="zh-CN"/>
          </a:p>
        </p:txBody>
      </p:sp>
      <p:sp>
        <p:nvSpPr>
          <p:cNvPr id="40" name="椭圆 39"/>
          <p:cNvSpPr/>
          <p:nvPr/>
        </p:nvSpPr>
        <p:spPr>
          <a:xfrm>
            <a:off x="3491910" y="4867227"/>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7C6CF"/>
              </a:solidFill>
            </a:endParaRPr>
          </a:p>
        </p:txBody>
      </p:sp>
      <p:sp>
        <p:nvSpPr>
          <p:cNvPr id="41" name="椭圆 40"/>
          <p:cNvSpPr/>
          <p:nvPr/>
        </p:nvSpPr>
        <p:spPr>
          <a:xfrm>
            <a:off x="4214034" y="3432019"/>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7C6CF"/>
              </a:solidFill>
            </a:endParaRPr>
          </a:p>
        </p:txBody>
      </p:sp>
      <p:sp>
        <p:nvSpPr>
          <p:cNvPr id="42" name="椭圆 41"/>
          <p:cNvSpPr/>
          <p:nvPr/>
        </p:nvSpPr>
        <p:spPr>
          <a:xfrm>
            <a:off x="8529450" y="3876852"/>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7C6CF"/>
              </a:solidFill>
            </a:endParaRPr>
          </a:p>
        </p:txBody>
      </p:sp>
      <p:sp>
        <p:nvSpPr>
          <p:cNvPr id="43" name="椭圆 42"/>
          <p:cNvSpPr/>
          <p:nvPr/>
        </p:nvSpPr>
        <p:spPr>
          <a:xfrm>
            <a:off x="7730466" y="2233283"/>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7C6CF"/>
              </a:solidFill>
            </a:endParaRPr>
          </a:p>
        </p:txBody>
      </p:sp>
      <p:sp>
        <p:nvSpPr>
          <p:cNvPr id="44" name="椭圆 43"/>
          <p:cNvSpPr/>
          <p:nvPr/>
        </p:nvSpPr>
        <p:spPr>
          <a:xfrm>
            <a:off x="4353985" y="1623885"/>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7C6CF"/>
              </a:solidFill>
            </a:endParaRPr>
          </a:p>
        </p:txBody>
      </p:sp>
      <p:sp>
        <p:nvSpPr>
          <p:cNvPr id="45" name="TextBox 22"/>
          <p:cNvSpPr txBox="1"/>
          <p:nvPr/>
        </p:nvSpPr>
        <p:spPr>
          <a:xfrm>
            <a:off x="985019" y="4634445"/>
            <a:ext cx="2426469" cy="1115568"/>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a:solidFill>
                  <a:schemeClr val="tx1">
                    <a:lumMod val="65000"/>
                    <a:lumOff val="35000"/>
                  </a:schemeClr>
                </a:solidFill>
              </a:rPr>
              <a:t>您的内容打在这里，或者通过复制您的文本后，在此框中选择粘贴，并选择只保留文字。</a:t>
            </a:r>
          </a:p>
        </p:txBody>
      </p:sp>
      <p:sp>
        <p:nvSpPr>
          <p:cNvPr id="46" name="TextBox 22"/>
          <p:cNvSpPr txBox="1"/>
          <p:nvPr/>
        </p:nvSpPr>
        <p:spPr>
          <a:xfrm>
            <a:off x="1747409" y="3133958"/>
            <a:ext cx="2402188" cy="1115568"/>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a:solidFill>
                  <a:schemeClr val="tx1">
                    <a:lumMod val="65000"/>
                    <a:lumOff val="35000"/>
                  </a:schemeClr>
                </a:solidFill>
              </a:rPr>
              <a:t>您的内容打在这里，或者通过复制您的文本后，在此框中选择粘贴，并选择只保留文字。</a:t>
            </a:r>
          </a:p>
        </p:txBody>
      </p:sp>
      <p:sp>
        <p:nvSpPr>
          <p:cNvPr id="47" name="TextBox 22"/>
          <p:cNvSpPr txBox="1"/>
          <p:nvPr/>
        </p:nvSpPr>
        <p:spPr>
          <a:xfrm>
            <a:off x="9098820" y="3649539"/>
            <a:ext cx="2327358" cy="1115568"/>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a:solidFill>
                  <a:schemeClr val="tx1">
                    <a:lumMod val="65000"/>
                    <a:lumOff val="35000"/>
                  </a:schemeClr>
                </a:solidFill>
              </a:rPr>
              <a:t>您的内容打在这里，或者通过复制您的文本后，在此框中选择粘贴，并选择只保留文字。</a:t>
            </a:r>
          </a:p>
        </p:txBody>
      </p:sp>
      <p:sp>
        <p:nvSpPr>
          <p:cNvPr id="48" name="TextBox 22"/>
          <p:cNvSpPr txBox="1"/>
          <p:nvPr/>
        </p:nvSpPr>
        <p:spPr>
          <a:xfrm>
            <a:off x="8335064" y="1884566"/>
            <a:ext cx="2387571" cy="1115568"/>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a:solidFill>
                  <a:schemeClr val="tx1">
                    <a:lumMod val="65000"/>
                    <a:lumOff val="35000"/>
                  </a:schemeClr>
                </a:solidFill>
              </a:rPr>
              <a:t>您的内容打在这里，或者通过复制您的文本后，在此框中选择粘贴，并选择只保留文字。</a:t>
            </a:r>
          </a:p>
        </p:txBody>
      </p:sp>
      <p:sp>
        <p:nvSpPr>
          <p:cNvPr id="49" name="TextBox 22"/>
          <p:cNvSpPr txBox="1"/>
          <p:nvPr/>
        </p:nvSpPr>
        <p:spPr>
          <a:xfrm>
            <a:off x="1747409" y="1472286"/>
            <a:ext cx="2520280" cy="859536"/>
          </a:xfrm>
          <a:prstGeom prst="rect">
            <a:avLst/>
          </a:prstGeom>
          <a:noFill/>
        </p:spPr>
        <p:txBody>
          <a:bodyPr rtlCol="0" wrap="square">
            <a:spAutoFit/>
          </a:bodyPr>
          <a:lstStyle/>
          <a:p>
            <a:pPr lvl="0">
              <a:lnSpc>
                <a:spcPct val="120000"/>
              </a:lnSpc>
              <a:spcAft>
                <a:spcPct val="40000"/>
              </a:spcAft>
              <a:buClr>
                <a:srgbClr val="292929"/>
              </a:buClr>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50" name="椭圆 49"/>
          <p:cNvSpPr/>
          <p:nvPr/>
        </p:nvSpPr>
        <p:spPr>
          <a:xfrm>
            <a:off x="6661536" y="1225403"/>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7C6CF"/>
              </a:solidFill>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第五章：财务与融资</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36</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2">
                                  <p:stCondLst>
                                    <p:cond delay="800"/>
                                  </p:stCondLst>
                                  <p:childTnLst>
                                    <p:set>
                                      <p:cBhvr>
                                        <p:cTn dur="1" fill="hold" id="18">
                                          <p:stCondLst>
                                            <p:cond delay="0"/>
                                          </p:stCondLst>
                                        </p:cTn>
                                        <p:tgtEl>
                                          <p:spTgt spid="31"/>
                                        </p:tgtEl>
                                        <p:attrNameLst>
                                          <p:attrName>style.visibility</p:attrName>
                                        </p:attrNameLst>
                                      </p:cBhvr>
                                      <p:to>
                                        <p:strVal val="visible"/>
                                      </p:to>
                                    </p:set>
                                    <p:animEffect filter="wipe(right)" transition="in">
                                      <p:cBhvr>
                                        <p:cTn dur="500" id="19"/>
                                        <p:tgtEl>
                                          <p:spTgt spid="31"/>
                                        </p:tgtEl>
                                      </p:cBhvr>
                                    </p:animEffect>
                                  </p:childTnLst>
                                </p:cTn>
                              </p:par>
                              <p:par>
                                <p:cTn fill="hold" grpId="0" id="20" nodeType="withEffect" presetClass="entr" presetID="22" presetSubtype="8">
                                  <p:stCondLst>
                                    <p:cond delay="900"/>
                                  </p:stCondLst>
                                  <p:childTnLst>
                                    <p:set>
                                      <p:cBhvr>
                                        <p:cTn dur="1" fill="hold" id="21">
                                          <p:stCondLst>
                                            <p:cond delay="0"/>
                                          </p:stCondLst>
                                        </p:cTn>
                                        <p:tgtEl>
                                          <p:spTgt spid="32"/>
                                        </p:tgtEl>
                                        <p:attrNameLst>
                                          <p:attrName>style.visibility</p:attrName>
                                        </p:attrNameLst>
                                      </p:cBhvr>
                                      <p:to>
                                        <p:strVal val="visible"/>
                                      </p:to>
                                    </p:set>
                                    <p:animEffect filter="wipe(left)" transition="in">
                                      <p:cBhvr>
                                        <p:cTn dur="500" id="22"/>
                                        <p:tgtEl>
                                          <p:spTgt spid="32"/>
                                        </p:tgtEl>
                                      </p:cBhvr>
                                    </p:animEffect>
                                  </p:childTnLst>
                                </p:cTn>
                              </p:par>
                              <p:par>
                                <p:cTn fill="hold" grpId="0" id="23" nodeType="withEffect" presetClass="entr" presetID="22" presetSubtype="8">
                                  <p:stCondLst>
                                    <p:cond delay="1300"/>
                                  </p:stCondLst>
                                  <p:childTnLst>
                                    <p:set>
                                      <p:cBhvr>
                                        <p:cTn dur="1" fill="hold" id="24">
                                          <p:stCondLst>
                                            <p:cond delay="0"/>
                                          </p:stCondLst>
                                        </p:cTn>
                                        <p:tgtEl>
                                          <p:spTgt spid="35"/>
                                        </p:tgtEl>
                                        <p:attrNameLst>
                                          <p:attrName>style.visibility</p:attrName>
                                        </p:attrNameLst>
                                      </p:cBhvr>
                                      <p:to>
                                        <p:strVal val="visible"/>
                                      </p:to>
                                    </p:set>
                                    <p:animEffect filter="wipe(left)" transition="in">
                                      <p:cBhvr>
                                        <p:cTn dur="500" id="25"/>
                                        <p:tgtEl>
                                          <p:spTgt spid="35"/>
                                        </p:tgtEl>
                                      </p:cBhvr>
                                    </p:animEffect>
                                  </p:childTnLst>
                                </p:cTn>
                              </p:par>
                              <p:par>
                                <p:cTn fill="hold" grpId="0" id="26" nodeType="withEffect" presetClass="entr" presetID="22" presetSubtype="4">
                                  <p:stCondLst>
                                    <p:cond delay="1000"/>
                                  </p:stCondLst>
                                  <p:childTnLst>
                                    <p:set>
                                      <p:cBhvr>
                                        <p:cTn dur="1" fill="hold" id="27">
                                          <p:stCondLst>
                                            <p:cond delay="0"/>
                                          </p:stCondLst>
                                        </p:cTn>
                                        <p:tgtEl>
                                          <p:spTgt spid="34"/>
                                        </p:tgtEl>
                                        <p:attrNameLst>
                                          <p:attrName>style.visibility</p:attrName>
                                        </p:attrNameLst>
                                      </p:cBhvr>
                                      <p:to>
                                        <p:strVal val="visible"/>
                                      </p:to>
                                    </p:set>
                                    <p:animEffect filter="wipe(down)" transition="in">
                                      <p:cBhvr>
                                        <p:cTn dur="500" id="28"/>
                                        <p:tgtEl>
                                          <p:spTgt spid="34"/>
                                        </p:tgtEl>
                                      </p:cBhvr>
                                    </p:animEffect>
                                  </p:childTnLst>
                                </p:cTn>
                              </p:par>
                              <p:par>
                                <p:cTn fill="hold" grpId="0" id="29" nodeType="withEffect" presetClass="entr" presetID="22" presetSubtype="2">
                                  <p:stCondLst>
                                    <p:cond delay="1200"/>
                                  </p:stCondLst>
                                  <p:childTnLst>
                                    <p:set>
                                      <p:cBhvr>
                                        <p:cTn dur="1" fill="hold" id="30">
                                          <p:stCondLst>
                                            <p:cond delay="0"/>
                                          </p:stCondLst>
                                        </p:cTn>
                                        <p:tgtEl>
                                          <p:spTgt spid="37"/>
                                        </p:tgtEl>
                                        <p:attrNameLst>
                                          <p:attrName>style.visibility</p:attrName>
                                        </p:attrNameLst>
                                      </p:cBhvr>
                                      <p:to>
                                        <p:strVal val="visible"/>
                                      </p:to>
                                    </p:set>
                                    <p:animEffect filter="wipe(right)" transition="in">
                                      <p:cBhvr>
                                        <p:cTn dur="500" id="31"/>
                                        <p:tgtEl>
                                          <p:spTgt spid="37"/>
                                        </p:tgtEl>
                                      </p:cBhvr>
                                    </p:animEffect>
                                  </p:childTnLst>
                                </p:cTn>
                              </p:par>
                              <p:par>
                                <p:cTn fill="hold" grpId="0" id="32" nodeType="withEffect" presetClass="entr" presetID="22" presetSubtype="4">
                                  <p:stCondLst>
                                    <p:cond delay="1400"/>
                                  </p:stCondLst>
                                  <p:childTnLst>
                                    <p:set>
                                      <p:cBhvr>
                                        <p:cTn dur="1" fill="hold" id="33">
                                          <p:stCondLst>
                                            <p:cond delay="0"/>
                                          </p:stCondLst>
                                        </p:cTn>
                                        <p:tgtEl>
                                          <p:spTgt spid="38"/>
                                        </p:tgtEl>
                                        <p:attrNameLst>
                                          <p:attrName>style.visibility</p:attrName>
                                        </p:attrNameLst>
                                      </p:cBhvr>
                                      <p:to>
                                        <p:strVal val="visible"/>
                                      </p:to>
                                    </p:set>
                                    <p:animEffect filter="wipe(down)" transition="in">
                                      <p:cBhvr>
                                        <p:cTn dur="500" id="34"/>
                                        <p:tgtEl>
                                          <p:spTgt spid="38"/>
                                        </p:tgtEl>
                                      </p:cBhvr>
                                    </p:animEffect>
                                  </p:childTnLst>
                                </p:cTn>
                              </p:par>
                              <p:par>
                                <p:cTn fill="hold" grpId="0" id="35" nodeType="withEffect" presetClass="entr" presetID="22" presetSubtype="8">
                                  <p:stCondLst>
                                    <p:cond delay="1700"/>
                                  </p:stCondLst>
                                  <p:childTnLst>
                                    <p:set>
                                      <p:cBhvr>
                                        <p:cTn dur="1" fill="hold" id="36">
                                          <p:stCondLst>
                                            <p:cond delay="0"/>
                                          </p:stCondLst>
                                        </p:cTn>
                                        <p:tgtEl>
                                          <p:spTgt spid="33"/>
                                        </p:tgtEl>
                                        <p:attrNameLst>
                                          <p:attrName>style.visibility</p:attrName>
                                        </p:attrNameLst>
                                      </p:cBhvr>
                                      <p:to>
                                        <p:strVal val="visible"/>
                                      </p:to>
                                    </p:set>
                                    <p:animEffect filter="wipe(left)" transition="in">
                                      <p:cBhvr>
                                        <p:cTn dur="500" id="37"/>
                                        <p:tgtEl>
                                          <p:spTgt spid="33"/>
                                        </p:tgtEl>
                                      </p:cBhvr>
                                    </p:animEffect>
                                  </p:childTnLst>
                                </p:cTn>
                              </p:par>
                              <p:par>
                                <p:cTn fill="hold" grpId="0" id="38" nodeType="withEffect" presetClass="entr" presetID="22" presetSubtype="4">
                                  <p:stCondLst>
                                    <p:cond delay="1800"/>
                                  </p:stCondLst>
                                  <p:childTnLst>
                                    <p:set>
                                      <p:cBhvr>
                                        <p:cTn dur="1" fill="hold" id="39">
                                          <p:stCondLst>
                                            <p:cond delay="0"/>
                                          </p:stCondLst>
                                        </p:cTn>
                                        <p:tgtEl>
                                          <p:spTgt spid="39"/>
                                        </p:tgtEl>
                                        <p:attrNameLst>
                                          <p:attrName>style.visibility</p:attrName>
                                        </p:attrNameLst>
                                      </p:cBhvr>
                                      <p:to>
                                        <p:strVal val="visible"/>
                                      </p:to>
                                    </p:set>
                                    <p:animEffect filter="wipe(down)" transition="in">
                                      <p:cBhvr>
                                        <p:cTn dur="500" id="40"/>
                                        <p:tgtEl>
                                          <p:spTgt spid="39"/>
                                        </p:tgtEl>
                                      </p:cBhvr>
                                    </p:animEffect>
                                  </p:childTnLst>
                                </p:cTn>
                              </p:par>
                              <p:par>
                                <p:cTn fill="hold" grpId="0" id="41" nodeType="withEffect" presetClass="entr" presetID="22" presetSubtype="2">
                                  <p:stCondLst>
                                    <p:cond delay="2000"/>
                                  </p:stCondLst>
                                  <p:childTnLst>
                                    <p:set>
                                      <p:cBhvr>
                                        <p:cTn dur="1" fill="hold" id="42">
                                          <p:stCondLst>
                                            <p:cond delay="0"/>
                                          </p:stCondLst>
                                        </p:cTn>
                                        <p:tgtEl>
                                          <p:spTgt spid="36"/>
                                        </p:tgtEl>
                                        <p:attrNameLst>
                                          <p:attrName>style.visibility</p:attrName>
                                        </p:attrNameLst>
                                      </p:cBhvr>
                                      <p:to>
                                        <p:strVal val="visible"/>
                                      </p:to>
                                    </p:set>
                                    <p:animEffect filter="wipe(right)" transition="in">
                                      <p:cBhvr>
                                        <p:cTn dur="500" id="43"/>
                                        <p:tgtEl>
                                          <p:spTgt spid="36"/>
                                        </p:tgtEl>
                                      </p:cBhvr>
                                    </p:animEffect>
                                  </p:childTnLst>
                                </p:cTn>
                              </p:par>
                              <p:par>
                                <p:cTn fill="hold" grpId="0" id="44" nodeType="withEffect" presetClass="entr" presetID="53" presetSubtype="0">
                                  <p:stCondLst>
                                    <p:cond delay="1000"/>
                                  </p:stCondLst>
                                  <p:childTnLst>
                                    <p:set>
                                      <p:cBhvr>
                                        <p:cTn dur="1" fill="hold" id="45">
                                          <p:stCondLst>
                                            <p:cond delay="0"/>
                                          </p:stCondLst>
                                        </p:cTn>
                                        <p:tgtEl>
                                          <p:spTgt spid="40"/>
                                        </p:tgtEl>
                                        <p:attrNameLst>
                                          <p:attrName>style.visibility</p:attrName>
                                        </p:attrNameLst>
                                      </p:cBhvr>
                                      <p:to>
                                        <p:strVal val="visible"/>
                                      </p:to>
                                    </p:set>
                                    <p:anim calcmode="lin" valueType="num">
                                      <p:cBhvr>
                                        <p:cTn dur="500" fill="hold" id="46"/>
                                        <p:tgtEl>
                                          <p:spTgt spid="40"/>
                                        </p:tgtEl>
                                        <p:attrNameLst>
                                          <p:attrName>ppt_w</p:attrName>
                                        </p:attrNameLst>
                                      </p:cBhvr>
                                      <p:tavLst>
                                        <p:tav tm="0">
                                          <p:val>
                                            <p:fltVal val="0"/>
                                          </p:val>
                                        </p:tav>
                                        <p:tav tm="100000">
                                          <p:val>
                                            <p:strVal val="#ppt_w"/>
                                          </p:val>
                                        </p:tav>
                                      </p:tavLst>
                                    </p:anim>
                                    <p:anim calcmode="lin" valueType="num">
                                      <p:cBhvr>
                                        <p:cTn dur="500" fill="hold" id="47"/>
                                        <p:tgtEl>
                                          <p:spTgt spid="40"/>
                                        </p:tgtEl>
                                        <p:attrNameLst>
                                          <p:attrName>ppt_h</p:attrName>
                                        </p:attrNameLst>
                                      </p:cBhvr>
                                      <p:tavLst>
                                        <p:tav tm="0">
                                          <p:val>
                                            <p:fltVal val="0"/>
                                          </p:val>
                                        </p:tav>
                                        <p:tav tm="100000">
                                          <p:val>
                                            <p:strVal val="#ppt_h"/>
                                          </p:val>
                                        </p:tav>
                                      </p:tavLst>
                                    </p:anim>
                                    <p:animEffect filter="fade" transition="in">
                                      <p:cBhvr>
                                        <p:cTn dur="500" id="48"/>
                                        <p:tgtEl>
                                          <p:spTgt spid="40"/>
                                        </p:tgtEl>
                                      </p:cBhvr>
                                    </p:animEffect>
                                  </p:childTnLst>
                                </p:cTn>
                              </p:par>
                              <p:par>
                                <p:cTn fill="hold" grpId="0" id="49" nodeType="withEffect" presetClass="entr" presetID="53" presetSubtype="0">
                                  <p:stCondLst>
                                    <p:cond delay="1500"/>
                                  </p:stCondLst>
                                  <p:childTnLst>
                                    <p:set>
                                      <p:cBhvr>
                                        <p:cTn dur="1" fill="hold" id="50">
                                          <p:stCondLst>
                                            <p:cond delay="0"/>
                                          </p:stCondLst>
                                        </p:cTn>
                                        <p:tgtEl>
                                          <p:spTgt spid="42"/>
                                        </p:tgtEl>
                                        <p:attrNameLst>
                                          <p:attrName>style.visibility</p:attrName>
                                        </p:attrNameLst>
                                      </p:cBhvr>
                                      <p:to>
                                        <p:strVal val="visible"/>
                                      </p:to>
                                    </p:set>
                                    <p:anim calcmode="lin" valueType="num">
                                      <p:cBhvr>
                                        <p:cTn dur="500" fill="hold" id="51"/>
                                        <p:tgtEl>
                                          <p:spTgt spid="42"/>
                                        </p:tgtEl>
                                        <p:attrNameLst>
                                          <p:attrName>ppt_w</p:attrName>
                                        </p:attrNameLst>
                                      </p:cBhvr>
                                      <p:tavLst>
                                        <p:tav tm="0">
                                          <p:val>
                                            <p:fltVal val="0"/>
                                          </p:val>
                                        </p:tav>
                                        <p:tav tm="100000">
                                          <p:val>
                                            <p:strVal val="#ppt_w"/>
                                          </p:val>
                                        </p:tav>
                                      </p:tavLst>
                                    </p:anim>
                                    <p:anim calcmode="lin" valueType="num">
                                      <p:cBhvr>
                                        <p:cTn dur="500" fill="hold" id="52"/>
                                        <p:tgtEl>
                                          <p:spTgt spid="42"/>
                                        </p:tgtEl>
                                        <p:attrNameLst>
                                          <p:attrName>ppt_h</p:attrName>
                                        </p:attrNameLst>
                                      </p:cBhvr>
                                      <p:tavLst>
                                        <p:tav tm="0">
                                          <p:val>
                                            <p:fltVal val="0"/>
                                          </p:val>
                                        </p:tav>
                                        <p:tav tm="100000">
                                          <p:val>
                                            <p:strVal val="#ppt_h"/>
                                          </p:val>
                                        </p:tav>
                                      </p:tavLst>
                                    </p:anim>
                                    <p:animEffect filter="fade" transition="in">
                                      <p:cBhvr>
                                        <p:cTn dur="500" id="53"/>
                                        <p:tgtEl>
                                          <p:spTgt spid="42"/>
                                        </p:tgtEl>
                                      </p:cBhvr>
                                    </p:animEffect>
                                  </p:childTnLst>
                                </p:cTn>
                              </p:par>
                              <p:par>
                                <p:cTn fill="hold" grpId="0" id="54" nodeType="withEffect" presetClass="entr" presetID="53" presetSubtype="0">
                                  <p:stCondLst>
                                    <p:cond delay="1900"/>
                                  </p:stCondLst>
                                  <p:childTnLst>
                                    <p:set>
                                      <p:cBhvr>
                                        <p:cTn dur="1" fill="hold" id="55">
                                          <p:stCondLst>
                                            <p:cond delay="0"/>
                                          </p:stCondLst>
                                        </p:cTn>
                                        <p:tgtEl>
                                          <p:spTgt spid="43"/>
                                        </p:tgtEl>
                                        <p:attrNameLst>
                                          <p:attrName>style.visibility</p:attrName>
                                        </p:attrNameLst>
                                      </p:cBhvr>
                                      <p:to>
                                        <p:strVal val="visible"/>
                                      </p:to>
                                    </p:set>
                                    <p:anim calcmode="lin" valueType="num">
                                      <p:cBhvr>
                                        <p:cTn dur="500" fill="hold" id="56"/>
                                        <p:tgtEl>
                                          <p:spTgt spid="43"/>
                                        </p:tgtEl>
                                        <p:attrNameLst>
                                          <p:attrName>ppt_w</p:attrName>
                                        </p:attrNameLst>
                                      </p:cBhvr>
                                      <p:tavLst>
                                        <p:tav tm="0">
                                          <p:val>
                                            <p:fltVal val="0"/>
                                          </p:val>
                                        </p:tav>
                                        <p:tav tm="100000">
                                          <p:val>
                                            <p:strVal val="#ppt_w"/>
                                          </p:val>
                                        </p:tav>
                                      </p:tavLst>
                                    </p:anim>
                                    <p:anim calcmode="lin" valueType="num">
                                      <p:cBhvr>
                                        <p:cTn dur="500" fill="hold" id="57"/>
                                        <p:tgtEl>
                                          <p:spTgt spid="43"/>
                                        </p:tgtEl>
                                        <p:attrNameLst>
                                          <p:attrName>ppt_h</p:attrName>
                                        </p:attrNameLst>
                                      </p:cBhvr>
                                      <p:tavLst>
                                        <p:tav tm="0">
                                          <p:val>
                                            <p:fltVal val="0"/>
                                          </p:val>
                                        </p:tav>
                                        <p:tav tm="100000">
                                          <p:val>
                                            <p:strVal val="#ppt_h"/>
                                          </p:val>
                                        </p:tav>
                                      </p:tavLst>
                                    </p:anim>
                                    <p:animEffect filter="fade" transition="in">
                                      <p:cBhvr>
                                        <p:cTn dur="500" id="58"/>
                                        <p:tgtEl>
                                          <p:spTgt spid="43"/>
                                        </p:tgtEl>
                                      </p:cBhvr>
                                    </p:animEffect>
                                  </p:childTnLst>
                                </p:cTn>
                              </p:par>
                              <p:par>
                                <p:cTn fill="hold" grpId="0" id="59" nodeType="withEffect" presetClass="entr" presetID="53" presetSubtype="0">
                                  <p:stCondLst>
                                    <p:cond delay="1400"/>
                                  </p:stCondLst>
                                  <p:childTnLst>
                                    <p:set>
                                      <p:cBhvr>
                                        <p:cTn dur="1" fill="hold" id="60">
                                          <p:stCondLst>
                                            <p:cond delay="0"/>
                                          </p:stCondLst>
                                        </p:cTn>
                                        <p:tgtEl>
                                          <p:spTgt spid="41"/>
                                        </p:tgtEl>
                                        <p:attrNameLst>
                                          <p:attrName>style.visibility</p:attrName>
                                        </p:attrNameLst>
                                      </p:cBhvr>
                                      <p:to>
                                        <p:strVal val="visible"/>
                                      </p:to>
                                    </p:set>
                                    <p:anim calcmode="lin" valueType="num">
                                      <p:cBhvr>
                                        <p:cTn dur="500" fill="hold" id="61"/>
                                        <p:tgtEl>
                                          <p:spTgt spid="41"/>
                                        </p:tgtEl>
                                        <p:attrNameLst>
                                          <p:attrName>ppt_w</p:attrName>
                                        </p:attrNameLst>
                                      </p:cBhvr>
                                      <p:tavLst>
                                        <p:tav tm="0">
                                          <p:val>
                                            <p:fltVal val="0"/>
                                          </p:val>
                                        </p:tav>
                                        <p:tav tm="100000">
                                          <p:val>
                                            <p:strVal val="#ppt_w"/>
                                          </p:val>
                                        </p:tav>
                                      </p:tavLst>
                                    </p:anim>
                                    <p:anim calcmode="lin" valueType="num">
                                      <p:cBhvr>
                                        <p:cTn dur="500" fill="hold" id="62"/>
                                        <p:tgtEl>
                                          <p:spTgt spid="41"/>
                                        </p:tgtEl>
                                        <p:attrNameLst>
                                          <p:attrName>ppt_h</p:attrName>
                                        </p:attrNameLst>
                                      </p:cBhvr>
                                      <p:tavLst>
                                        <p:tav tm="0">
                                          <p:val>
                                            <p:fltVal val="0"/>
                                          </p:val>
                                        </p:tav>
                                        <p:tav tm="100000">
                                          <p:val>
                                            <p:strVal val="#ppt_h"/>
                                          </p:val>
                                        </p:tav>
                                      </p:tavLst>
                                    </p:anim>
                                    <p:animEffect filter="fade" transition="in">
                                      <p:cBhvr>
                                        <p:cTn dur="500" id="63"/>
                                        <p:tgtEl>
                                          <p:spTgt spid="41"/>
                                        </p:tgtEl>
                                      </p:cBhvr>
                                    </p:animEffect>
                                  </p:childTnLst>
                                </p:cTn>
                              </p:par>
                              <p:par>
                                <p:cTn fill="hold" grpId="0" id="64" nodeType="withEffect" presetClass="entr" presetID="53" presetSubtype="0">
                                  <p:stCondLst>
                                    <p:cond delay="2200"/>
                                  </p:stCondLst>
                                  <p:childTnLst>
                                    <p:set>
                                      <p:cBhvr>
                                        <p:cTn dur="1" fill="hold" id="65">
                                          <p:stCondLst>
                                            <p:cond delay="0"/>
                                          </p:stCondLst>
                                        </p:cTn>
                                        <p:tgtEl>
                                          <p:spTgt spid="44"/>
                                        </p:tgtEl>
                                        <p:attrNameLst>
                                          <p:attrName>style.visibility</p:attrName>
                                        </p:attrNameLst>
                                      </p:cBhvr>
                                      <p:to>
                                        <p:strVal val="visible"/>
                                      </p:to>
                                    </p:set>
                                    <p:anim calcmode="lin" valueType="num">
                                      <p:cBhvr>
                                        <p:cTn dur="500" fill="hold" id="66"/>
                                        <p:tgtEl>
                                          <p:spTgt spid="44"/>
                                        </p:tgtEl>
                                        <p:attrNameLst>
                                          <p:attrName>ppt_w</p:attrName>
                                        </p:attrNameLst>
                                      </p:cBhvr>
                                      <p:tavLst>
                                        <p:tav tm="0">
                                          <p:val>
                                            <p:fltVal val="0"/>
                                          </p:val>
                                        </p:tav>
                                        <p:tav tm="100000">
                                          <p:val>
                                            <p:strVal val="#ppt_w"/>
                                          </p:val>
                                        </p:tav>
                                      </p:tavLst>
                                    </p:anim>
                                    <p:anim calcmode="lin" valueType="num">
                                      <p:cBhvr>
                                        <p:cTn dur="500" fill="hold" id="67"/>
                                        <p:tgtEl>
                                          <p:spTgt spid="44"/>
                                        </p:tgtEl>
                                        <p:attrNameLst>
                                          <p:attrName>ppt_h</p:attrName>
                                        </p:attrNameLst>
                                      </p:cBhvr>
                                      <p:tavLst>
                                        <p:tav tm="0">
                                          <p:val>
                                            <p:fltVal val="0"/>
                                          </p:val>
                                        </p:tav>
                                        <p:tav tm="100000">
                                          <p:val>
                                            <p:strVal val="#ppt_h"/>
                                          </p:val>
                                        </p:tav>
                                      </p:tavLst>
                                    </p:anim>
                                    <p:animEffect filter="fade" transition="in">
                                      <p:cBhvr>
                                        <p:cTn dur="500" id="68"/>
                                        <p:tgtEl>
                                          <p:spTgt spid="44"/>
                                        </p:tgtEl>
                                      </p:cBhvr>
                                    </p:animEffect>
                                  </p:childTnLst>
                                </p:cTn>
                              </p:par>
                              <p:par>
                                <p:cTn fill="hold" grpId="0" id="69" nodeType="withEffect" presetClass="entr" presetID="53" presetSubtype="0">
                                  <p:stCondLst>
                                    <p:cond delay="2200"/>
                                  </p:stCondLst>
                                  <p:childTnLst>
                                    <p:set>
                                      <p:cBhvr>
                                        <p:cTn dur="1" fill="hold" id="70">
                                          <p:stCondLst>
                                            <p:cond delay="0"/>
                                          </p:stCondLst>
                                        </p:cTn>
                                        <p:tgtEl>
                                          <p:spTgt spid="50"/>
                                        </p:tgtEl>
                                        <p:attrNameLst>
                                          <p:attrName>style.visibility</p:attrName>
                                        </p:attrNameLst>
                                      </p:cBhvr>
                                      <p:to>
                                        <p:strVal val="visible"/>
                                      </p:to>
                                    </p:set>
                                    <p:anim calcmode="lin" valueType="num">
                                      <p:cBhvr>
                                        <p:cTn dur="500" fill="hold" id="71"/>
                                        <p:tgtEl>
                                          <p:spTgt spid="50"/>
                                        </p:tgtEl>
                                        <p:attrNameLst>
                                          <p:attrName>ppt_w</p:attrName>
                                        </p:attrNameLst>
                                      </p:cBhvr>
                                      <p:tavLst>
                                        <p:tav tm="0">
                                          <p:val>
                                            <p:fltVal val="0"/>
                                          </p:val>
                                        </p:tav>
                                        <p:tav tm="100000">
                                          <p:val>
                                            <p:strVal val="#ppt_w"/>
                                          </p:val>
                                        </p:tav>
                                      </p:tavLst>
                                    </p:anim>
                                    <p:anim calcmode="lin" valueType="num">
                                      <p:cBhvr>
                                        <p:cTn dur="500" fill="hold" id="72"/>
                                        <p:tgtEl>
                                          <p:spTgt spid="50"/>
                                        </p:tgtEl>
                                        <p:attrNameLst>
                                          <p:attrName>ppt_h</p:attrName>
                                        </p:attrNameLst>
                                      </p:cBhvr>
                                      <p:tavLst>
                                        <p:tav tm="0">
                                          <p:val>
                                            <p:fltVal val="0"/>
                                          </p:val>
                                        </p:tav>
                                        <p:tav tm="100000">
                                          <p:val>
                                            <p:strVal val="#ppt_h"/>
                                          </p:val>
                                        </p:tav>
                                      </p:tavLst>
                                    </p:anim>
                                    <p:animEffect filter="fade" transition="in">
                                      <p:cBhvr>
                                        <p:cTn dur="500" id="73"/>
                                        <p:tgtEl>
                                          <p:spTgt spid="50"/>
                                        </p:tgtEl>
                                      </p:cBhvr>
                                    </p:animEffect>
                                  </p:childTnLst>
                                </p:cTn>
                              </p:par>
                            </p:childTnLst>
                          </p:cTn>
                        </p:par>
                        <p:par>
                          <p:cTn fill="hold" id="74" nodeType="afterGroup">
                            <p:stCondLst>
                              <p:cond delay="2700"/>
                            </p:stCondLst>
                            <p:childTnLst>
                              <p:par>
                                <p:cTn decel="100000" fill="hold" grpId="0" id="75" nodeType="afterEffect" presetClass="entr" presetID="2" presetSubtype="8">
                                  <p:stCondLst>
                                    <p:cond delay="0"/>
                                  </p:stCondLst>
                                  <p:childTnLst>
                                    <p:set>
                                      <p:cBhvr>
                                        <p:cTn dur="1" fill="hold" id="76">
                                          <p:stCondLst>
                                            <p:cond delay="0"/>
                                          </p:stCondLst>
                                        </p:cTn>
                                        <p:tgtEl>
                                          <p:spTgt spid="45"/>
                                        </p:tgtEl>
                                        <p:attrNameLst>
                                          <p:attrName>style.visibility</p:attrName>
                                        </p:attrNameLst>
                                      </p:cBhvr>
                                      <p:to>
                                        <p:strVal val="visible"/>
                                      </p:to>
                                    </p:set>
                                    <p:anim calcmode="lin" valueType="num">
                                      <p:cBhvr additive="base">
                                        <p:cTn dur="500" fill="hold" id="77"/>
                                        <p:tgtEl>
                                          <p:spTgt spid="45"/>
                                        </p:tgtEl>
                                        <p:attrNameLst>
                                          <p:attrName>ppt_x</p:attrName>
                                        </p:attrNameLst>
                                      </p:cBhvr>
                                      <p:tavLst>
                                        <p:tav tm="0">
                                          <p:val>
                                            <p:strVal val="0-#ppt_w/2"/>
                                          </p:val>
                                        </p:tav>
                                        <p:tav tm="100000">
                                          <p:val>
                                            <p:strVal val="#ppt_x"/>
                                          </p:val>
                                        </p:tav>
                                      </p:tavLst>
                                    </p:anim>
                                    <p:anim calcmode="lin" valueType="num">
                                      <p:cBhvr additive="base">
                                        <p:cTn dur="500" fill="hold" id="78"/>
                                        <p:tgtEl>
                                          <p:spTgt spid="45"/>
                                        </p:tgtEl>
                                        <p:attrNameLst>
                                          <p:attrName>ppt_y</p:attrName>
                                        </p:attrNameLst>
                                      </p:cBhvr>
                                      <p:tavLst>
                                        <p:tav tm="0">
                                          <p:val>
                                            <p:strVal val="#ppt_y"/>
                                          </p:val>
                                        </p:tav>
                                        <p:tav tm="100000">
                                          <p:val>
                                            <p:strVal val="#ppt_y"/>
                                          </p:val>
                                        </p:tav>
                                      </p:tavLst>
                                    </p:anim>
                                  </p:childTnLst>
                                </p:cTn>
                              </p:par>
                              <p:par>
                                <p:cTn decel="100000" fill="hold" grpId="0" id="79" nodeType="withEffect" presetClass="entr" presetID="2" presetSubtype="8">
                                  <p:stCondLst>
                                    <p:cond delay="100"/>
                                  </p:stCondLst>
                                  <p:childTnLst>
                                    <p:set>
                                      <p:cBhvr>
                                        <p:cTn dur="1" fill="hold" id="80">
                                          <p:stCondLst>
                                            <p:cond delay="0"/>
                                          </p:stCondLst>
                                        </p:cTn>
                                        <p:tgtEl>
                                          <p:spTgt spid="46"/>
                                        </p:tgtEl>
                                        <p:attrNameLst>
                                          <p:attrName>style.visibility</p:attrName>
                                        </p:attrNameLst>
                                      </p:cBhvr>
                                      <p:to>
                                        <p:strVal val="visible"/>
                                      </p:to>
                                    </p:set>
                                    <p:anim calcmode="lin" valueType="num">
                                      <p:cBhvr additive="base">
                                        <p:cTn dur="500" fill="hold" id="81"/>
                                        <p:tgtEl>
                                          <p:spTgt spid="46"/>
                                        </p:tgtEl>
                                        <p:attrNameLst>
                                          <p:attrName>ppt_x</p:attrName>
                                        </p:attrNameLst>
                                      </p:cBhvr>
                                      <p:tavLst>
                                        <p:tav tm="0">
                                          <p:val>
                                            <p:strVal val="0-#ppt_w/2"/>
                                          </p:val>
                                        </p:tav>
                                        <p:tav tm="100000">
                                          <p:val>
                                            <p:strVal val="#ppt_x"/>
                                          </p:val>
                                        </p:tav>
                                      </p:tavLst>
                                    </p:anim>
                                    <p:anim calcmode="lin" valueType="num">
                                      <p:cBhvr additive="base">
                                        <p:cTn dur="500" fill="hold" id="82"/>
                                        <p:tgtEl>
                                          <p:spTgt spid="46"/>
                                        </p:tgtEl>
                                        <p:attrNameLst>
                                          <p:attrName>ppt_y</p:attrName>
                                        </p:attrNameLst>
                                      </p:cBhvr>
                                      <p:tavLst>
                                        <p:tav tm="0">
                                          <p:val>
                                            <p:strVal val="#ppt_y"/>
                                          </p:val>
                                        </p:tav>
                                        <p:tav tm="100000">
                                          <p:val>
                                            <p:strVal val="#ppt_y"/>
                                          </p:val>
                                        </p:tav>
                                      </p:tavLst>
                                    </p:anim>
                                  </p:childTnLst>
                                </p:cTn>
                              </p:par>
                              <p:par>
                                <p:cTn decel="100000" fill="hold" grpId="0" id="83" nodeType="withEffect" presetClass="entr" presetID="2" presetSubtype="2">
                                  <p:stCondLst>
                                    <p:cond delay="200"/>
                                  </p:stCondLst>
                                  <p:childTnLst>
                                    <p:set>
                                      <p:cBhvr>
                                        <p:cTn dur="1" fill="hold" id="84">
                                          <p:stCondLst>
                                            <p:cond delay="0"/>
                                          </p:stCondLst>
                                        </p:cTn>
                                        <p:tgtEl>
                                          <p:spTgt spid="47"/>
                                        </p:tgtEl>
                                        <p:attrNameLst>
                                          <p:attrName>style.visibility</p:attrName>
                                        </p:attrNameLst>
                                      </p:cBhvr>
                                      <p:to>
                                        <p:strVal val="visible"/>
                                      </p:to>
                                    </p:set>
                                    <p:anim calcmode="lin" valueType="num">
                                      <p:cBhvr additive="base">
                                        <p:cTn dur="500" fill="hold" id="85"/>
                                        <p:tgtEl>
                                          <p:spTgt spid="47"/>
                                        </p:tgtEl>
                                        <p:attrNameLst>
                                          <p:attrName>ppt_x</p:attrName>
                                        </p:attrNameLst>
                                      </p:cBhvr>
                                      <p:tavLst>
                                        <p:tav tm="0">
                                          <p:val>
                                            <p:strVal val="1+#ppt_w/2"/>
                                          </p:val>
                                        </p:tav>
                                        <p:tav tm="100000">
                                          <p:val>
                                            <p:strVal val="#ppt_x"/>
                                          </p:val>
                                        </p:tav>
                                      </p:tavLst>
                                    </p:anim>
                                    <p:anim calcmode="lin" valueType="num">
                                      <p:cBhvr additive="base">
                                        <p:cTn dur="500" fill="hold" id="86"/>
                                        <p:tgtEl>
                                          <p:spTgt spid="47"/>
                                        </p:tgtEl>
                                        <p:attrNameLst>
                                          <p:attrName>ppt_y</p:attrName>
                                        </p:attrNameLst>
                                      </p:cBhvr>
                                      <p:tavLst>
                                        <p:tav tm="0">
                                          <p:val>
                                            <p:strVal val="#ppt_y"/>
                                          </p:val>
                                        </p:tav>
                                        <p:tav tm="100000">
                                          <p:val>
                                            <p:strVal val="#ppt_y"/>
                                          </p:val>
                                        </p:tav>
                                      </p:tavLst>
                                    </p:anim>
                                  </p:childTnLst>
                                </p:cTn>
                              </p:par>
                              <p:par>
                                <p:cTn decel="100000" fill="hold" grpId="0" id="87" nodeType="withEffect" presetClass="entr" presetID="2" presetSubtype="2">
                                  <p:stCondLst>
                                    <p:cond delay="300"/>
                                  </p:stCondLst>
                                  <p:childTnLst>
                                    <p:set>
                                      <p:cBhvr>
                                        <p:cTn dur="1" fill="hold" id="88">
                                          <p:stCondLst>
                                            <p:cond delay="0"/>
                                          </p:stCondLst>
                                        </p:cTn>
                                        <p:tgtEl>
                                          <p:spTgt spid="48"/>
                                        </p:tgtEl>
                                        <p:attrNameLst>
                                          <p:attrName>style.visibility</p:attrName>
                                        </p:attrNameLst>
                                      </p:cBhvr>
                                      <p:to>
                                        <p:strVal val="visible"/>
                                      </p:to>
                                    </p:set>
                                    <p:anim calcmode="lin" valueType="num">
                                      <p:cBhvr additive="base">
                                        <p:cTn dur="500" fill="hold" id="89"/>
                                        <p:tgtEl>
                                          <p:spTgt spid="48"/>
                                        </p:tgtEl>
                                        <p:attrNameLst>
                                          <p:attrName>ppt_x</p:attrName>
                                        </p:attrNameLst>
                                      </p:cBhvr>
                                      <p:tavLst>
                                        <p:tav tm="0">
                                          <p:val>
                                            <p:strVal val="1+#ppt_w/2"/>
                                          </p:val>
                                        </p:tav>
                                        <p:tav tm="100000">
                                          <p:val>
                                            <p:strVal val="#ppt_x"/>
                                          </p:val>
                                        </p:tav>
                                      </p:tavLst>
                                    </p:anim>
                                    <p:anim calcmode="lin" valueType="num">
                                      <p:cBhvr additive="base">
                                        <p:cTn dur="500" fill="hold" id="90"/>
                                        <p:tgtEl>
                                          <p:spTgt spid="48"/>
                                        </p:tgtEl>
                                        <p:attrNameLst>
                                          <p:attrName>ppt_y</p:attrName>
                                        </p:attrNameLst>
                                      </p:cBhvr>
                                      <p:tavLst>
                                        <p:tav tm="0">
                                          <p:val>
                                            <p:strVal val="#ppt_y"/>
                                          </p:val>
                                        </p:tav>
                                        <p:tav tm="100000">
                                          <p:val>
                                            <p:strVal val="#ppt_y"/>
                                          </p:val>
                                        </p:tav>
                                      </p:tavLst>
                                    </p:anim>
                                  </p:childTnLst>
                                </p:cTn>
                              </p:par>
                              <p:par>
                                <p:cTn decel="100000" fill="hold" grpId="0" id="91" nodeType="withEffect" presetClass="entr" presetID="2" presetSubtype="8">
                                  <p:stCondLst>
                                    <p:cond delay="400"/>
                                  </p:stCondLst>
                                  <p:childTnLst>
                                    <p:set>
                                      <p:cBhvr>
                                        <p:cTn dur="1" fill="hold" id="92">
                                          <p:stCondLst>
                                            <p:cond delay="0"/>
                                          </p:stCondLst>
                                        </p:cTn>
                                        <p:tgtEl>
                                          <p:spTgt spid="49"/>
                                        </p:tgtEl>
                                        <p:attrNameLst>
                                          <p:attrName>style.visibility</p:attrName>
                                        </p:attrNameLst>
                                      </p:cBhvr>
                                      <p:to>
                                        <p:strVal val="visible"/>
                                      </p:to>
                                    </p:set>
                                    <p:anim calcmode="lin" valueType="num">
                                      <p:cBhvr additive="base">
                                        <p:cTn dur="500" fill="hold" id="93"/>
                                        <p:tgtEl>
                                          <p:spTgt spid="49"/>
                                        </p:tgtEl>
                                        <p:attrNameLst>
                                          <p:attrName>ppt_x</p:attrName>
                                        </p:attrNameLst>
                                      </p:cBhvr>
                                      <p:tavLst>
                                        <p:tav tm="0">
                                          <p:val>
                                            <p:strVal val="0-#ppt_w/2"/>
                                          </p:val>
                                        </p:tav>
                                        <p:tav tm="100000">
                                          <p:val>
                                            <p:strVal val="#ppt_x"/>
                                          </p:val>
                                        </p:tav>
                                      </p:tavLst>
                                    </p:anim>
                                    <p:anim calcmode="lin" valueType="num">
                                      <p:cBhvr additive="base">
                                        <p:cTn dur="500" fill="hold" id="94"/>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融资计划</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第五章：财务与融资</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0" pitchFamily="34" typeface="Impact MT Std"/>
                <a:ea charset="-122" panose="020b0503020204020204" pitchFamily="34" typeface="微软雅黑"/>
              </a:rPr>
              <a:t>37</a:t>
            </a:r>
          </a:p>
        </p:txBody>
      </p:sp>
      <p:sp>
        <p:nvSpPr>
          <p:cNvPr id="13" name="KSO_Shape"/>
          <p:cNvSpPr/>
          <p:nvPr/>
        </p:nvSpPr>
        <p:spPr bwMode="auto">
          <a:xfrm>
            <a:off x="135315" y="188640"/>
            <a:ext cx="510646" cy="490221"/>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12" name="组合 11"/>
          <p:cNvGrpSpPr/>
          <p:nvPr/>
        </p:nvGrpSpPr>
        <p:grpSpPr>
          <a:xfrm>
            <a:off x="6313611" y="2028914"/>
            <a:ext cx="1796700" cy="1976578"/>
            <a:chOff x="5987173" y="3044094"/>
            <a:chExt cx="1796700" cy="1976578"/>
          </a:xfrm>
        </p:grpSpPr>
        <p:sp>
          <p:nvSpPr>
            <p:cNvPr id="14" name="任意多边形 13"/>
            <p:cNvSpPr/>
            <p:nvPr/>
          </p:nvSpPr>
          <p:spPr>
            <a:xfrm>
              <a:off x="5987173" y="3044094"/>
              <a:ext cx="1796700" cy="1976578"/>
            </a:xfrm>
            <a:custGeom>
              <a:gdLst>
                <a:gd fmla="*/ 898350 w 1796700" name="connsiteX0"/>
                <a:gd fmla="*/ 0 h 1976578" name="connsiteY0"/>
                <a:gd fmla="*/ 1796700 w 1796700" name="connsiteX1"/>
                <a:gd fmla="*/ 898350 h 1976578" name="connsiteY1"/>
                <a:gd fmla="*/ 1079399 w 1796700" name="connsiteX2"/>
                <a:gd fmla="*/ 1778449 h 1976578" name="connsiteY2"/>
                <a:gd fmla="*/ 1005825 w 1796700" name="connsiteX3"/>
                <a:gd fmla="*/ 1789678 h 1976578" name="connsiteY3"/>
                <a:gd fmla="*/ 910290 w 1796700" name="connsiteX4"/>
                <a:gd fmla="*/ 1976578 h 1976578" name="connsiteY4"/>
                <a:gd fmla="*/ 821270 w 1796700" name="connsiteX5"/>
                <a:gd fmla="*/ 1792808 h 1976578" name="connsiteY5"/>
                <a:gd fmla="*/ 806499 w 1796700" name="connsiteX6"/>
                <a:gd fmla="*/ 1792062 h 1976578" name="connsiteY6"/>
                <a:gd fmla="*/ 0 w 1796700" name="connsiteX7"/>
                <a:gd fmla="*/ 898350 h 1976578" name="connsiteY7"/>
                <a:gd fmla="*/ 898350 w 1796700" name="connsiteX8"/>
                <a:gd fmla="*/ 0 h 19765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976577" w="1796700">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15" name="KSO_Shape"/>
            <p:cNvSpPr/>
            <p:nvPr/>
          </p:nvSpPr>
          <p:spPr bwMode="auto">
            <a:xfrm>
              <a:off x="6664272" y="3431336"/>
              <a:ext cx="453627" cy="45362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16" name="文本框 62"/>
            <p:cNvSpPr txBox="1"/>
            <p:nvPr/>
          </p:nvSpPr>
          <p:spPr>
            <a:xfrm>
              <a:off x="6329723" y="3989043"/>
              <a:ext cx="1237550"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cxnSp>
        <p:nvCxnSpPr>
          <p:cNvPr id="17" name="直接连接符 16"/>
          <p:cNvCxnSpPr/>
          <p:nvPr/>
        </p:nvCxnSpPr>
        <p:spPr>
          <a:xfrm>
            <a:off x="1805209" y="4135809"/>
            <a:ext cx="8840202"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705099"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19" name="椭圆 18"/>
          <p:cNvSpPr/>
          <p:nvPr/>
        </p:nvSpPr>
        <p:spPr>
          <a:xfrm>
            <a:off x="10572211"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20" name="椭圆 19"/>
          <p:cNvSpPr/>
          <p:nvPr/>
        </p:nvSpPr>
        <p:spPr>
          <a:xfrm>
            <a:off x="3123724"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21" name="椭圆 20"/>
          <p:cNvSpPr/>
          <p:nvPr/>
        </p:nvSpPr>
        <p:spPr>
          <a:xfrm>
            <a:off x="5121036"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22" name="椭圆 21"/>
          <p:cNvSpPr/>
          <p:nvPr/>
        </p:nvSpPr>
        <p:spPr>
          <a:xfrm>
            <a:off x="7153659"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23" name="椭圆 22"/>
          <p:cNvSpPr/>
          <p:nvPr/>
        </p:nvSpPr>
        <p:spPr>
          <a:xfrm>
            <a:off x="8933134"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grpSp>
        <p:nvGrpSpPr>
          <p:cNvPr id="24" name="组合 23"/>
          <p:cNvGrpSpPr/>
          <p:nvPr/>
        </p:nvGrpSpPr>
        <p:grpSpPr>
          <a:xfrm>
            <a:off x="2425179" y="2257105"/>
            <a:ext cx="1575740" cy="1759852"/>
            <a:chOff x="2940476" y="3272285"/>
            <a:chExt cx="1575740" cy="1759852"/>
          </a:xfrm>
        </p:grpSpPr>
        <p:sp>
          <p:nvSpPr>
            <p:cNvPr id="25" name="任意多边形 24"/>
            <p:cNvSpPr/>
            <p:nvPr/>
          </p:nvSpPr>
          <p:spPr>
            <a:xfrm>
              <a:off x="2940476" y="3272285"/>
              <a:ext cx="1575740" cy="1759852"/>
            </a:xfrm>
            <a:custGeom>
              <a:gdLst>
                <a:gd fmla="*/ 787870 w 1575740" name="connsiteX0"/>
                <a:gd fmla="*/ 0 h 1759852" name="connsiteY0"/>
                <a:gd fmla="*/ 1575740 w 1575740" name="connsiteX1"/>
                <a:gd fmla="*/ 787870 h 1759852" name="connsiteY1"/>
                <a:gd fmla="*/ 946654 w 1575740" name="connsiteX2"/>
                <a:gd fmla="*/ 1559734 h 1759852" name="connsiteY2"/>
                <a:gd fmla="*/ 870324 w 1575740" name="connsiteX3"/>
                <a:gd fmla="*/ 1567428 h 1759852" name="connsiteY3"/>
                <a:gd fmla="*/ 771966 w 1575740" name="connsiteX4"/>
                <a:gd fmla="*/ 1759852 h 1759852" name="connsiteY4"/>
                <a:gd fmla="*/ 677385 w 1575740" name="connsiteX5"/>
                <a:gd fmla="*/ 1564602 h 1759852" name="connsiteY5"/>
                <a:gd fmla="*/ 629087 w 1575740" name="connsiteX6"/>
                <a:gd fmla="*/ 1559734 h 1759852" name="connsiteY6"/>
                <a:gd fmla="*/ 0 w 1575740" name="connsiteX7"/>
                <a:gd fmla="*/ 787870 h 1759852" name="connsiteY7"/>
                <a:gd fmla="*/ 787870 w 1575740" name="connsiteX8"/>
                <a:gd fmla="*/ 0 h 17598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59852" w="1575740">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26" name="KSO_Shape"/>
            <p:cNvSpPr/>
            <p:nvPr/>
          </p:nvSpPr>
          <p:spPr bwMode="auto">
            <a:xfrm>
              <a:off x="3513033" y="3586933"/>
              <a:ext cx="430626" cy="439414"/>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27" name="文本框 59"/>
            <p:cNvSpPr txBox="1"/>
            <p:nvPr/>
          </p:nvSpPr>
          <p:spPr>
            <a:xfrm>
              <a:off x="3102008" y="4128107"/>
              <a:ext cx="1357226"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28" name="组合 27"/>
          <p:cNvGrpSpPr/>
          <p:nvPr/>
        </p:nvGrpSpPr>
        <p:grpSpPr>
          <a:xfrm>
            <a:off x="3966519" y="1463475"/>
            <a:ext cx="2369358" cy="2553482"/>
            <a:chOff x="4078604" y="2478655"/>
            <a:chExt cx="2369358" cy="2553482"/>
          </a:xfrm>
        </p:grpSpPr>
        <p:sp>
          <p:nvSpPr>
            <p:cNvPr id="29" name="任意多边形 28"/>
            <p:cNvSpPr/>
            <p:nvPr/>
          </p:nvSpPr>
          <p:spPr>
            <a:xfrm>
              <a:off x="4078604" y="2478655"/>
              <a:ext cx="2369358" cy="2553482"/>
            </a:xfrm>
            <a:custGeom>
              <a:gdLst>
                <a:gd fmla="*/ 1184679 w 2369358" name="connsiteX0"/>
                <a:gd fmla="*/ 0 h 2553482" name="connsiteY0"/>
                <a:gd fmla="*/ 2369358 w 2369358" name="connsiteX1"/>
                <a:gd fmla="*/ 1184679 h 2553482" name="connsiteY1"/>
                <a:gd fmla="*/ 1423433 w 2369358" name="connsiteX2"/>
                <a:gd fmla="*/ 2345290 h 2553482" name="connsiteY2"/>
                <a:gd fmla="*/ 1321945 w 2369358" name="connsiteX3"/>
                <a:gd fmla="*/ 2360779 h 2553482" name="connsiteY3"/>
                <a:gd fmla="*/ 1223444 w 2369358" name="connsiteX4"/>
                <a:gd fmla="*/ 2553482 h 2553482" name="connsiteY4"/>
                <a:gd fmla="*/ 1132988 w 2369358" name="connsiteX5"/>
                <a:gd fmla="*/ 2366748 h 2553482" name="connsiteY5"/>
                <a:gd fmla="*/ 1063553 w 2369358" name="connsiteX6"/>
                <a:gd fmla="*/ 2363242 h 2553482" name="connsiteY6"/>
                <a:gd fmla="*/ 0 w 2369358" name="connsiteX7"/>
                <a:gd fmla="*/ 1184679 h 2553482" name="connsiteY7"/>
                <a:gd fmla="*/ 1184679 w 2369358" name="connsiteX8"/>
                <a:gd fmla="*/ 0 h 255348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553482" w="2369358">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grpSp>
          <p:nvGrpSpPr>
            <p:cNvPr id="30" name="组合 29"/>
            <p:cNvGrpSpPr/>
            <p:nvPr/>
          </p:nvGrpSpPr>
          <p:grpSpPr>
            <a:xfrm>
              <a:off x="4614176" y="3268683"/>
              <a:ext cx="1562853" cy="1004204"/>
              <a:chOff x="4716874" y="2621791"/>
              <a:chExt cx="1562853" cy="1004204"/>
            </a:xfrm>
          </p:grpSpPr>
          <p:sp>
            <p:nvSpPr>
              <p:cNvPr id="31" name="KSO_Shape"/>
              <p:cNvSpPr/>
              <p:nvPr/>
            </p:nvSpPr>
            <p:spPr bwMode="auto">
              <a:xfrm>
                <a:off x="5143687" y="2621791"/>
                <a:ext cx="441100" cy="441836"/>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32" name="文本框 60"/>
              <p:cNvSpPr txBox="1"/>
              <p:nvPr/>
            </p:nvSpPr>
            <p:spPr>
              <a:xfrm>
                <a:off x="4716874" y="3225885"/>
                <a:ext cx="1562853"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grpSp>
      <p:grpSp>
        <p:nvGrpSpPr>
          <p:cNvPr id="33" name="组合 32"/>
          <p:cNvGrpSpPr/>
          <p:nvPr/>
        </p:nvGrpSpPr>
        <p:grpSpPr>
          <a:xfrm>
            <a:off x="8079085" y="2012329"/>
            <a:ext cx="1834926" cy="1997677"/>
            <a:chOff x="7567273" y="3027509"/>
            <a:chExt cx="1834926" cy="1997677"/>
          </a:xfrm>
        </p:grpSpPr>
        <p:sp>
          <p:nvSpPr>
            <p:cNvPr id="34" name="任意多边形 33"/>
            <p:cNvSpPr/>
            <p:nvPr/>
          </p:nvSpPr>
          <p:spPr>
            <a:xfrm>
              <a:off x="7567273" y="3027509"/>
              <a:ext cx="1834926" cy="1997677"/>
            </a:xfrm>
            <a:custGeom>
              <a:gdLst>
                <a:gd fmla="*/ 917463 w 1834926" name="connsiteX0"/>
                <a:gd fmla="*/ 0 h 1997677" name="connsiteY0"/>
                <a:gd fmla="*/ 1834926 w 1834926" name="connsiteX1"/>
                <a:gd fmla="*/ 917463 h 1997677" name="connsiteY1"/>
                <a:gd fmla="*/ 1102364 w 1834926" name="connsiteX2"/>
                <a:gd fmla="*/ 1816287 h 1997677" name="connsiteY2"/>
                <a:gd fmla="*/ 1016983 w 1834926" name="connsiteX3"/>
                <a:gd fmla="*/ 1829317 h 1997677" name="connsiteY3"/>
                <a:gd fmla="*/ 930925 w 1834926" name="connsiteX4"/>
                <a:gd fmla="*/ 1997677 h 1997677" name="connsiteY4"/>
                <a:gd fmla="*/ 850447 w 1834926" name="connsiteX5"/>
                <a:gd fmla="*/ 1831542 h 1997677" name="connsiteY5"/>
                <a:gd fmla="*/ 823658 w 1834926" name="connsiteX6"/>
                <a:gd fmla="*/ 1830189 h 1997677" name="connsiteY6"/>
                <a:gd fmla="*/ 0 w 1834926" name="connsiteX7"/>
                <a:gd fmla="*/ 917463 h 1997677" name="connsiteY7"/>
                <a:gd fmla="*/ 917463 w 1834926" name="connsiteX8"/>
                <a:gd fmla="*/ 0 h 19976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997677" w="1834926">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35" name="KSO_Shape"/>
            <p:cNvSpPr/>
            <p:nvPr/>
          </p:nvSpPr>
          <p:spPr bwMode="auto">
            <a:xfrm>
              <a:off x="8272488" y="3431336"/>
              <a:ext cx="520284" cy="433570"/>
            </a:xfrm>
            <a:custGeom>
              <a:gdLst>
                <a:gd fmla="*/ 2147483646 w 282" name="T0"/>
                <a:gd fmla="*/ 2147483646 h 235" name="T1"/>
                <a:gd fmla="*/ 2147483646 w 282" name="T2"/>
                <a:gd fmla="*/ 2147483646 h 235" name="T3"/>
                <a:gd fmla="*/ 2147483646 w 282" name="T4"/>
                <a:gd fmla="*/ 2147483646 h 235" name="T5"/>
                <a:gd fmla="*/ 2147483646 w 282" name="T6"/>
                <a:gd fmla="*/ 2147483646 h 235" name="T7"/>
                <a:gd fmla="*/ 2147483646 w 282" name="T8"/>
                <a:gd fmla="*/ 2147483646 h 235" name="T9"/>
                <a:gd fmla="*/ 2147483646 w 282" name="T10"/>
                <a:gd fmla="*/ 2147483646 h 235" name="T11"/>
                <a:gd fmla="*/ 2147483646 w 282" name="T12"/>
                <a:gd fmla="*/ 2147483646 h 235" name="T13"/>
                <a:gd fmla="*/ 2147483646 w 282" name="T14"/>
                <a:gd fmla="*/ 2147483646 h 235" name="T15"/>
                <a:gd fmla="*/ 2147483646 w 282" name="T16"/>
                <a:gd fmla="*/ 2147483646 h 235" name="T17"/>
                <a:gd fmla="*/ 2147483646 w 282" name="T18"/>
                <a:gd fmla="*/ 2147483646 h 235" name="T19"/>
                <a:gd fmla="*/ 2147483646 w 282" name="T20"/>
                <a:gd fmla="*/ 2147483646 h 235" name="T21"/>
                <a:gd fmla="*/ 2147483646 w 282" name="T22"/>
                <a:gd fmla="*/ 2147483646 h 235" name="T23"/>
                <a:gd fmla="*/ 2147483646 w 282" name="T24"/>
                <a:gd fmla="*/ 2147483646 h 235" name="T25"/>
                <a:gd fmla="*/ 2147483646 w 282" name="T26"/>
                <a:gd fmla="*/ 2147483646 h 235" name="T27"/>
                <a:gd fmla="*/ 2147483646 w 282" name="T28"/>
                <a:gd fmla="*/ 2147483646 h 235" name="T29"/>
                <a:gd fmla="*/ 2147483646 w 282" name="T30"/>
                <a:gd fmla="*/ 2147483646 h 235" name="T31"/>
                <a:gd fmla="*/ 2147483646 w 282" name="T32"/>
                <a:gd fmla="*/ 2147483646 h 235" name="T33"/>
                <a:gd fmla="*/ 2147483646 w 282" name="T34"/>
                <a:gd fmla="*/ 2147483646 h 235" name="T35"/>
                <a:gd fmla="*/ 2147483646 w 282" name="T36"/>
                <a:gd fmla="*/ 2147483646 h 235" name="T37"/>
                <a:gd fmla="*/ 2147483646 w 282" name="T38"/>
                <a:gd fmla="*/ 2147483646 h 235" name="T39"/>
                <a:gd fmla="*/ 2147483646 w 282" name="T40"/>
                <a:gd fmla="*/ 2147483646 h 235" name="T41"/>
                <a:gd fmla="*/ 2147483646 w 282" name="T42"/>
                <a:gd fmla="*/ 2147483646 h 235" name="T43"/>
                <a:gd fmla="*/ 2147483646 w 282" name="T44"/>
                <a:gd fmla="*/ 2147483646 h 235" name="T45"/>
                <a:gd fmla="*/ 2147483646 w 282" name="T46"/>
                <a:gd fmla="*/ 2147483646 h 235" name="T47"/>
                <a:gd fmla="*/ 2147483646 w 282" name="T48"/>
                <a:gd fmla="*/ 2147483646 h 235" name="T49"/>
                <a:gd fmla="*/ 2147483646 w 282" name="T50"/>
                <a:gd fmla="*/ 2147483646 h 235" name="T51"/>
                <a:gd fmla="*/ 2147483646 w 282" name="T52"/>
                <a:gd fmla="*/ 2147483646 h 235" name="T53"/>
                <a:gd fmla="*/ 2147483646 w 282" name="T54"/>
                <a:gd fmla="*/ 2147483646 h 235" name="T55"/>
                <a:gd fmla="*/ 2147483646 w 282" name="T56"/>
                <a:gd fmla="*/ 2147483646 h 235" name="T57"/>
                <a:gd fmla="*/ 2147483646 w 282" name="T58"/>
                <a:gd fmla="*/ 2147483646 h 235" name="T59"/>
                <a:gd fmla="*/ 2147483646 w 282" name="T60"/>
                <a:gd fmla="*/ 2147483646 h 235" name="T61"/>
                <a:gd fmla="*/ 2147483646 w 282" name="T62"/>
                <a:gd fmla="*/ 2147483646 h 235" name="T63"/>
                <a:gd fmla="*/ 2147483646 w 282" name="T64"/>
                <a:gd fmla="*/ 2147483646 h 235" name="T65"/>
                <a:gd fmla="*/ 2147483646 w 282" name="T66"/>
                <a:gd fmla="*/ 2147483646 h 235" name="T67"/>
                <a:gd fmla="*/ 2147483646 w 282" name="T68"/>
                <a:gd fmla="*/ 2147483646 h 235" name="T69"/>
                <a:gd fmla="*/ 2147483646 w 282" name="T70"/>
                <a:gd fmla="*/ 2147483646 h 235" name="T71"/>
                <a:gd fmla="*/ 2147483646 w 282" name="T72"/>
                <a:gd fmla="*/ 2147483646 h 235" name="T73"/>
                <a:gd fmla="*/ 2147483646 w 282" name="T74"/>
                <a:gd fmla="*/ 2147483646 h 235" name="T75"/>
                <a:gd fmla="*/ 2147483646 w 282" name="T76"/>
                <a:gd fmla="*/ 2147483646 h 235" name="T77"/>
                <a:gd fmla="*/ 2147483646 w 282" name="T78"/>
                <a:gd fmla="*/ 2147483646 h 235" name="T79"/>
                <a:gd fmla="*/ 2147483646 w 282" name="T80"/>
                <a:gd fmla="*/ 2147483646 h 235" name="T81"/>
                <a:gd fmla="*/ 2147483646 w 282" name="T82"/>
                <a:gd fmla="*/ 2147483646 h 235" name="T83"/>
                <a:gd fmla="*/ 2147483646 w 282" name="T84"/>
                <a:gd fmla="*/ 2147483646 h 235" name="T85"/>
                <a:gd fmla="*/ 2147483646 w 282" name="T86"/>
                <a:gd fmla="*/ 2147483646 h 235" name="T87"/>
                <a:gd fmla="*/ 2147483646 w 282" name="T88"/>
                <a:gd fmla="*/ 2147483646 h 235" name="T89"/>
                <a:gd fmla="*/ 2147483646 w 282" name="T90"/>
                <a:gd fmla="*/ 2147483646 h 235" name="T91"/>
                <a:gd fmla="*/ 2147483646 w 282" name="T92"/>
                <a:gd fmla="*/ 2147483646 h 235" name="T93"/>
                <a:gd fmla="*/ 2147483646 w 282" name="T94"/>
                <a:gd fmla="*/ 2147483646 h 235" name="T95"/>
                <a:gd fmla="*/ 2147483646 w 282" name="T96"/>
                <a:gd fmla="*/ 2147483646 h 235" name="T97"/>
                <a:gd fmla="*/ 2147483646 w 282" name="T98"/>
                <a:gd fmla="*/ 2147483646 h 235" name="T99"/>
                <a:gd fmla="*/ 2147483646 w 282" name="T100"/>
                <a:gd fmla="*/ 2147483646 h 235" name="T101"/>
                <a:gd fmla="*/ 0 w 282" name="T102"/>
                <a:gd fmla="*/ 2147483646 h 235" name="T103"/>
                <a:gd fmla="*/ 0 w 282" name="T104"/>
                <a:gd fmla="*/ 2147483646 h 235" name="T105"/>
                <a:gd fmla="*/ 2147483646 w 282" name="T106"/>
                <a:gd fmla="*/ 2147483646 h 235" name="T107"/>
                <a:gd fmla="*/ 2147483646 w 282" name="T108"/>
                <a:gd fmla="*/ 2147483646 h 235" name="T109"/>
                <a:gd fmla="*/ 2147483646 w 282" name="T110"/>
                <a:gd fmla="*/ 2147483646 h 235" name="T111"/>
                <a:gd fmla="*/ 2147483646 w 282" name="T112"/>
                <a:gd fmla="*/ 2147483646 h 235" name="T113"/>
                <a:gd fmla="*/ 2147483646 w 282" name="T114"/>
                <a:gd fmla="*/ 2147483646 h 235" name="T115"/>
                <a:gd fmla="*/ 2147483646 w 282" name="T116"/>
                <a:gd fmla="*/ 2147483646 h 235" name="T117"/>
                <a:gd fmla="*/ 2147483646 w 282" name="T118"/>
                <a:gd fmla="*/ 2147483646 h 235" name="T119"/>
                <a:gd fmla="*/ 2147483646 w 282" name="T120"/>
                <a:gd fmla="*/ 2147483646 h 235" name="T121"/>
                <a:gd fmla="*/ 2147483646 w 282" name="T122"/>
                <a:gd fmla="*/ 2147483646 h 23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5" w="282">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36" name="文本框 63"/>
            <p:cNvSpPr txBox="1"/>
            <p:nvPr/>
          </p:nvSpPr>
          <p:spPr>
            <a:xfrm>
              <a:off x="7925166" y="3989043"/>
              <a:ext cx="1477034"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sp>
        <p:nvSpPr>
          <p:cNvPr id="37" name="矩形 36"/>
          <p:cNvSpPr/>
          <p:nvPr/>
        </p:nvSpPr>
        <p:spPr>
          <a:xfrm>
            <a:off x="2281163" y="4304592"/>
            <a:ext cx="1849962" cy="1200912"/>
          </a:xfrm>
          <a:prstGeom prst="rect">
            <a:avLst/>
          </a:prstGeom>
        </p:spPr>
        <p:txBody>
          <a:bodyPr wrap="square">
            <a:spAutoFit/>
          </a:bodyPr>
          <a:lstStyle/>
          <a:p>
            <a:pPr>
              <a:lnSpc>
                <a:spcPct val="13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38" name="矩形 37"/>
          <p:cNvSpPr/>
          <p:nvPr/>
        </p:nvSpPr>
        <p:spPr>
          <a:xfrm>
            <a:off x="4319633" y="4263596"/>
            <a:ext cx="1849962" cy="1200912"/>
          </a:xfrm>
          <a:prstGeom prst="rect">
            <a:avLst/>
          </a:prstGeom>
        </p:spPr>
        <p:txBody>
          <a:bodyPr wrap="square">
            <a:spAutoFit/>
          </a:bodyPr>
          <a:lstStyle/>
          <a:p>
            <a:pPr>
              <a:lnSpc>
                <a:spcPct val="13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39" name="矩形 38"/>
          <p:cNvSpPr/>
          <p:nvPr/>
        </p:nvSpPr>
        <p:spPr>
          <a:xfrm>
            <a:off x="6313611" y="4263596"/>
            <a:ext cx="1849962" cy="1200912"/>
          </a:xfrm>
          <a:prstGeom prst="rect">
            <a:avLst/>
          </a:prstGeom>
        </p:spPr>
        <p:txBody>
          <a:bodyPr wrap="square">
            <a:spAutoFit/>
          </a:bodyPr>
          <a:lstStyle/>
          <a:p>
            <a:pPr>
              <a:lnSpc>
                <a:spcPct val="13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40" name="矩形 39"/>
          <p:cNvSpPr/>
          <p:nvPr/>
        </p:nvSpPr>
        <p:spPr>
          <a:xfrm>
            <a:off x="8136056" y="4263596"/>
            <a:ext cx="1849962" cy="1200912"/>
          </a:xfrm>
          <a:prstGeom prst="rect">
            <a:avLst/>
          </a:prstGeom>
        </p:spPr>
        <p:txBody>
          <a:bodyPr wrap="square">
            <a:spAutoFit/>
          </a:bodyPr>
          <a:lstStyle/>
          <a:p>
            <a:pPr>
              <a:lnSpc>
                <a:spcPct val="13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decel="100000" fill="hold" grpId="0" id="18" nodeType="afterEffect" presetClass="entr" presetID="49" presetSubtype="0">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p:cTn dur="500" fill="hold" id="20"/>
                                        <p:tgtEl>
                                          <p:spTgt spid="18"/>
                                        </p:tgtEl>
                                        <p:attrNameLst>
                                          <p:attrName>ppt_w</p:attrName>
                                        </p:attrNameLst>
                                      </p:cBhvr>
                                      <p:tavLst>
                                        <p:tav tm="0">
                                          <p:val>
                                            <p:fltVal val="0"/>
                                          </p:val>
                                        </p:tav>
                                        <p:tav tm="100000">
                                          <p:val>
                                            <p:strVal val="#ppt_w"/>
                                          </p:val>
                                        </p:tav>
                                      </p:tavLst>
                                    </p:anim>
                                    <p:anim calcmode="lin" valueType="num">
                                      <p:cBhvr>
                                        <p:cTn dur="500" fill="hold" id="21"/>
                                        <p:tgtEl>
                                          <p:spTgt spid="18"/>
                                        </p:tgtEl>
                                        <p:attrNameLst>
                                          <p:attrName>ppt_h</p:attrName>
                                        </p:attrNameLst>
                                      </p:cBhvr>
                                      <p:tavLst>
                                        <p:tav tm="0">
                                          <p:val>
                                            <p:fltVal val="0"/>
                                          </p:val>
                                        </p:tav>
                                        <p:tav tm="100000">
                                          <p:val>
                                            <p:strVal val="#ppt_h"/>
                                          </p:val>
                                        </p:tav>
                                      </p:tavLst>
                                    </p:anim>
                                    <p:anim calcmode="lin" valueType="num">
                                      <p:cBhvr>
                                        <p:cTn dur="500" fill="hold" id="22"/>
                                        <p:tgtEl>
                                          <p:spTgt spid="18"/>
                                        </p:tgtEl>
                                        <p:attrNameLst>
                                          <p:attrName>style.rotation</p:attrName>
                                        </p:attrNameLst>
                                      </p:cBhvr>
                                      <p:tavLst>
                                        <p:tav tm="0">
                                          <p:val>
                                            <p:fltVal val="360"/>
                                          </p:val>
                                        </p:tav>
                                        <p:tav tm="100000">
                                          <p:val>
                                            <p:fltVal val="0"/>
                                          </p:val>
                                        </p:tav>
                                      </p:tavLst>
                                    </p:anim>
                                    <p:animEffect filter="fade" transition="in">
                                      <p:cBhvr>
                                        <p:cTn dur="500" id="23"/>
                                        <p:tgtEl>
                                          <p:spTgt spid="18"/>
                                        </p:tgtEl>
                                      </p:cBhvr>
                                    </p:animEffect>
                                  </p:childTnLst>
                                </p:cTn>
                              </p:par>
                            </p:childTnLst>
                          </p:cTn>
                        </p:par>
                        <p:par>
                          <p:cTn fill="hold" id="24" nodeType="afterGroup">
                            <p:stCondLst>
                              <p:cond delay="1000"/>
                            </p:stCondLst>
                            <p:childTnLst>
                              <p:par>
                                <p:cTn fill="hold" id="25" nodeType="afterEffect" presetClass="entr" presetID="22" presetSubtype="8">
                                  <p:stCondLst>
                                    <p:cond delay="0"/>
                                  </p:stCondLst>
                                  <p:childTnLst>
                                    <p:set>
                                      <p:cBhvr>
                                        <p:cTn dur="1" fill="hold" id="26">
                                          <p:stCondLst>
                                            <p:cond delay="0"/>
                                          </p:stCondLst>
                                        </p:cTn>
                                        <p:tgtEl>
                                          <p:spTgt spid="17"/>
                                        </p:tgtEl>
                                        <p:attrNameLst>
                                          <p:attrName>style.visibility</p:attrName>
                                        </p:attrNameLst>
                                      </p:cBhvr>
                                      <p:to>
                                        <p:strVal val="visible"/>
                                      </p:to>
                                    </p:set>
                                    <p:animEffect filter="wipe(left)" transition="in">
                                      <p:cBhvr>
                                        <p:cTn dur="3000" id="27"/>
                                        <p:tgtEl>
                                          <p:spTgt spid="17"/>
                                        </p:tgtEl>
                                      </p:cBhvr>
                                    </p:animEffect>
                                  </p:childTnLst>
                                </p:cTn>
                              </p:par>
                              <p:par>
                                <p:cTn decel="100000" fill="hold" grpId="0" id="28" nodeType="withEffect" presetClass="entr" presetID="49" presetSubtype="0">
                                  <p:stCondLst>
                                    <p:cond delay="250"/>
                                  </p:stCondLst>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ppt_w</p:attrName>
                                        </p:attrNameLst>
                                      </p:cBhvr>
                                      <p:tavLst>
                                        <p:tav tm="0">
                                          <p:val>
                                            <p:fltVal val="0"/>
                                          </p:val>
                                        </p:tav>
                                        <p:tav tm="100000">
                                          <p:val>
                                            <p:strVal val="#ppt_w"/>
                                          </p:val>
                                        </p:tav>
                                      </p:tavLst>
                                    </p:anim>
                                    <p:anim calcmode="lin" valueType="num">
                                      <p:cBhvr>
                                        <p:cTn dur="500" fill="hold" id="31"/>
                                        <p:tgtEl>
                                          <p:spTgt spid="20"/>
                                        </p:tgtEl>
                                        <p:attrNameLst>
                                          <p:attrName>ppt_h</p:attrName>
                                        </p:attrNameLst>
                                      </p:cBhvr>
                                      <p:tavLst>
                                        <p:tav tm="0">
                                          <p:val>
                                            <p:fltVal val="0"/>
                                          </p:val>
                                        </p:tav>
                                        <p:tav tm="100000">
                                          <p:val>
                                            <p:strVal val="#ppt_h"/>
                                          </p:val>
                                        </p:tav>
                                      </p:tavLst>
                                    </p:anim>
                                    <p:anim calcmode="lin" valueType="num">
                                      <p:cBhvr>
                                        <p:cTn dur="500" fill="hold" id="32"/>
                                        <p:tgtEl>
                                          <p:spTgt spid="20"/>
                                        </p:tgtEl>
                                        <p:attrNameLst>
                                          <p:attrName>style.rotation</p:attrName>
                                        </p:attrNameLst>
                                      </p:cBhvr>
                                      <p:tavLst>
                                        <p:tav tm="0">
                                          <p:val>
                                            <p:fltVal val="360"/>
                                          </p:val>
                                        </p:tav>
                                        <p:tav tm="100000">
                                          <p:val>
                                            <p:fltVal val="0"/>
                                          </p:val>
                                        </p:tav>
                                      </p:tavLst>
                                    </p:anim>
                                    <p:animEffect filter="fade" transition="in">
                                      <p:cBhvr>
                                        <p:cTn dur="500" id="33"/>
                                        <p:tgtEl>
                                          <p:spTgt spid="20"/>
                                        </p:tgtEl>
                                      </p:cBhvr>
                                    </p:animEffect>
                                  </p:childTnLst>
                                </p:cTn>
                              </p:par>
                              <p:par>
                                <p:cTn decel="100000" fill="hold" grpId="0" id="34" nodeType="withEffect" presetClass="entr" presetID="49" presetSubtype="0">
                                  <p:stCondLst>
                                    <p:cond delay="750"/>
                                  </p:stCondLst>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 calcmode="lin" valueType="num">
                                      <p:cBhvr>
                                        <p:cTn dur="500" fill="hold" id="38"/>
                                        <p:tgtEl>
                                          <p:spTgt spid="21"/>
                                        </p:tgtEl>
                                        <p:attrNameLst>
                                          <p:attrName>style.rotation</p:attrName>
                                        </p:attrNameLst>
                                      </p:cBhvr>
                                      <p:tavLst>
                                        <p:tav tm="0">
                                          <p:val>
                                            <p:fltVal val="360"/>
                                          </p:val>
                                        </p:tav>
                                        <p:tav tm="100000">
                                          <p:val>
                                            <p:fltVal val="0"/>
                                          </p:val>
                                        </p:tav>
                                      </p:tavLst>
                                    </p:anim>
                                    <p:animEffect filter="fade" transition="in">
                                      <p:cBhvr>
                                        <p:cTn dur="500" id="39"/>
                                        <p:tgtEl>
                                          <p:spTgt spid="21"/>
                                        </p:tgtEl>
                                      </p:cBhvr>
                                    </p:animEffect>
                                  </p:childTnLst>
                                </p:cTn>
                              </p:par>
                              <p:par>
                                <p:cTn decel="100000" fill="hold" grpId="0" id="40" nodeType="withEffect" presetClass="entr" presetID="49" presetSubtype="0">
                                  <p:stCondLst>
                                    <p:cond delay="1250"/>
                                  </p:stCondLst>
                                  <p:childTnLst>
                                    <p:set>
                                      <p:cBhvr>
                                        <p:cTn dur="1" fill="hold" id="41">
                                          <p:stCondLst>
                                            <p:cond delay="0"/>
                                          </p:stCondLst>
                                        </p:cTn>
                                        <p:tgtEl>
                                          <p:spTgt spid="22"/>
                                        </p:tgtEl>
                                        <p:attrNameLst>
                                          <p:attrName>style.visibility</p:attrName>
                                        </p:attrNameLst>
                                      </p:cBhvr>
                                      <p:to>
                                        <p:strVal val="visible"/>
                                      </p:to>
                                    </p:set>
                                    <p:anim calcmode="lin" valueType="num">
                                      <p:cBhvr>
                                        <p:cTn dur="500" fill="hold" id="42"/>
                                        <p:tgtEl>
                                          <p:spTgt spid="22"/>
                                        </p:tgtEl>
                                        <p:attrNameLst>
                                          <p:attrName>ppt_w</p:attrName>
                                        </p:attrNameLst>
                                      </p:cBhvr>
                                      <p:tavLst>
                                        <p:tav tm="0">
                                          <p:val>
                                            <p:fltVal val="0"/>
                                          </p:val>
                                        </p:tav>
                                        <p:tav tm="100000">
                                          <p:val>
                                            <p:strVal val="#ppt_w"/>
                                          </p:val>
                                        </p:tav>
                                      </p:tavLst>
                                    </p:anim>
                                    <p:anim calcmode="lin" valueType="num">
                                      <p:cBhvr>
                                        <p:cTn dur="500" fill="hold" id="43"/>
                                        <p:tgtEl>
                                          <p:spTgt spid="22"/>
                                        </p:tgtEl>
                                        <p:attrNameLst>
                                          <p:attrName>ppt_h</p:attrName>
                                        </p:attrNameLst>
                                      </p:cBhvr>
                                      <p:tavLst>
                                        <p:tav tm="0">
                                          <p:val>
                                            <p:fltVal val="0"/>
                                          </p:val>
                                        </p:tav>
                                        <p:tav tm="100000">
                                          <p:val>
                                            <p:strVal val="#ppt_h"/>
                                          </p:val>
                                        </p:tav>
                                      </p:tavLst>
                                    </p:anim>
                                    <p:anim calcmode="lin" valueType="num">
                                      <p:cBhvr>
                                        <p:cTn dur="500" fill="hold" id="44"/>
                                        <p:tgtEl>
                                          <p:spTgt spid="22"/>
                                        </p:tgtEl>
                                        <p:attrNameLst>
                                          <p:attrName>style.rotation</p:attrName>
                                        </p:attrNameLst>
                                      </p:cBhvr>
                                      <p:tavLst>
                                        <p:tav tm="0">
                                          <p:val>
                                            <p:fltVal val="360"/>
                                          </p:val>
                                        </p:tav>
                                        <p:tav tm="100000">
                                          <p:val>
                                            <p:fltVal val="0"/>
                                          </p:val>
                                        </p:tav>
                                      </p:tavLst>
                                    </p:anim>
                                    <p:animEffect filter="fade" transition="in">
                                      <p:cBhvr>
                                        <p:cTn dur="500" id="45"/>
                                        <p:tgtEl>
                                          <p:spTgt spid="22"/>
                                        </p:tgtEl>
                                      </p:cBhvr>
                                    </p:animEffect>
                                  </p:childTnLst>
                                </p:cTn>
                              </p:par>
                              <p:par>
                                <p:cTn decel="100000" fill="hold" grpId="0" id="46" nodeType="withEffect" presetClass="entr" presetID="49" presetSubtype="0">
                                  <p:stCondLst>
                                    <p:cond delay="1750"/>
                                  </p:stCondLst>
                                  <p:childTnLst>
                                    <p:set>
                                      <p:cBhvr>
                                        <p:cTn dur="1" fill="hold" id="47">
                                          <p:stCondLst>
                                            <p:cond delay="0"/>
                                          </p:stCondLst>
                                        </p:cTn>
                                        <p:tgtEl>
                                          <p:spTgt spid="23"/>
                                        </p:tgtEl>
                                        <p:attrNameLst>
                                          <p:attrName>style.visibility</p:attrName>
                                        </p:attrNameLst>
                                      </p:cBhvr>
                                      <p:to>
                                        <p:strVal val="visible"/>
                                      </p:to>
                                    </p:set>
                                    <p:anim calcmode="lin" valueType="num">
                                      <p:cBhvr>
                                        <p:cTn dur="500" fill="hold" id="48"/>
                                        <p:tgtEl>
                                          <p:spTgt spid="23"/>
                                        </p:tgtEl>
                                        <p:attrNameLst>
                                          <p:attrName>ppt_w</p:attrName>
                                        </p:attrNameLst>
                                      </p:cBhvr>
                                      <p:tavLst>
                                        <p:tav tm="0">
                                          <p:val>
                                            <p:fltVal val="0"/>
                                          </p:val>
                                        </p:tav>
                                        <p:tav tm="100000">
                                          <p:val>
                                            <p:strVal val="#ppt_w"/>
                                          </p:val>
                                        </p:tav>
                                      </p:tavLst>
                                    </p:anim>
                                    <p:anim calcmode="lin" valueType="num">
                                      <p:cBhvr>
                                        <p:cTn dur="500" fill="hold" id="49"/>
                                        <p:tgtEl>
                                          <p:spTgt spid="23"/>
                                        </p:tgtEl>
                                        <p:attrNameLst>
                                          <p:attrName>ppt_h</p:attrName>
                                        </p:attrNameLst>
                                      </p:cBhvr>
                                      <p:tavLst>
                                        <p:tav tm="0">
                                          <p:val>
                                            <p:fltVal val="0"/>
                                          </p:val>
                                        </p:tav>
                                        <p:tav tm="100000">
                                          <p:val>
                                            <p:strVal val="#ppt_h"/>
                                          </p:val>
                                        </p:tav>
                                      </p:tavLst>
                                    </p:anim>
                                    <p:anim calcmode="lin" valueType="num">
                                      <p:cBhvr>
                                        <p:cTn dur="500" fill="hold" id="50"/>
                                        <p:tgtEl>
                                          <p:spTgt spid="23"/>
                                        </p:tgtEl>
                                        <p:attrNameLst>
                                          <p:attrName>style.rotation</p:attrName>
                                        </p:attrNameLst>
                                      </p:cBhvr>
                                      <p:tavLst>
                                        <p:tav tm="0">
                                          <p:val>
                                            <p:fltVal val="360"/>
                                          </p:val>
                                        </p:tav>
                                        <p:tav tm="100000">
                                          <p:val>
                                            <p:fltVal val="0"/>
                                          </p:val>
                                        </p:tav>
                                      </p:tavLst>
                                    </p:anim>
                                    <p:animEffect filter="fade" transition="in">
                                      <p:cBhvr>
                                        <p:cTn dur="500" id="51"/>
                                        <p:tgtEl>
                                          <p:spTgt spid="23"/>
                                        </p:tgtEl>
                                      </p:cBhvr>
                                    </p:animEffect>
                                  </p:childTnLst>
                                </p:cTn>
                              </p:par>
                              <p:par>
                                <p:cTn decel="100000" fill="hold" grpId="0" id="52" nodeType="withEffect" presetClass="entr" presetID="49" presetSubtype="0">
                                  <p:stCondLst>
                                    <p:cond delay="225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 calcmode="lin" valueType="num">
                                      <p:cBhvr>
                                        <p:cTn dur="500" fill="hold" id="56"/>
                                        <p:tgtEl>
                                          <p:spTgt spid="19"/>
                                        </p:tgtEl>
                                        <p:attrNameLst>
                                          <p:attrName>style.rotation</p:attrName>
                                        </p:attrNameLst>
                                      </p:cBhvr>
                                      <p:tavLst>
                                        <p:tav tm="0">
                                          <p:val>
                                            <p:fltVal val="360"/>
                                          </p:val>
                                        </p:tav>
                                        <p:tav tm="100000">
                                          <p:val>
                                            <p:fltVal val="0"/>
                                          </p:val>
                                        </p:tav>
                                      </p:tavLst>
                                    </p:anim>
                                    <p:animEffect filter="fade" transition="in">
                                      <p:cBhvr>
                                        <p:cTn dur="500" id="57"/>
                                        <p:tgtEl>
                                          <p:spTgt spid="19"/>
                                        </p:tgtEl>
                                      </p:cBhvr>
                                    </p:animEffect>
                                  </p:childTnLst>
                                </p:cTn>
                              </p:par>
                            </p:childTnLst>
                          </p:cTn>
                        </p:par>
                        <p:par>
                          <p:cTn fill="hold" id="58" nodeType="afterGroup">
                            <p:stCondLst>
                              <p:cond delay="4000"/>
                            </p:stCondLst>
                            <p:childTnLst>
                              <p:par>
                                <p:cTn fill="hold" id="59" nodeType="afterEffect" presetClass="entr" presetID="42"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1000" id="61"/>
                                        <p:tgtEl>
                                          <p:spTgt spid="24"/>
                                        </p:tgtEl>
                                      </p:cBhvr>
                                    </p:animEffect>
                                    <p:anim calcmode="lin" valueType="num">
                                      <p:cBhvr>
                                        <p:cTn dur="1000" fill="hold" id="62"/>
                                        <p:tgtEl>
                                          <p:spTgt spid="24"/>
                                        </p:tgtEl>
                                        <p:attrNameLst>
                                          <p:attrName>ppt_x</p:attrName>
                                        </p:attrNameLst>
                                      </p:cBhvr>
                                      <p:tavLst>
                                        <p:tav tm="0">
                                          <p:val>
                                            <p:strVal val="#ppt_x"/>
                                          </p:val>
                                        </p:tav>
                                        <p:tav tm="100000">
                                          <p:val>
                                            <p:strVal val="#ppt_x"/>
                                          </p:val>
                                        </p:tav>
                                      </p:tavLst>
                                    </p:anim>
                                    <p:anim calcmode="lin" valueType="num">
                                      <p:cBhvr>
                                        <p:cTn dur="1000" fill="hold" id="63"/>
                                        <p:tgtEl>
                                          <p:spTgt spid="24"/>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000"/>
                            </p:stCondLst>
                            <p:childTnLst>
                              <p:par>
                                <p:cTn fill="hold" id="65" nodeType="afterEffect" presetClass="entr" presetID="42" presetSubtype="0">
                                  <p:stCondLst>
                                    <p:cond delay="0"/>
                                  </p:stCondLst>
                                  <p:childTnLst>
                                    <p:set>
                                      <p:cBhvr>
                                        <p:cTn dur="1" fill="hold" id="66">
                                          <p:stCondLst>
                                            <p:cond delay="0"/>
                                          </p:stCondLst>
                                        </p:cTn>
                                        <p:tgtEl>
                                          <p:spTgt spid="28"/>
                                        </p:tgtEl>
                                        <p:attrNameLst>
                                          <p:attrName>style.visibility</p:attrName>
                                        </p:attrNameLst>
                                      </p:cBhvr>
                                      <p:to>
                                        <p:strVal val="visible"/>
                                      </p:to>
                                    </p:set>
                                    <p:animEffect filter="fade" transition="in">
                                      <p:cBhvr>
                                        <p:cTn dur="1000" id="67"/>
                                        <p:tgtEl>
                                          <p:spTgt spid="28"/>
                                        </p:tgtEl>
                                      </p:cBhvr>
                                    </p:animEffect>
                                    <p:anim calcmode="lin" valueType="num">
                                      <p:cBhvr>
                                        <p:cTn dur="1000" fill="hold" id="68"/>
                                        <p:tgtEl>
                                          <p:spTgt spid="28"/>
                                        </p:tgtEl>
                                        <p:attrNameLst>
                                          <p:attrName>ppt_x</p:attrName>
                                        </p:attrNameLst>
                                      </p:cBhvr>
                                      <p:tavLst>
                                        <p:tav tm="0">
                                          <p:val>
                                            <p:strVal val="#ppt_x"/>
                                          </p:val>
                                        </p:tav>
                                        <p:tav tm="100000">
                                          <p:val>
                                            <p:strVal val="#ppt_x"/>
                                          </p:val>
                                        </p:tav>
                                      </p:tavLst>
                                    </p:anim>
                                    <p:anim calcmode="lin" valueType="num">
                                      <p:cBhvr>
                                        <p:cTn dur="1000" fill="hold" id="69"/>
                                        <p:tgtEl>
                                          <p:spTgt spid="28"/>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6000"/>
                            </p:stCondLst>
                            <p:childTnLst>
                              <p:par>
                                <p:cTn fill="hold" id="71" nodeType="afterEffect" presetClass="entr" presetID="42" presetSubtype="0">
                                  <p:stCondLst>
                                    <p:cond delay="0"/>
                                  </p:stCondLst>
                                  <p:childTnLst>
                                    <p:set>
                                      <p:cBhvr>
                                        <p:cTn dur="1" fill="hold" id="72">
                                          <p:stCondLst>
                                            <p:cond delay="0"/>
                                          </p:stCondLst>
                                        </p:cTn>
                                        <p:tgtEl>
                                          <p:spTgt spid="12"/>
                                        </p:tgtEl>
                                        <p:attrNameLst>
                                          <p:attrName>style.visibility</p:attrName>
                                        </p:attrNameLst>
                                      </p:cBhvr>
                                      <p:to>
                                        <p:strVal val="visible"/>
                                      </p:to>
                                    </p:set>
                                    <p:animEffect filter="fade" transition="in">
                                      <p:cBhvr>
                                        <p:cTn dur="1000" id="73"/>
                                        <p:tgtEl>
                                          <p:spTgt spid="12"/>
                                        </p:tgtEl>
                                      </p:cBhvr>
                                    </p:animEffect>
                                    <p:anim calcmode="lin" valueType="num">
                                      <p:cBhvr>
                                        <p:cTn dur="1000" fill="hold" id="74"/>
                                        <p:tgtEl>
                                          <p:spTgt spid="12"/>
                                        </p:tgtEl>
                                        <p:attrNameLst>
                                          <p:attrName>ppt_x</p:attrName>
                                        </p:attrNameLst>
                                      </p:cBhvr>
                                      <p:tavLst>
                                        <p:tav tm="0">
                                          <p:val>
                                            <p:strVal val="#ppt_x"/>
                                          </p:val>
                                        </p:tav>
                                        <p:tav tm="100000">
                                          <p:val>
                                            <p:strVal val="#ppt_x"/>
                                          </p:val>
                                        </p:tav>
                                      </p:tavLst>
                                    </p:anim>
                                    <p:anim calcmode="lin" valueType="num">
                                      <p:cBhvr>
                                        <p:cTn dur="1000" fill="hold" id="75"/>
                                        <p:tgtEl>
                                          <p:spTgt spid="12"/>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7000"/>
                            </p:stCondLst>
                            <p:childTnLst>
                              <p:par>
                                <p:cTn fill="hold" id="77" nodeType="afterEffect" presetClass="entr" presetID="42" presetSubtype="0">
                                  <p:stCondLst>
                                    <p:cond delay="0"/>
                                  </p:stCondLst>
                                  <p:childTnLst>
                                    <p:set>
                                      <p:cBhvr>
                                        <p:cTn dur="1" fill="hold" id="78">
                                          <p:stCondLst>
                                            <p:cond delay="0"/>
                                          </p:stCondLst>
                                        </p:cTn>
                                        <p:tgtEl>
                                          <p:spTgt spid="33"/>
                                        </p:tgtEl>
                                        <p:attrNameLst>
                                          <p:attrName>style.visibility</p:attrName>
                                        </p:attrNameLst>
                                      </p:cBhvr>
                                      <p:to>
                                        <p:strVal val="visible"/>
                                      </p:to>
                                    </p:set>
                                    <p:animEffect filter="fade" transition="in">
                                      <p:cBhvr>
                                        <p:cTn dur="1000" id="79"/>
                                        <p:tgtEl>
                                          <p:spTgt spid="33"/>
                                        </p:tgtEl>
                                      </p:cBhvr>
                                    </p:animEffect>
                                    <p:anim calcmode="lin" valueType="num">
                                      <p:cBhvr>
                                        <p:cTn dur="1000" fill="hold" id="80"/>
                                        <p:tgtEl>
                                          <p:spTgt spid="33"/>
                                        </p:tgtEl>
                                        <p:attrNameLst>
                                          <p:attrName>ppt_x</p:attrName>
                                        </p:attrNameLst>
                                      </p:cBhvr>
                                      <p:tavLst>
                                        <p:tav tm="0">
                                          <p:val>
                                            <p:strVal val="#ppt_x"/>
                                          </p:val>
                                        </p:tav>
                                        <p:tav tm="100000">
                                          <p:val>
                                            <p:strVal val="#ppt_x"/>
                                          </p:val>
                                        </p:tav>
                                      </p:tavLst>
                                    </p:anim>
                                    <p:anim calcmode="lin" valueType="num">
                                      <p:cBhvr>
                                        <p:cTn dur="1000" fill="hold" id="81"/>
                                        <p:tgtEl>
                                          <p:spTgt spid="33"/>
                                        </p:tgtEl>
                                        <p:attrNameLst>
                                          <p:attrName>ppt_y</p:attrName>
                                        </p:attrNameLst>
                                      </p:cBhvr>
                                      <p:tavLst>
                                        <p:tav tm="0">
                                          <p:val>
                                            <p:strVal val="#ppt_y+.1"/>
                                          </p:val>
                                        </p:tav>
                                        <p:tav tm="100000">
                                          <p:val>
                                            <p:strVal val="#ppt_y"/>
                                          </p:val>
                                        </p:tav>
                                      </p:tavLst>
                                    </p:anim>
                                  </p:childTnLst>
                                </p:cTn>
                              </p:par>
                              <p:par>
                                <p:cTn fill="hold" grpId="0" id="82" nodeType="withEffect" presetClass="entr" presetID="53" presetSubtype="0">
                                  <p:stCondLst>
                                    <p:cond delay="500"/>
                                  </p:stCondLst>
                                  <p:childTnLst>
                                    <p:set>
                                      <p:cBhvr>
                                        <p:cTn dur="1" fill="hold" id="83">
                                          <p:stCondLst>
                                            <p:cond delay="0"/>
                                          </p:stCondLst>
                                        </p:cTn>
                                        <p:tgtEl>
                                          <p:spTgt spid="37"/>
                                        </p:tgtEl>
                                        <p:attrNameLst>
                                          <p:attrName>style.visibility</p:attrName>
                                        </p:attrNameLst>
                                      </p:cBhvr>
                                      <p:to>
                                        <p:strVal val="visible"/>
                                      </p:to>
                                    </p:set>
                                    <p:anim calcmode="lin" valueType="num">
                                      <p:cBhvr>
                                        <p:cTn dur="500" fill="hold" id="84"/>
                                        <p:tgtEl>
                                          <p:spTgt spid="37"/>
                                        </p:tgtEl>
                                        <p:attrNameLst>
                                          <p:attrName>ppt_w</p:attrName>
                                        </p:attrNameLst>
                                      </p:cBhvr>
                                      <p:tavLst>
                                        <p:tav tm="0">
                                          <p:val>
                                            <p:fltVal val="0"/>
                                          </p:val>
                                        </p:tav>
                                        <p:tav tm="100000">
                                          <p:val>
                                            <p:strVal val="#ppt_w"/>
                                          </p:val>
                                        </p:tav>
                                      </p:tavLst>
                                    </p:anim>
                                    <p:anim calcmode="lin" valueType="num">
                                      <p:cBhvr>
                                        <p:cTn dur="500" fill="hold" id="85"/>
                                        <p:tgtEl>
                                          <p:spTgt spid="37"/>
                                        </p:tgtEl>
                                        <p:attrNameLst>
                                          <p:attrName>ppt_h</p:attrName>
                                        </p:attrNameLst>
                                      </p:cBhvr>
                                      <p:tavLst>
                                        <p:tav tm="0">
                                          <p:val>
                                            <p:fltVal val="0"/>
                                          </p:val>
                                        </p:tav>
                                        <p:tav tm="100000">
                                          <p:val>
                                            <p:strVal val="#ppt_h"/>
                                          </p:val>
                                        </p:tav>
                                      </p:tavLst>
                                    </p:anim>
                                    <p:animEffect filter="fade" transition="in">
                                      <p:cBhvr>
                                        <p:cTn dur="500" id="86"/>
                                        <p:tgtEl>
                                          <p:spTgt spid="37"/>
                                        </p:tgtEl>
                                      </p:cBhvr>
                                    </p:animEffect>
                                  </p:childTnLst>
                                </p:cTn>
                              </p:par>
                              <p:par>
                                <p:cTn fill="hold" grpId="0" id="87" nodeType="withEffect" presetClass="entr" presetID="53" presetSubtype="0">
                                  <p:stCondLst>
                                    <p:cond delay="500"/>
                                  </p:stCondLst>
                                  <p:childTnLst>
                                    <p:set>
                                      <p:cBhvr>
                                        <p:cTn dur="1" fill="hold" id="88">
                                          <p:stCondLst>
                                            <p:cond delay="0"/>
                                          </p:stCondLst>
                                        </p:cTn>
                                        <p:tgtEl>
                                          <p:spTgt spid="38"/>
                                        </p:tgtEl>
                                        <p:attrNameLst>
                                          <p:attrName>style.visibility</p:attrName>
                                        </p:attrNameLst>
                                      </p:cBhvr>
                                      <p:to>
                                        <p:strVal val="visible"/>
                                      </p:to>
                                    </p:set>
                                    <p:anim calcmode="lin" valueType="num">
                                      <p:cBhvr>
                                        <p:cTn dur="500" fill="hold" id="89"/>
                                        <p:tgtEl>
                                          <p:spTgt spid="38"/>
                                        </p:tgtEl>
                                        <p:attrNameLst>
                                          <p:attrName>ppt_w</p:attrName>
                                        </p:attrNameLst>
                                      </p:cBhvr>
                                      <p:tavLst>
                                        <p:tav tm="0">
                                          <p:val>
                                            <p:fltVal val="0"/>
                                          </p:val>
                                        </p:tav>
                                        <p:tav tm="100000">
                                          <p:val>
                                            <p:strVal val="#ppt_w"/>
                                          </p:val>
                                        </p:tav>
                                      </p:tavLst>
                                    </p:anim>
                                    <p:anim calcmode="lin" valueType="num">
                                      <p:cBhvr>
                                        <p:cTn dur="500" fill="hold" id="90"/>
                                        <p:tgtEl>
                                          <p:spTgt spid="38"/>
                                        </p:tgtEl>
                                        <p:attrNameLst>
                                          <p:attrName>ppt_h</p:attrName>
                                        </p:attrNameLst>
                                      </p:cBhvr>
                                      <p:tavLst>
                                        <p:tav tm="0">
                                          <p:val>
                                            <p:fltVal val="0"/>
                                          </p:val>
                                        </p:tav>
                                        <p:tav tm="100000">
                                          <p:val>
                                            <p:strVal val="#ppt_h"/>
                                          </p:val>
                                        </p:tav>
                                      </p:tavLst>
                                    </p:anim>
                                    <p:animEffect filter="fade" transition="in">
                                      <p:cBhvr>
                                        <p:cTn dur="500" id="91"/>
                                        <p:tgtEl>
                                          <p:spTgt spid="38"/>
                                        </p:tgtEl>
                                      </p:cBhvr>
                                    </p:animEffect>
                                  </p:childTnLst>
                                </p:cTn>
                              </p:par>
                              <p:par>
                                <p:cTn fill="hold" grpId="0" id="92" nodeType="withEffect" presetClass="entr" presetID="53" presetSubtype="0">
                                  <p:stCondLst>
                                    <p:cond delay="500"/>
                                  </p:stCondLst>
                                  <p:childTnLst>
                                    <p:set>
                                      <p:cBhvr>
                                        <p:cTn dur="1" fill="hold" id="93">
                                          <p:stCondLst>
                                            <p:cond delay="0"/>
                                          </p:stCondLst>
                                        </p:cTn>
                                        <p:tgtEl>
                                          <p:spTgt spid="39"/>
                                        </p:tgtEl>
                                        <p:attrNameLst>
                                          <p:attrName>style.visibility</p:attrName>
                                        </p:attrNameLst>
                                      </p:cBhvr>
                                      <p:to>
                                        <p:strVal val="visible"/>
                                      </p:to>
                                    </p:set>
                                    <p:anim calcmode="lin" valueType="num">
                                      <p:cBhvr>
                                        <p:cTn dur="500" fill="hold" id="94"/>
                                        <p:tgtEl>
                                          <p:spTgt spid="39"/>
                                        </p:tgtEl>
                                        <p:attrNameLst>
                                          <p:attrName>ppt_w</p:attrName>
                                        </p:attrNameLst>
                                      </p:cBhvr>
                                      <p:tavLst>
                                        <p:tav tm="0">
                                          <p:val>
                                            <p:fltVal val="0"/>
                                          </p:val>
                                        </p:tav>
                                        <p:tav tm="100000">
                                          <p:val>
                                            <p:strVal val="#ppt_w"/>
                                          </p:val>
                                        </p:tav>
                                      </p:tavLst>
                                    </p:anim>
                                    <p:anim calcmode="lin" valueType="num">
                                      <p:cBhvr>
                                        <p:cTn dur="500" fill="hold" id="95"/>
                                        <p:tgtEl>
                                          <p:spTgt spid="39"/>
                                        </p:tgtEl>
                                        <p:attrNameLst>
                                          <p:attrName>ppt_h</p:attrName>
                                        </p:attrNameLst>
                                      </p:cBhvr>
                                      <p:tavLst>
                                        <p:tav tm="0">
                                          <p:val>
                                            <p:fltVal val="0"/>
                                          </p:val>
                                        </p:tav>
                                        <p:tav tm="100000">
                                          <p:val>
                                            <p:strVal val="#ppt_h"/>
                                          </p:val>
                                        </p:tav>
                                      </p:tavLst>
                                    </p:anim>
                                    <p:animEffect filter="fade" transition="in">
                                      <p:cBhvr>
                                        <p:cTn dur="500" id="96"/>
                                        <p:tgtEl>
                                          <p:spTgt spid="39"/>
                                        </p:tgtEl>
                                      </p:cBhvr>
                                    </p:animEffect>
                                  </p:childTnLst>
                                </p:cTn>
                              </p:par>
                              <p:par>
                                <p:cTn fill="hold" grpId="0" id="97" nodeType="withEffect" presetClass="entr" presetID="53" presetSubtype="0">
                                  <p:stCondLst>
                                    <p:cond delay="500"/>
                                  </p:stCondLst>
                                  <p:childTnLst>
                                    <p:set>
                                      <p:cBhvr>
                                        <p:cTn dur="1" fill="hold" id="98">
                                          <p:stCondLst>
                                            <p:cond delay="0"/>
                                          </p:stCondLst>
                                        </p:cTn>
                                        <p:tgtEl>
                                          <p:spTgt spid="40"/>
                                        </p:tgtEl>
                                        <p:attrNameLst>
                                          <p:attrName>style.visibility</p:attrName>
                                        </p:attrNameLst>
                                      </p:cBhvr>
                                      <p:to>
                                        <p:strVal val="visible"/>
                                      </p:to>
                                    </p:set>
                                    <p:anim calcmode="lin" valueType="num">
                                      <p:cBhvr>
                                        <p:cTn dur="500" fill="hold" id="99"/>
                                        <p:tgtEl>
                                          <p:spTgt spid="40"/>
                                        </p:tgtEl>
                                        <p:attrNameLst>
                                          <p:attrName>ppt_w</p:attrName>
                                        </p:attrNameLst>
                                      </p:cBhvr>
                                      <p:tavLst>
                                        <p:tav tm="0">
                                          <p:val>
                                            <p:fltVal val="0"/>
                                          </p:val>
                                        </p:tav>
                                        <p:tav tm="100000">
                                          <p:val>
                                            <p:strVal val="#ppt_w"/>
                                          </p:val>
                                        </p:tav>
                                      </p:tavLst>
                                    </p:anim>
                                    <p:anim calcmode="lin" valueType="num">
                                      <p:cBhvr>
                                        <p:cTn dur="500" fill="hold" id="100"/>
                                        <p:tgtEl>
                                          <p:spTgt spid="40"/>
                                        </p:tgtEl>
                                        <p:attrNameLst>
                                          <p:attrName>ppt_h</p:attrName>
                                        </p:attrNameLst>
                                      </p:cBhvr>
                                      <p:tavLst>
                                        <p:tav tm="0">
                                          <p:val>
                                            <p:fltVal val="0"/>
                                          </p:val>
                                        </p:tav>
                                        <p:tav tm="100000">
                                          <p:val>
                                            <p:strVal val="#ppt_h"/>
                                          </p:val>
                                        </p:tav>
                                      </p:tavLst>
                                    </p:anim>
                                    <p:animEffect filter="fade" transition="in">
                                      <p:cBhvr>
                                        <p:cTn dur="500" id="10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18"/>
      <p:bldP grpId="0" spid="19"/>
      <p:bldP grpId="0" spid="20"/>
      <p:bldP grpId="0" spid="21"/>
      <p:bldP grpId="0" spid="22"/>
      <p:bldP grpId="0" spid="23"/>
      <p:bldP grpId="0" spid="37"/>
      <p:bldP grpId="0" spid="38"/>
      <p:bldP grpId="0" spid="39"/>
      <p:bldP grpId="0" spid="40"/>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资金用途</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第五章：财务与融资</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38</a:t>
            </a:r>
          </a:p>
        </p:txBody>
      </p:sp>
      <p:sp>
        <p:nvSpPr>
          <p:cNvPr id="13" name="KSO_Shape"/>
          <p:cNvSpPr/>
          <p:nvPr/>
        </p:nvSpPr>
        <p:spPr bwMode="auto">
          <a:xfrm>
            <a:off x="135315" y="188640"/>
            <a:ext cx="510646" cy="490221"/>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37" name="组合 36"/>
          <p:cNvGrpSpPr/>
          <p:nvPr/>
        </p:nvGrpSpPr>
        <p:grpSpPr>
          <a:xfrm>
            <a:off x="6857872" y="3306048"/>
            <a:ext cx="532123" cy="598139"/>
            <a:chOff x="5810678" y="1001615"/>
            <a:chExt cx="422361" cy="474760"/>
          </a:xfrm>
        </p:grpSpPr>
        <p:sp>
          <p:nvSpPr>
            <p:cNvPr id="38"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nvGrpSpPr>
            <p:cNvPr id="39" name="组合 38"/>
            <p:cNvGrpSpPr/>
            <p:nvPr/>
          </p:nvGrpSpPr>
          <p:grpSpPr>
            <a:xfrm>
              <a:off x="5810678" y="1001615"/>
              <a:ext cx="422361" cy="422361"/>
              <a:chOff x="5003908" y="1229805"/>
              <a:chExt cx="897741" cy="897741"/>
            </a:xfrm>
          </p:grpSpPr>
          <p:sp>
            <p:nvSpPr>
              <p:cNvPr id="40" name="Freeform 36"/>
              <p:cNvSpPr/>
              <p:nvPr/>
            </p:nvSpPr>
            <p:spPr bwMode="auto">
              <a:xfrm>
                <a:off x="5003908" y="1229805"/>
                <a:ext cx="897741" cy="897741"/>
              </a:xfrm>
              <a:prstGeom prst="ellipse">
                <a:avLst/>
              </a:prstGeom>
              <a:solidFill>
                <a:srgbClr val="00B0F0"/>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41" name="Freeform 38"/>
              <p:cNvSpPr/>
              <p:nvPr/>
            </p:nvSpPr>
            <p:spPr bwMode="auto">
              <a:xfrm>
                <a:off x="5069568" y="1255262"/>
                <a:ext cx="766422" cy="250808"/>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596 w 4756" name="T18"/>
                  <a:gd fmla="*/ 712 h 1576" name="T19"/>
                  <a:gd fmla="*/ 688 w 4756" name="T20"/>
                  <a:gd fmla="*/ 630 h 1576" name="T21"/>
                  <a:gd fmla="*/ 784 w 4756" name="T22"/>
                  <a:gd fmla="*/ 550 h 1576" name="T23"/>
                  <a:gd fmla="*/ 884 w 4756" name="T24"/>
                  <a:gd fmla="*/ 476 h 1576" name="T25"/>
                  <a:gd fmla="*/ 986 w 4756" name="T26"/>
                  <a:gd fmla="*/ 406 h 1576" name="T27"/>
                  <a:gd fmla="*/ 1092 w 4756" name="T28"/>
                  <a:gd fmla="*/ 342 h 1576" name="T29"/>
                  <a:gd fmla="*/ 1202 w 4756" name="T30"/>
                  <a:gd fmla="*/ 282 h 1576" name="T31"/>
                  <a:gd fmla="*/ 1316 w 4756" name="T32"/>
                  <a:gd fmla="*/ 228 h 1576" name="T33"/>
                  <a:gd fmla="*/ 1374 w 4756" name="T34"/>
                  <a:gd fmla="*/ 202 h 1576" name="T35"/>
                  <a:gd fmla="*/ 1490 w 4756" name="T36"/>
                  <a:gd fmla="*/ 156 h 1576" name="T37"/>
                  <a:gd fmla="*/ 1610 w 4756" name="T38"/>
                  <a:gd fmla="*/ 116 h 1576" name="T39"/>
                  <a:gd fmla="*/ 1732 w 4756" name="T40"/>
                  <a:gd fmla="*/ 80 h 1576" name="T41"/>
                  <a:gd fmla="*/ 1858 w 4756" name="T42"/>
                  <a:gd fmla="*/ 52 h 1576" name="T43"/>
                  <a:gd fmla="*/ 1984 w 4756" name="T44"/>
                  <a:gd fmla="*/ 30 h 1576" name="T45"/>
                  <a:gd fmla="*/ 2114 w 4756" name="T46"/>
                  <a:gd fmla="*/ 12 h 1576" name="T47"/>
                  <a:gd fmla="*/ 2246 w 4756" name="T48"/>
                  <a:gd fmla="*/ 2 h 1576" name="T49"/>
                  <a:gd fmla="*/ 2378 w 4756" name="T50"/>
                  <a:gd fmla="*/ 0 h 1576" name="T51"/>
                  <a:gd fmla="*/ 2444 w 4756" name="T52"/>
                  <a:gd fmla="*/ 0 h 1576" name="T53"/>
                  <a:gd fmla="*/ 2576 w 4756" name="T54"/>
                  <a:gd fmla="*/ 8 h 1576" name="T55"/>
                  <a:gd fmla="*/ 2706 w 4756" name="T56"/>
                  <a:gd fmla="*/ 20 h 1576" name="T57"/>
                  <a:gd fmla="*/ 2834 w 4756" name="T58"/>
                  <a:gd fmla="*/ 40 h 1576" name="T59"/>
                  <a:gd fmla="*/ 2962 w 4756" name="T60"/>
                  <a:gd fmla="*/ 66 h 1576" name="T61"/>
                  <a:gd fmla="*/ 3084 w 4756" name="T62"/>
                  <a:gd fmla="*/ 98 h 1576" name="T63"/>
                  <a:gd fmla="*/ 3206 w 4756" name="T64"/>
                  <a:gd fmla="*/ 136 h 1576" name="T65"/>
                  <a:gd fmla="*/ 3324 w 4756" name="T66"/>
                  <a:gd fmla="*/ 178 h 1576" name="T67"/>
                  <a:gd fmla="*/ 3382 w 4756" name="T68"/>
                  <a:gd fmla="*/ 202 h 1576" name="T69"/>
                  <a:gd fmla="*/ 3498 w 4756" name="T70"/>
                  <a:gd fmla="*/ 254 h 1576" name="T71"/>
                  <a:gd fmla="*/ 3608 w 4756" name="T72"/>
                  <a:gd fmla="*/ 312 h 1576" name="T73"/>
                  <a:gd fmla="*/ 3716 w 4756" name="T74"/>
                  <a:gd fmla="*/ 374 h 1576" name="T75"/>
                  <a:gd fmla="*/ 3822 w 4756" name="T76"/>
                  <a:gd fmla="*/ 440 h 1576" name="T77"/>
                  <a:gd fmla="*/ 3922 w 4756" name="T78"/>
                  <a:gd fmla="*/ 512 h 1576" name="T79"/>
                  <a:gd fmla="*/ 4020 w 4756" name="T80"/>
                  <a:gd fmla="*/ 590 h 1576" name="T81"/>
                  <a:gd fmla="*/ 4114 w 4756" name="T82"/>
                  <a:gd fmla="*/ 670 h 1576" name="T83"/>
                  <a:gd fmla="*/ 4204 w 4756" name="T84"/>
                  <a:gd fmla="*/ 756 h 1576" name="T85"/>
                  <a:gd fmla="*/ 4246 w 4756" name="T86"/>
                  <a:gd fmla="*/ 800 h 1576" name="T87"/>
                  <a:gd fmla="*/ 4330 w 4756" name="T88"/>
                  <a:gd fmla="*/ 892 h 1576" name="T89"/>
                  <a:gd fmla="*/ 4410 w 4756" name="T90"/>
                  <a:gd fmla="*/ 988 h 1576" name="T91"/>
                  <a:gd fmla="*/ 4484 w 4756" name="T92"/>
                  <a:gd fmla="*/ 1086 h 1576" name="T93"/>
                  <a:gd fmla="*/ 4552 w 4756" name="T94"/>
                  <a:gd fmla="*/ 1190 h 1576" name="T95"/>
                  <a:gd fmla="*/ 4618 w 4756" name="T96"/>
                  <a:gd fmla="*/ 1296 h 1576" name="T97"/>
                  <a:gd fmla="*/ 4678 w 4756" name="T98"/>
                  <a:gd fmla="*/ 1406 h 1576" name="T99"/>
                  <a:gd fmla="*/ 4732 w 4756" name="T100"/>
                  <a:gd fmla="*/ 1518 h 1576" name="T101"/>
                  <a:gd fmla="*/ 0 w 4756" name="T102"/>
                  <a:gd fmla="*/ 1576 h 1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42"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b="50000" l="50000" r="50000" t="50000"/>
                </a:path>
              </a:gra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grpSp>
      </p:grpSp>
      <p:grpSp>
        <p:nvGrpSpPr>
          <p:cNvPr id="43" name="组合 42"/>
          <p:cNvGrpSpPr/>
          <p:nvPr/>
        </p:nvGrpSpPr>
        <p:grpSpPr>
          <a:xfrm>
            <a:off x="4399918" y="5204908"/>
            <a:ext cx="830668" cy="950026"/>
            <a:chOff x="3299776" y="3943350"/>
            <a:chExt cx="659325" cy="754063"/>
          </a:xfrm>
        </p:grpSpPr>
        <p:sp>
          <p:nvSpPr>
            <p:cNvPr id="44"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nvGrpSpPr>
            <p:cNvPr id="45" name="Group 4"/>
            <p:cNvGrpSpPr/>
            <p:nvPr/>
          </p:nvGrpSpPr>
          <p:grpSpPr>
            <a:xfrm>
              <a:off x="3299776" y="3943350"/>
              <a:ext cx="659325" cy="658462"/>
              <a:chExt cx="1089" cy="1089"/>
            </a:xfrm>
          </p:grpSpPr>
          <p:sp>
            <p:nvSpPr>
              <p:cNvPr id="46" name="Oval 10"/>
              <p:cNvSpPr>
                <a:spLocks noChangeArrowheads="1"/>
              </p:cNvSpPr>
              <p:nvPr/>
            </p:nvSpPr>
            <p:spPr bwMode="auto">
              <a:xfrm>
                <a:off x="0" y="0"/>
                <a:ext cx="1089" cy="1089"/>
              </a:xfrm>
              <a:prstGeom prst="ellipse">
                <a:avLst/>
              </a:prstGeom>
              <a:gradFill rotWithShape="1">
                <a:gsLst>
                  <a:gs pos="0">
                    <a:srgbClr val="BEBEBE"/>
                  </a:gs>
                  <a:gs pos="100000">
                    <a:srgbClr val="6E6E6E"/>
                  </a:gs>
                </a:gsLst>
                <a:lin ang="5400000" scaled="1"/>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nvGrpSpPr>
              <p:cNvPr id="47" name="Group 6"/>
              <p:cNvGrpSpPr/>
              <p:nvPr/>
            </p:nvGrpSpPr>
            <p:grpSpPr>
              <a:xfrm>
                <a:off x="91" y="30"/>
                <a:ext cx="908" cy="296"/>
                <a:chExt cx="907" cy="295"/>
              </a:xfrm>
            </p:grpSpPr>
            <p:sp>
              <p:nvSpPr>
                <p:cNvPr id="48" name="Freeform 12"/>
                <p:cNvSpPr>
                  <a:spLocks noChangeArrowheads="1"/>
                </p:cNvSpPr>
                <p:nvPr/>
              </p:nvSpPr>
              <p:spPr bwMode="auto">
                <a:xfrm>
                  <a:off x="4" y="-1"/>
                  <a:ext cx="903" cy="296"/>
                </a:xfrm>
                <a:custGeom>
                  <a:gdLst>
                    <a:gd fmla="*/ 0 w 4756" name="T0"/>
                    <a:gd fmla="*/ 296 h 1576" name="T1"/>
                    <a:gd fmla="*/ 9 w 4756" name="T2"/>
                    <a:gd fmla="*/ 275 h 1576" name="T3"/>
                    <a:gd fmla="*/ 21 w 4756" name="T4"/>
                    <a:gd fmla="*/ 254 h 1576" name="T5"/>
                    <a:gd fmla="*/ 32 w 4756" name="T6"/>
                    <a:gd fmla="*/ 233 h 1576" name="T7"/>
                    <a:gd fmla="*/ 45 w 4756" name="T8"/>
                    <a:gd fmla="*/ 214 h 1576" name="T9"/>
                    <a:gd fmla="*/ 59 w 4756" name="T10"/>
                    <a:gd fmla="*/ 195 h 1576" name="T11"/>
                    <a:gd fmla="*/ 73 w 4756" name="T12"/>
                    <a:gd fmla="*/ 177 h 1576" name="T13"/>
                    <a:gd fmla="*/ 89 w 4756" name="T14"/>
                    <a:gd fmla="*/ 159 h 1576" name="T15"/>
                    <a:gd fmla="*/ 105 w 4756" name="T16"/>
                    <a:gd fmla="*/ 142 h 1576" name="T17"/>
                    <a:gd fmla="*/ 113 w 4756" name="T18"/>
                    <a:gd fmla="*/ 134 h 1576" name="T19"/>
                    <a:gd fmla="*/ 131 w 4756" name="T20"/>
                    <a:gd fmla="*/ 118 h 1576" name="T21"/>
                    <a:gd fmla="*/ 149 w 4756" name="T22"/>
                    <a:gd fmla="*/ 103 h 1576" name="T23"/>
                    <a:gd fmla="*/ 168 w 4756" name="T24"/>
                    <a:gd fmla="*/ 89 h 1576" name="T25"/>
                    <a:gd fmla="*/ 187 w 4756" name="T26"/>
                    <a:gd fmla="*/ 76 h 1576" name="T27"/>
                    <a:gd fmla="*/ 207 w 4756" name="T28"/>
                    <a:gd fmla="*/ 64 h 1576" name="T29"/>
                    <a:gd fmla="*/ 228 w 4756" name="T30"/>
                    <a:gd fmla="*/ 53 h 1576" name="T31"/>
                    <a:gd fmla="*/ 250 w 4756" name="T32"/>
                    <a:gd fmla="*/ 43 h 1576" name="T33"/>
                    <a:gd fmla="*/ 261 w 4756" name="T34"/>
                    <a:gd fmla="*/ 38 h 1576" name="T35"/>
                    <a:gd fmla="*/ 283 w 4756" name="T36"/>
                    <a:gd fmla="*/ 29 h 1576" name="T37"/>
                    <a:gd fmla="*/ 306 w 4756" name="T38"/>
                    <a:gd fmla="*/ 22 h 1576" name="T39"/>
                    <a:gd fmla="*/ 329 w 4756" name="T40"/>
                    <a:gd fmla="*/ 15 h 1576" name="T41"/>
                    <a:gd fmla="*/ 353 w 4756" name="T42"/>
                    <a:gd fmla="*/ 10 h 1576" name="T43"/>
                    <a:gd fmla="*/ 377 w 4756" name="T44"/>
                    <a:gd fmla="*/ 6 h 1576" name="T45"/>
                    <a:gd fmla="*/ 401 w 4756" name="T46"/>
                    <a:gd fmla="*/ 2 h 1576" name="T47"/>
                    <a:gd fmla="*/ 426 w 4756" name="T48"/>
                    <a:gd fmla="*/ 0 h 1576" name="T49"/>
                    <a:gd fmla="*/ 451 w 4756" name="T50"/>
                    <a:gd fmla="*/ 0 h 1576" name="T51"/>
                    <a:gd fmla="*/ 464 w 4756" name="T52"/>
                    <a:gd fmla="*/ 0 h 1576" name="T53"/>
                    <a:gd fmla="*/ 489 w 4756" name="T54"/>
                    <a:gd fmla="*/ 2 h 1576" name="T55"/>
                    <a:gd fmla="*/ 514 w 4756" name="T56"/>
                    <a:gd fmla="*/ 4 h 1576" name="T57"/>
                    <a:gd fmla="*/ 538 w 4756" name="T58"/>
                    <a:gd fmla="*/ 8 h 1576" name="T59"/>
                    <a:gd fmla="*/ 562 w 4756" name="T60"/>
                    <a:gd fmla="*/ 12 h 1576" name="T61"/>
                    <a:gd fmla="*/ 586 w 4756" name="T62"/>
                    <a:gd fmla="*/ 18 h 1576" name="T63"/>
                    <a:gd fmla="*/ 609 w 4756" name="T64"/>
                    <a:gd fmla="*/ 26 h 1576" name="T65"/>
                    <a:gd fmla="*/ 631 w 4756" name="T66"/>
                    <a:gd fmla="*/ 33 h 1576" name="T67"/>
                    <a:gd fmla="*/ 642 w 4756" name="T68"/>
                    <a:gd fmla="*/ 38 h 1576" name="T69"/>
                    <a:gd fmla="*/ 664 w 4756" name="T70"/>
                    <a:gd fmla="*/ 48 h 1576" name="T71"/>
                    <a:gd fmla="*/ 685 w 4756" name="T72"/>
                    <a:gd fmla="*/ 59 h 1576" name="T73"/>
                    <a:gd fmla="*/ 706 w 4756" name="T74"/>
                    <a:gd fmla="*/ 70 h 1576" name="T75"/>
                    <a:gd fmla="*/ 726 w 4756" name="T76"/>
                    <a:gd fmla="*/ 83 h 1576" name="T77"/>
                    <a:gd fmla="*/ 745 w 4756" name="T78"/>
                    <a:gd fmla="*/ 96 h 1576" name="T79"/>
                    <a:gd fmla="*/ 763 w 4756" name="T80"/>
                    <a:gd fmla="*/ 111 h 1576" name="T81"/>
                    <a:gd fmla="*/ 781 w 4756" name="T82"/>
                    <a:gd fmla="*/ 126 h 1576" name="T83"/>
                    <a:gd fmla="*/ 798 w 4756" name="T84"/>
                    <a:gd fmla="*/ 142 h 1576" name="T85"/>
                    <a:gd fmla="*/ 806 w 4756" name="T86"/>
                    <a:gd fmla="*/ 150 h 1576" name="T87"/>
                    <a:gd fmla="*/ 822 w 4756" name="T88"/>
                    <a:gd fmla="*/ 168 h 1576" name="T89"/>
                    <a:gd fmla="*/ 837 w 4756" name="T90"/>
                    <a:gd fmla="*/ 186 h 1576" name="T91"/>
                    <a:gd fmla="*/ 851 w 4756" name="T92"/>
                    <a:gd fmla="*/ 204 h 1576" name="T93"/>
                    <a:gd fmla="*/ 864 w 4756" name="T94"/>
                    <a:gd fmla="*/ 224 h 1576" name="T95"/>
                    <a:gd fmla="*/ 877 w 4756" name="T96"/>
                    <a:gd fmla="*/ 243 h 1576" name="T97"/>
                    <a:gd fmla="*/ 888 w 4756" name="T98"/>
                    <a:gd fmla="*/ 264 h 1576" name="T99"/>
                    <a:gd fmla="*/ 898 w 4756" name="T100"/>
                    <a:gd fmla="*/ 285 h 1576" name="T101"/>
                    <a:gd fmla="*/ 0 w 4756" name="T102"/>
                    <a:gd fmla="*/ 296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3025"/>
                </a:p>
              </p:txBody>
            </p:sp>
            <p:sp>
              <p:nvSpPr>
                <p:cNvPr id="49"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grpSp>
      </p:grpSp>
      <p:sp>
        <p:nvSpPr>
          <p:cNvPr id="50" name="AutoShape 66"/>
          <p:cNvSpPr>
            <a:spLocks noChangeArrowheads="1"/>
          </p:cNvSpPr>
          <p:nvPr/>
        </p:nvSpPr>
        <p:spPr bwMode="auto">
          <a:xfrm rot="20883400">
            <a:off x="3841490" y="1201066"/>
            <a:ext cx="1360036" cy="1360036"/>
          </a:xfrm>
          <a:custGeom>
            <a:gdLst>
              <a:gd fmla="*/ 600 w 21600" name="T0"/>
              <a:gd fmla="*/ 0 h 21600" name="T1"/>
              <a:gd fmla="*/ 250 w 21600" name="T2"/>
              <a:gd fmla="*/ 200 h 21600" name="T3"/>
              <a:gd fmla="*/ 550 w 21600" name="T4"/>
              <a:gd fmla="*/ 250 h 21600" name="T5"/>
              <a:gd fmla="*/ 1099 w 21600" name="T6"/>
              <a:gd fmla="*/ 150 h 21600" name="T7"/>
              <a:gd fmla="*/ 1000 w 21600" name="T8"/>
              <a:gd fmla="*/ 500 h 21600" name="T9"/>
              <a:gd fmla="*/ 650 w 21600" name="T10"/>
              <a:gd fmla="*/ 450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98"/>
            </a:srgbClr>
          </a:solidFill>
          <a:ln>
            <a:noFill/>
          </a:ln>
          <a:extLst>
            <a:ext uri="{91240B29-F687-4F45-9708-019B960494DF}">
              <a14:hiddenLine w="9525">
                <a:solidFill>
                  <a:srgbClr val="000000"/>
                </a:solidFill>
                <a:miter lim="800000"/>
                <a:headEnd/>
                <a:tailEnd/>
              </a14:hiddenLine>
            </a:ext>
          </a:extLst>
        </p:spPr>
        <p:txBody>
          <a:bodyPr anchor="ctr" bIns="57598" lIns="115196" rIns="115196" tIns="57598" wrap="none"/>
          <a:lstStyle/>
          <a:p>
            <a:endParaRPr altLang="en-US" lang="zh-CN" sz="3025"/>
          </a:p>
        </p:txBody>
      </p:sp>
      <p:grpSp>
        <p:nvGrpSpPr>
          <p:cNvPr id="51" name="组合 50"/>
          <p:cNvGrpSpPr/>
          <p:nvPr/>
        </p:nvGrpSpPr>
        <p:grpSpPr>
          <a:xfrm>
            <a:off x="5442592" y="4976902"/>
            <a:ext cx="591052" cy="678019"/>
            <a:chOff x="4127375" y="3762375"/>
            <a:chExt cx="469135" cy="538163"/>
          </a:xfrm>
        </p:grpSpPr>
        <p:sp>
          <p:nvSpPr>
            <p:cNvPr id="52"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nvGrpSpPr>
            <p:cNvPr id="53" name="Group 17"/>
            <p:cNvGrpSpPr/>
            <p:nvPr/>
          </p:nvGrpSpPr>
          <p:grpSpPr>
            <a:xfrm>
              <a:off x="4127375" y="3762375"/>
              <a:ext cx="469135" cy="469934"/>
              <a:chOff x="-1" y="0"/>
              <a:chExt cx="1089" cy="1089"/>
            </a:xfrm>
          </p:grpSpPr>
          <p:sp>
            <p:nvSpPr>
              <p:cNvPr id="54" name="Oval 70"/>
              <p:cNvSpPr>
                <a:spLocks noChangeArrowheads="1"/>
              </p:cNvSpPr>
              <p:nvPr/>
            </p:nvSpPr>
            <p:spPr bwMode="auto">
              <a:xfrm>
                <a:off x="-1" y="0"/>
                <a:ext cx="1089" cy="1089"/>
              </a:xfrm>
              <a:prstGeom prst="ellipse">
                <a:avLst/>
              </a:prstGeom>
              <a:gradFill rotWithShape="1">
                <a:gsLst>
                  <a:gs pos="0">
                    <a:srgbClr val="D1D1D1"/>
                  </a:gs>
                  <a:gs pos="100000">
                    <a:srgbClr val="787878"/>
                  </a:gs>
                </a:gsLst>
                <a:lin ang="5400000" scaled="1"/>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nvGrpSpPr>
              <p:cNvPr id="55" name="Group 19"/>
              <p:cNvGrpSpPr/>
              <p:nvPr/>
            </p:nvGrpSpPr>
            <p:grpSpPr>
              <a:xfrm>
                <a:off x="91" y="30"/>
                <a:ext cx="908" cy="296"/>
                <a:chExt cx="907" cy="295"/>
              </a:xfrm>
            </p:grpSpPr>
            <p:sp>
              <p:nvSpPr>
                <p:cNvPr id="56" name="Freeform 72"/>
                <p:cNvSpPr>
                  <a:spLocks noChangeArrowheads="1"/>
                </p:cNvSpPr>
                <p:nvPr/>
              </p:nvSpPr>
              <p:spPr bwMode="auto">
                <a:xfrm>
                  <a:off x="-1" y="-1"/>
                  <a:ext cx="909" cy="297"/>
                </a:xfrm>
                <a:custGeom>
                  <a:gdLst>
                    <a:gd fmla="*/ 0 w 4756" name="T0"/>
                    <a:gd fmla="*/ 297 h 1576" name="T1"/>
                    <a:gd fmla="*/ 10 w 4756" name="T2"/>
                    <a:gd fmla="*/ 276 h 1576" name="T3"/>
                    <a:gd fmla="*/ 21 w 4756" name="T4"/>
                    <a:gd fmla="*/ 254 h 1576" name="T5"/>
                    <a:gd fmla="*/ 32 w 4756" name="T6"/>
                    <a:gd fmla="*/ 234 h 1576" name="T7"/>
                    <a:gd fmla="*/ 45 w 4756" name="T8"/>
                    <a:gd fmla="*/ 214 h 1576" name="T9"/>
                    <a:gd fmla="*/ 59 w 4756" name="T10"/>
                    <a:gd fmla="*/ 195 h 1576" name="T11"/>
                    <a:gd fmla="*/ 74 w 4756" name="T12"/>
                    <a:gd fmla="*/ 177 h 1576" name="T13"/>
                    <a:gd fmla="*/ 89 w 4756" name="T14"/>
                    <a:gd fmla="*/ 159 h 1576" name="T15"/>
                    <a:gd fmla="*/ 106 w 4756" name="T16"/>
                    <a:gd fmla="*/ 142 h 1576" name="T17"/>
                    <a:gd fmla="*/ 114 w 4756" name="T18"/>
                    <a:gd fmla="*/ 134 h 1576" name="T19"/>
                    <a:gd fmla="*/ 131 w 4756" name="T20"/>
                    <a:gd fmla="*/ 119 h 1576" name="T21"/>
                    <a:gd fmla="*/ 150 w 4756" name="T22"/>
                    <a:gd fmla="*/ 104 h 1576" name="T23"/>
                    <a:gd fmla="*/ 169 w 4756" name="T24"/>
                    <a:gd fmla="*/ 90 h 1576" name="T25"/>
                    <a:gd fmla="*/ 188 w 4756" name="T26"/>
                    <a:gd fmla="*/ 77 h 1576" name="T27"/>
                    <a:gd fmla="*/ 209 w 4756" name="T28"/>
                    <a:gd fmla="*/ 64 h 1576" name="T29"/>
                    <a:gd fmla="*/ 230 w 4756" name="T30"/>
                    <a:gd fmla="*/ 53 h 1576" name="T31"/>
                    <a:gd fmla="*/ 252 w 4756" name="T32"/>
                    <a:gd fmla="*/ 43 h 1576" name="T33"/>
                    <a:gd fmla="*/ 263 w 4756" name="T34"/>
                    <a:gd fmla="*/ 38 h 1576" name="T35"/>
                    <a:gd fmla="*/ 285 w 4756" name="T36"/>
                    <a:gd fmla="*/ 29 h 1576" name="T37"/>
                    <a:gd fmla="*/ 308 w 4756" name="T38"/>
                    <a:gd fmla="*/ 22 h 1576" name="T39"/>
                    <a:gd fmla="*/ 331 w 4756" name="T40"/>
                    <a:gd fmla="*/ 15 h 1576" name="T41"/>
                    <a:gd fmla="*/ 355 w 4756" name="T42"/>
                    <a:gd fmla="*/ 10 h 1576" name="T43"/>
                    <a:gd fmla="*/ 379 w 4756" name="T44"/>
                    <a:gd fmla="*/ 6 h 1576" name="T45"/>
                    <a:gd fmla="*/ 404 w 4756" name="T46"/>
                    <a:gd fmla="*/ 2 h 1576" name="T47"/>
                    <a:gd fmla="*/ 429 w 4756" name="T48"/>
                    <a:gd fmla="*/ 0 h 1576" name="T49"/>
                    <a:gd fmla="*/ 455 w 4756" name="T50"/>
                    <a:gd fmla="*/ 0 h 1576" name="T51"/>
                    <a:gd fmla="*/ 467 w 4756" name="T52"/>
                    <a:gd fmla="*/ 0 h 1576" name="T53"/>
                    <a:gd fmla="*/ 492 w 4756" name="T54"/>
                    <a:gd fmla="*/ 2 h 1576" name="T55"/>
                    <a:gd fmla="*/ 517 w 4756" name="T56"/>
                    <a:gd fmla="*/ 4 h 1576" name="T57"/>
                    <a:gd fmla="*/ 542 w 4756" name="T58"/>
                    <a:gd fmla="*/ 8 h 1576" name="T59"/>
                    <a:gd fmla="*/ 566 w 4756" name="T60"/>
                    <a:gd fmla="*/ 12 h 1576" name="T61"/>
                    <a:gd fmla="*/ 589 w 4756" name="T62"/>
                    <a:gd fmla="*/ 18 h 1576" name="T63"/>
                    <a:gd fmla="*/ 613 w 4756" name="T64"/>
                    <a:gd fmla="*/ 26 h 1576" name="T65"/>
                    <a:gd fmla="*/ 635 w 4756" name="T66"/>
                    <a:gd fmla="*/ 34 h 1576" name="T67"/>
                    <a:gd fmla="*/ 646 w 4756" name="T68"/>
                    <a:gd fmla="*/ 38 h 1576" name="T69"/>
                    <a:gd fmla="*/ 669 w 4756" name="T70"/>
                    <a:gd fmla="*/ 48 h 1576" name="T71"/>
                    <a:gd fmla="*/ 690 w 4756" name="T72"/>
                    <a:gd fmla="*/ 59 h 1576" name="T73"/>
                    <a:gd fmla="*/ 710 w 4756" name="T74"/>
                    <a:gd fmla="*/ 70 h 1576" name="T75"/>
                    <a:gd fmla="*/ 730 w 4756" name="T76"/>
                    <a:gd fmla="*/ 83 h 1576" name="T77"/>
                    <a:gd fmla="*/ 750 w 4756" name="T78"/>
                    <a:gd fmla="*/ 96 h 1576" name="T79"/>
                    <a:gd fmla="*/ 768 w 4756" name="T80"/>
                    <a:gd fmla="*/ 111 h 1576" name="T81"/>
                    <a:gd fmla="*/ 786 w 4756" name="T82"/>
                    <a:gd fmla="*/ 126 h 1576" name="T83"/>
                    <a:gd fmla="*/ 803 w 4756" name="T84"/>
                    <a:gd fmla="*/ 142 h 1576" name="T85"/>
                    <a:gd fmla="*/ 812 w 4756" name="T86"/>
                    <a:gd fmla="*/ 151 h 1576" name="T87"/>
                    <a:gd fmla="*/ 828 w 4756" name="T88"/>
                    <a:gd fmla="*/ 168 h 1576" name="T89"/>
                    <a:gd fmla="*/ 843 w 4756" name="T90"/>
                    <a:gd fmla="*/ 186 h 1576" name="T91"/>
                    <a:gd fmla="*/ 857 w 4756" name="T92"/>
                    <a:gd fmla="*/ 205 h 1576" name="T93"/>
                    <a:gd fmla="*/ 870 w 4756" name="T94"/>
                    <a:gd fmla="*/ 224 h 1576" name="T95"/>
                    <a:gd fmla="*/ 883 w 4756" name="T96"/>
                    <a:gd fmla="*/ 244 h 1576" name="T97"/>
                    <a:gd fmla="*/ 894 w 4756" name="T98"/>
                    <a:gd fmla="*/ 265 h 1576" name="T99"/>
                    <a:gd fmla="*/ 904 w 4756" name="T100"/>
                    <a:gd fmla="*/ 286 h 1576" name="T101"/>
                    <a:gd fmla="*/ 0 w 4756" name="T102"/>
                    <a:gd fmla="*/ 297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3025"/>
                </a:p>
              </p:txBody>
            </p:sp>
            <p:sp>
              <p:nvSpPr>
                <p:cNvPr id="57"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grpSp>
      </p:grpSp>
      <p:grpSp>
        <p:nvGrpSpPr>
          <p:cNvPr id="58" name="组合 57"/>
          <p:cNvGrpSpPr/>
          <p:nvPr/>
        </p:nvGrpSpPr>
        <p:grpSpPr>
          <a:xfrm>
            <a:off x="4762572" y="4614892"/>
            <a:ext cx="435301" cy="496012"/>
            <a:chOff x="3587625" y="3475038"/>
            <a:chExt cx="345511" cy="393699"/>
          </a:xfrm>
        </p:grpSpPr>
        <p:sp>
          <p:nvSpPr>
            <p:cNvPr id="59"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nvGrpSpPr>
            <p:cNvPr id="60" name="Group 24"/>
            <p:cNvGrpSpPr/>
            <p:nvPr/>
          </p:nvGrpSpPr>
          <p:grpSpPr>
            <a:xfrm>
              <a:off x="3587625" y="3475038"/>
              <a:ext cx="345511" cy="343786"/>
              <a:chOff x="-1" y="0"/>
              <a:chExt cx="1089" cy="1089"/>
            </a:xfrm>
          </p:grpSpPr>
          <p:sp>
            <p:nvSpPr>
              <p:cNvPr id="61" name="Oval 77"/>
              <p:cNvSpPr>
                <a:spLocks noChangeArrowheads="1"/>
              </p:cNvSpPr>
              <p:nvPr/>
            </p:nvSpPr>
            <p:spPr bwMode="auto">
              <a:xfrm>
                <a:off x="-1" y="0"/>
                <a:ext cx="1089" cy="1089"/>
              </a:xfrm>
              <a:prstGeom prst="ellipse">
                <a:avLst/>
              </a:prstGeom>
              <a:gradFill rotWithShape="1">
                <a:gsLst>
                  <a:gs pos="0">
                    <a:srgbClr val="E4E4E4"/>
                  </a:gs>
                  <a:gs pos="100000">
                    <a:srgbClr val="838383"/>
                  </a:gs>
                </a:gsLst>
                <a:lin ang="5400000" scaled="1"/>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nvGrpSpPr>
              <p:cNvPr id="69" name="Group 26"/>
              <p:cNvGrpSpPr/>
              <p:nvPr/>
            </p:nvGrpSpPr>
            <p:grpSpPr>
              <a:xfrm>
                <a:off x="91" y="30"/>
                <a:ext cx="908" cy="296"/>
                <a:chExt cx="907" cy="295"/>
              </a:xfrm>
            </p:grpSpPr>
            <p:sp>
              <p:nvSpPr>
                <p:cNvPr id="70" name="Freeform 79"/>
                <p:cNvSpPr>
                  <a:spLocks noChangeArrowheads="1"/>
                </p:cNvSpPr>
                <p:nvPr/>
              </p:nvSpPr>
              <p:spPr bwMode="auto">
                <a:xfrm>
                  <a:off x="-2" y="0"/>
                  <a:ext cx="909" cy="296"/>
                </a:xfrm>
                <a:custGeom>
                  <a:gdLst>
                    <a:gd fmla="*/ 0 w 4756" name="T0"/>
                    <a:gd fmla="*/ 296 h 1576" name="T1"/>
                    <a:gd fmla="*/ 10 w 4756" name="T2"/>
                    <a:gd fmla="*/ 275 h 1576" name="T3"/>
                    <a:gd fmla="*/ 21 w 4756" name="T4"/>
                    <a:gd fmla="*/ 254 h 1576" name="T5"/>
                    <a:gd fmla="*/ 32 w 4756" name="T6"/>
                    <a:gd fmla="*/ 233 h 1576" name="T7"/>
                    <a:gd fmla="*/ 45 w 4756" name="T8"/>
                    <a:gd fmla="*/ 214 h 1576" name="T9"/>
                    <a:gd fmla="*/ 59 w 4756" name="T10"/>
                    <a:gd fmla="*/ 195 h 1576" name="T11"/>
                    <a:gd fmla="*/ 74 w 4756" name="T12"/>
                    <a:gd fmla="*/ 177 h 1576" name="T13"/>
                    <a:gd fmla="*/ 89 w 4756" name="T14"/>
                    <a:gd fmla="*/ 159 h 1576" name="T15"/>
                    <a:gd fmla="*/ 106 w 4756" name="T16"/>
                    <a:gd fmla="*/ 142 h 1576" name="T17"/>
                    <a:gd fmla="*/ 114 w 4756" name="T18"/>
                    <a:gd fmla="*/ 134 h 1576" name="T19"/>
                    <a:gd fmla="*/ 131 w 4756" name="T20"/>
                    <a:gd fmla="*/ 118 h 1576" name="T21"/>
                    <a:gd fmla="*/ 150 w 4756" name="T22"/>
                    <a:gd fmla="*/ 103 h 1576" name="T23"/>
                    <a:gd fmla="*/ 169 w 4756" name="T24"/>
                    <a:gd fmla="*/ 89 h 1576" name="T25"/>
                    <a:gd fmla="*/ 188 w 4756" name="T26"/>
                    <a:gd fmla="*/ 76 h 1576" name="T27"/>
                    <a:gd fmla="*/ 209 w 4756" name="T28"/>
                    <a:gd fmla="*/ 64 h 1576" name="T29"/>
                    <a:gd fmla="*/ 230 w 4756" name="T30"/>
                    <a:gd fmla="*/ 53 h 1576" name="T31"/>
                    <a:gd fmla="*/ 252 w 4756" name="T32"/>
                    <a:gd fmla="*/ 43 h 1576" name="T33"/>
                    <a:gd fmla="*/ 263 w 4756" name="T34"/>
                    <a:gd fmla="*/ 38 h 1576" name="T35"/>
                    <a:gd fmla="*/ 285 w 4756" name="T36"/>
                    <a:gd fmla="*/ 29 h 1576" name="T37"/>
                    <a:gd fmla="*/ 308 w 4756" name="T38"/>
                    <a:gd fmla="*/ 22 h 1576" name="T39"/>
                    <a:gd fmla="*/ 331 w 4756" name="T40"/>
                    <a:gd fmla="*/ 15 h 1576" name="T41"/>
                    <a:gd fmla="*/ 355 w 4756" name="T42"/>
                    <a:gd fmla="*/ 10 h 1576" name="T43"/>
                    <a:gd fmla="*/ 379 w 4756" name="T44"/>
                    <a:gd fmla="*/ 6 h 1576" name="T45"/>
                    <a:gd fmla="*/ 404 w 4756" name="T46"/>
                    <a:gd fmla="*/ 2 h 1576" name="T47"/>
                    <a:gd fmla="*/ 429 w 4756" name="T48"/>
                    <a:gd fmla="*/ 0 h 1576" name="T49"/>
                    <a:gd fmla="*/ 455 w 4756" name="T50"/>
                    <a:gd fmla="*/ 0 h 1576" name="T51"/>
                    <a:gd fmla="*/ 467 w 4756" name="T52"/>
                    <a:gd fmla="*/ 0 h 1576" name="T53"/>
                    <a:gd fmla="*/ 492 w 4756" name="T54"/>
                    <a:gd fmla="*/ 2 h 1576" name="T55"/>
                    <a:gd fmla="*/ 517 w 4756" name="T56"/>
                    <a:gd fmla="*/ 4 h 1576" name="T57"/>
                    <a:gd fmla="*/ 542 w 4756" name="T58"/>
                    <a:gd fmla="*/ 8 h 1576" name="T59"/>
                    <a:gd fmla="*/ 566 w 4756" name="T60"/>
                    <a:gd fmla="*/ 12 h 1576" name="T61"/>
                    <a:gd fmla="*/ 589 w 4756" name="T62"/>
                    <a:gd fmla="*/ 18 h 1576" name="T63"/>
                    <a:gd fmla="*/ 613 w 4756" name="T64"/>
                    <a:gd fmla="*/ 26 h 1576" name="T65"/>
                    <a:gd fmla="*/ 635 w 4756" name="T66"/>
                    <a:gd fmla="*/ 33 h 1576" name="T67"/>
                    <a:gd fmla="*/ 646 w 4756" name="T68"/>
                    <a:gd fmla="*/ 38 h 1576" name="T69"/>
                    <a:gd fmla="*/ 669 w 4756" name="T70"/>
                    <a:gd fmla="*/ 48 h 1576" name="T71"/>
                    <a:gd fmla="*/ 690 w 4756" name="T72"/>
                    <a:gd fmla="*/ 59 h 1576" name="T73"/>
                    <a:gd fmla="*/ 710 w 4756" name="T74"/>
                    <a:gd fmla="*/ 70 h 1576" name="T75"/>
                    <a:gd fmla="*/ 730 w 4756" name="T76"/>
                    <a:gd fmla="*/ 83 h 1576" name="T77"/>
                    <a:gd fmla="*/ 750 w 4756" name="T78"/>
                    <a:gd fmla="*/ 96 h 1576" name="T79"/>
                    <a:gd fmla="*/ 768 w 4756" name="T80"/>
                    <a:gd fmla="*/ 111 h 1576" name="T81"/>
                    <a:gd fmla="*/ 786 w 4756" name="T82"/>
                    <a:gd fmla="*/ 126 h 1576" name="T83"/>
                    <a:gd fmla="*/ 803 w 4756" name="T84"/>
                    <a:gd fmla="*/ 142 h 1576" name="T85"/>
                    <a:gd fmla="*/ 812 w 4756" name="T86"/>
                    <a:gd fmla="*/ 150 h 1576" name="T87"/>
                    <a:gd fmla="*/ 828 w 4756" name="T88"/>
                    <a:gd fmla="*/ 168 h 1576" name="T89"/>
                    <a:gd fmla="*/ 843 w 4756" name="T90"/>
                    <a:gd fmla="*/ 186 h 1576" name="T91"/>
                    <a:gd fmla="*/ 857 w 4756" name="T92"/>
                    <a:gd fmla="*/ 204 h 1576" name="T93"/>
                    <a:gd fmla="*/ 870 w 4756" name="T94"/>
                    <a:gd fmla="*/ 224 h 1576" name="T95"/>
                    <a:gd fmla="*/ 883 w 4756" name="T96"/>
                    <a:gd fmla="*/ 243 h 1576" name="T97"/>
                    <a:gd fmla="*/ 894 w 4756" name="T98"/>
                    <a:gd fmla="*/ 264 h 1576" name="T99"/>
                    <a:gd fmla="*/ 904 w 4756" name="T100"/>
                    <a:gd fmla="*/ 285 h 1576" name="T101"/>
                    <a:gd fmla="*/ 0 w 4756" name="T102"/>
                    <a:gd fmla="*/ 296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sz="3025"/>
                </a:p>
              </p:txBody>
            </p:sp>
            <p:sp>
              <p:nvSpPr>
                <p:cNvPr id="71"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grpSp>
      </p:grpSp>
      <p:grpSp>
        <p:nvGrpSpPr>
          <p:cNvPr id="72" name="组合 71"/>
          <p:cNvGrpSpPr/>
          <p:nvPr/>
        </p:nvGrpSpPr>
        <p:grpSpPr>
          <a:xfrm>
            <a:off x="1486254" y="1523461"/>
            <a:ext cx="2904811" cy="4688533"/>
            <a:chOff x="1081088" y="980798"/>
            <a:chExt cx="2368550" cy="3822977"/>
          </a:xfrm>
        </p:grpSpPr>
        <p:sp>
          <p:nvSpPr>
            <p:cNvPr id="73"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nvGrpSpPr>
            <p:cNvPr id="74" name="Group 32"/>
            <p:cNvGrpSpPr/>
            <p:nvPr/>
          </p:nvGrpSpPr>
          <p:grpSpPr>
            <a:xfrm>
              <a:off x="1081088" y="1296988"/>
              <a:ext cx="2368550" cy="3257550"/>
              <a:chExt cx="1492" cy="2052"/>
            </a:xfrm>
          </p:grpSpPr>
          <p:sp>
            <p:nvSpPr>
              <p:cNvPr id="103" name="Freeform 20"/>
              <p:cNvSpPr>
                <a:spLocks noChangeArrowheads="1"/>
              </p:cNvSpPr>
              <p:nvPr/>
            </p:nvSpPr>
            <p:spPr bwMode="auto">
              <a:xfrm>
                <a:off x="0" y="0"/>
                <a:ext cx="1492" cy="2052"/>
              </a:xfrm>
              <a:custGeom>
                <a:gdLst>
                  <a:gd fmla="*/ 1492 w 1492" name="T0"/>
                  <a:gd fmla="*/ 373 h 2052" name="T1"/>
                  <a:gd fmla="*/ 1488 w 1492" name="T2"/>
                  <a:gd fmla="*/ 336 h 2052" name="T3"/>
                  <a:gd fmla="*/ 1476 w 1492" name="T4"/>
                  <a:gd fmla="*/ 298 h 2052" name="T5"/>
                  <a:gd fmla="*/ 1458 w 1492" name="T6"/>
                  <a:gd fmla="*/ 262 h 2052" name="T7"/>
                  <a:gd fmla="*/ 1434 w 1492" name="T8"/>
                  <a:gd fmla="*/ 228 h 2052" name="T9"/>
                  <a:gd fmla="*/ 1401 w 1492" name="T10"/>
                  <a:gd fmla="*/ 196 h 2052" name="T11"/>
                  <a:gd fmla="*/ 1365 w 1492" name="T12"/>
                  <a:gd fmla="*/ 165 h 2052" name="T13"/>
                  <a:gd fmla="*/ 1321 w 1492" name="T14"/>
                  <a:gd fmla="*/ 136 h 2052" name="T15"/>
                  <a:gd fmla="*/ 1273 w 1492" name="T16"/>
                  <a:gd fmla="*/ 109 h 2052" name="T17"/>
                  <a:gd fmla="*/ 1220 w 1492" name="T18"/>
                  <a:gd fmla="*/ 86 h 2052" name="T19"/>
                  <a:gd fmla="*/ 1163 w 1492" name="T20"/>
                  <a:gd fmla="*/ 63 h 2052" name="T21"/>
                  <a:gd fmla="*/ 1102 w 1492" name="T22"/>
                  <a:gd fmla="*/ 45 h 2052" name="T23"/>
                  <a:gd fmla="*/ 1036 w 1492" name="T24"/>
                  <a:gd fmla="*/ 30 h 2052" name="T25"/>
                  <a:gd fmla="*/ 967 w 1492" name="T26"/>
                  <a:gd fmla="*/ 17 h 2052" name="T27"/>
                  <a:gd fmla="*/ 896 w 1492" name="T28"/>
                  <a:gd fmla="*/ 8 h 2052" name="T29"/>
                  <a:gd fmla="*/ 822 w 1492" name="T30"/>
                  <a:gd fmla="*/ 1 h 2052" name="T31"/>
                  <a:gd fmla="*/ 746 w 1492" name="T32"/>
                  <a:gd fmla="*/ 0 h 2052" name="T33"/>
                  <a:gd fmla="*/ 707 w 1492" name="T34"/>
                  <a:gd fmla="*/ 0 h 2052" name="T35"/>
                  <a:gd fmla="*/ 632 w 1492" name="T36"/>
                  <a:gd fmla="*/ 4 h 2052" name="T37"/>
                  <a:gd fmla="*/ 560 w 1492" name="T38"/>
                  <a:gd fmla="*/ 12 h 2052" name="T39"/>
                  <a:gd fmla="*/ 490 w 1492" name="T40"/>
                  <a:gd fmla="*/ 22 h 2052" name="T41"/>
                  <a:gd fmla="*/ 422 w 1492" name="T42"/>
                  <a:gd fmla="*/ 36 h 2052" name="T43"/>
                  <a:gd fmla="*/ 359 w 1492" name="T44"/>
                  <a:gd fmla="*/ 54 h 2052" name="T45"/>
                  <a:gd fmla="*/ 299 w 1492" name="T46"/>
                  <a:gd fmla="*/ 74 h 2052" name="T47"/>
                  <a:gd fmla="*/ 245 w 1492" name="T48"/>
                  <a:gd fmla="*/ 97 h 2052" name="T49"/>
                  <a:gd fmla="*/ 194 w 1492" name="T50"/>
                  <a:gd fmla="*/ 122 h 2052" name="T51"/>
                  <a:gd fmla="*/ 148 w 1492" name="T52"/>
                  <a:gd fmla="*/ 150 h 2052" name="T53"/>
                  <a:gd fmla="*/ 107 w 1492" name="T54"/>
                  <a:gd fmla="*/ 180 h 2052" name="T55"/>
                  <a:gd fmla="*/ 74 w 1492" name="T56"/>
                  <a:gd fmla="*/ 211 h 2052" name="T57"/>
                  <a:gd fmla="*/ 45 w 1492" name="T58"/>
                  <a:gd fmla="*/ 245 h 2052" name="T59"/>
                  <a:gd fmla="*/ 23 w 1492" name="T60"/>
                  <a:gd fmla="*/ 280 h 2052" name="T61"/>
                  <a:gd fmla="*/ 9 w 1492" name="T62"/>
                  <a:gd fmla="*/ 316 h 2052" name="T63"/>
                  <a:gd fmla="*/ 1 w 1492" name="T64"/>
                  <a:gd fmla="*/ 354 h 2052" name="T65"/>
                  <a:gd fmla="*/ 0 w 1492" name="T66"/>
                  <a:gd fmla="*/ 373 h 2052" name="T67"/>
                  <a:gd fmla="*/ 6 w 1492" name="T68"/>
                  <a:gd fmla="*/ 420 h 2052" name="T69"/>
                  <a:gd fmla="*/ 376 w 1492" name="T70"/>
                  <a:gd fmla="*/ 1889 h 2052" name="T71"/>
                  <a:gd fmla="*/ 376 w 1492" name="T72"/>
                  <a:gd fmla="*/ 1889 h 2052" name="T73"/>
                  <a:gd fmla="*/ 391 w 1492" name="T74"/>
                  <a:gd fmla="*/ 1922 h 2052" name="T75"/>
                  <a:gd fmla="*/ 417 w 1492" name="T76"/>
                  <a:gd fmla="*/ 1954 h 2052" name="T77"/>
                  <a:gd fmla="*/ 453 w 1492" name="T78"/>
                  <a:gd fmla="*/ 1981 h 2052" name="T79"/>
                  <a:gd fmla="*/ 499 w 1492" name="T80"/>
                  <a:gd fmla="*/ 2005 h 2052" name="T81"/>
                  <a:gd fmla="*/ 552 w 1492" name="T82"/>
                  <a:gd fmla="*/ 2025 h 2052" name="T83"/>
                  <a:gd fmla="*/ 611 w 1492" name="T84"/>
                  <a:gd fmla="*/ 2039 h 2052" name="T85"/>
                  <a:gd fmla="*/ 676 w 1492" name="T86"/>
                  <a:gd fmla="*/ 2048 h 2052" name="T87"/>
                  <a:gd fmla="*/ 746 w 1492" name="T88"/>
                  <a:gd fmla="*/ 2052 h 2052" name="T89"/>
                  <a:gd fmla="*/ 781 w 1492" name="T90"/>
                  <a:gd fmla="*/ 2051 h 2052" name="T91"/>
                  <a:gd fmla="*/ 848 w 1492" name="T92"/>
                  <a:gd fmla="*/ 2044 h 2052" name="T93"/>
                  <a:gd fmla="*/ 912 w 1492" name="T94"/>
                  <a:gd fmla="*/ 2033 h 2052" name="T95"/>
                  <a:gd fmla="*/ 967 w 1492" name="T96"/>
                  <a:gd fmla="*/ 2016 h 2052" name="T97"/>
                  <a:gd fmla="*/ 1018 w 1492" name="T98"/>
                  <a:gd fmla="*/ 1994 h 2052" name="T99"/>
                  <a:gd fmla="*/ 1058 w 1492" name="T100"/>
                  <a:gd fmla="*/ 1968 h 2052" name="T101"/>
                  <a:gd fmla="*/ 1089 w 1492" name="T102"/>
                  <a:gd fmla="*/ 1938 h 2052" name="T103"/>
                  <a:gd fmla="*/ 1110 w 1492" name="T104"/>
                  <a:gd fmla="*/ 1906 h 2052" name="T105"/>
                  <a:gd fmla="*/ 1116 w 1492" name="T106"/>
                  <a:gd fmla="*/ 1889 h 2052" name="T107"/>
                  <a:gd fmla="*/ 1486 w 1492" name="T108"/>
                  <a:gd fmla="*/ 420 h 2052" name="T109"/>
                  <a:gd fmla="*/ 1491 w 1492" name="T110"/>
                  <a:gd fmla="*/ 396 h 2052" name="T111"/>
                  <a:gd fmla="*/ 1492 w 1492" name="T112"/>
                  <a:gd fmla="*/ 373 h 205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492" name="T171"/>
                  <a:gd fmla="*/ 0 h 2052" name="T172"/>
                  <a:gd fmla="*/ 1492 w 1492" name="T173"/>
                  <a:gd fmla="*/ 2052 h 205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052" w="149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sp>
            <p:nvSpPr>
              <p:cNvPr id="104" name="Freeform 21"/>
              <p:cNvSpPr>
                <a:spLocks noChangeArrowheads="1" noEditPoints="1"/>
              </p:cNvSpPr>
              <p:nvPr/>
            </p:nvSpPr>
            <p:spPr bwMode="auto">
              <a:xfrm>
                <a:off x="0" y="0"/>
                <a:ext cx="1492" cy="746"/>
              </a:xfrm>
              <a:custGeom>
                <a:gdLst>
                  <a:gd fmla="*/ 632 w 1492" name="T0"/>
                  <a:gd fmla="*/ 4 h 746" name="T1"/>
                  <a:gd fmla="*/ 456 w 1492" name="T2"/>
                  <a:gd fmla="*/ 30 h 746" name="T3"/>
                  <a:gd fmla="*/ 299 w 1492" name="T4"/>
                  <a:gd fmla="*/ 74 h 746" name="T5"/>
                  <a:gd fmla="*/ 171 w 1492" name="T6"/>
                  <a:gd fmla="*/ 136 h 746" name="T7"/>
                  <a:gd fmla="*/ 74 w 1492" name="T8"/>
                  <a:gd fmla="*/ 211 h 746" name="T9"/>
                  <a:gd fmla="*/ 16 w 1492" name="T10"/>
                  <a:gd fmla="*/ 298 h 746" name="T11"/>
                  <a:gd fmla="*/ 0 w 1492" name="T12"/>
                  <a:gd fmla="*/ 373 h 746" name="T13"/>
                  <a:gd fmla="*/ 23 w 1492" name="T14"/>
                  <a:gd fmla="*/ 466 h 746" name="T15"/>
                  <a:gd fmla="*/ 91 w 1492" name="T16"/>
                  <a:gd fmla="*/ 551 h 746" name="T17"/>
                  <a:gd fmla="*/ 194 w 1492" name="T18"/>
                  <a:gd fmla="*/ 624 h 746" name="T19"/>
                  <a:gd fmla="*/ 329 w 1492" name="T20"/>
                  <a:gd fmla="*/ 683 h 746" name="T21"/>
                  <a:gd fmla="*/ 490 w 1492" name="T22"/>
                  <a:gd fmla="*/ 724 h 746" name="T23"/>
                  <a:gd fmla="*/ 670 w 1492" name="T24"/>
                  <a:gd fmla="*/ 745 h 746" name="T25"/>
                  <a:gd fmla="*/ 822 w 1492" name="T26"/>
                  <a:gd fmla="*/ 745 h 746" name="T27"/>
                  <a:gd fmla="*/ 1002 w 1492" name="T28"/>
                  <a:gd fmla="*/ 724 h 746" name="T29"/>
                  <a:gd fmla="*/ 1163 w 1492" name="T30"/>
                  <a:gd fmla="*/ 683 h 746" name="T31"/>
                  <a:gd fmla="*/ 1298 w 1492" name="T32"/>
                  <a:gd fmla="*/ 624 h 746" name="T33"/>
                  <a:gd fmla="*/ 1401 w 1492" name="T34"/>
                  <a:gd fmla="*/ 551 h 746" name="T35"/>
                  <a:gd fmla="*/ 1469 w 1492" name="T36"/>
                  <a:gd fmla="*/ 466 h 746" name="T37"/>
                  <a:gd fmla="*/ 1492 w 1492" name="T38"/>
                  <a:gd fmla="*/ 373 h 746" name="T39"/>
                  <a:gd fmla="*/ 1476 w 1492" name="T40"/>
                  <a:gd fmla="*/ 298 h 746" name="T41"/>
                  <a:gd fmla="*/ 1418 w 1492" name="T42"/>
                  <a:gd fmla="*/ 211 h 746" name="T43"/>
                  <a:gd fmla="*/ 1321 w 1492" name="T44"/>
                  <a:gd fmla="*/ 136 h 746" name="T45"/>
                  <a:gd fmla="*/ 1193 w 1492" name="T46"/>
                  <a:gd fmla="*/ 74 h 746" name="T47"/>
                  <a:gd fmla="*/ 1036 w 1492" name="T48"/>
                  <a:gd fmla="*/ 30 h 746" name="T49"/>
                  <a:gd fmla="*/ 860 w 1492" name="T50"/>
                  <a:gd fmla="*/ 4 h 746" name="T51"/>
                  <a:gd fmla="*/ 746 w 1492" name="T52"/>
                  <a:gd fmla="*/ 723 h 746" name="T53"/>
                  <a:gd fmla="*/ 605 w 1492" name="T54"/>
                  <a:gd fmla="*/ 716 h 746" name="T55"/>
                  <a:gd fmla="*/ 443 w 1492" name="T56"/>
                  <a:gd fmla="*/ 689 h 746" name="T57"/>
                  <a:gd fmla="*/ 302 w 1492" name="T58"/>
                  <a:gd fmla="*/ 644 h 746" name="T59"/>
                  <a:gd fmla="*/ 185 w 1492" name="T60"/>
                  <a:gd fmla="*/ 583 h 746" name="T61"/>
                  <a:gd fmla="*/ 101 w 1492" name="T62"/>
                  <a:gd fmla="*/ 509 h 746" name="T63"/>
                  <a:gd fmla="*/ 54 w 1492" name="T64"/>
                  <a:gd fmla="*/ 426 h 746" name="T65"/>
                  <a:gd fmla="*/ 48 w 1492" name="T66"/>
                  <a:gd fmla="*/ 355 h 746" name="T67"/>
                  <a:gd fmla="*/ 78 w 1492" name="T68"/>
                  <a:gd fmla="*/ 269 h 746" name="T69"/>
                  <a:gd fmla="*/ 148 w 1492" name="T70"/>
                  <a:gd fmla="*/ 192 h 746" name="T71"/>
                  <a:gd fmla="*/ 251 w 1492" name="T72"/>
                  <a:gd fmla="*/ 126 h 746" name="T73"/>
                  <a:gd fmla="*/ 383 w 1492" name="T74"/>
                  <a:gd fmla="*/ 74 h 746" name="T75"/>
                  <a:gd fmla="*/ 537 w 1492" name="T76"/>
                  <a:gd fmla="*/ 39 h 746" name="T77"/>
                  <a:gd fmla="*/ 710 w 1492" name="T78"/>
                  <a:gd fmla="*/ 23 h 746" name="T79"/>
                  <a:gd fmla="*/ 852 w 1492" name="T80"/>
                  <a:gd fmla="*/ 27 h 746" name="T81"/>
                  <a:gd fmla="*/ 1018 w 1492" name="T82"/>
                  <a:gd fmla="*/ 51 h 746" name="T83"/>
                  <a:gd fmla="*/ 1164 w 1492" name="T84"/>
                  <a:gd fmla="*/ 92 h 746" name="T85"/>
                  <a:gd fmla="*/ 1286 w 1492" name="T86"/>
                  <a:gd fmla="*/ 150 h 746" name="T87"/>
                  <a:gd fmla="*/ 1377 w 1492" name="T88"/>
                  <a:gd fmla="*/ 222 h 746" name="T89"/>
                  <a:gd fmla="*/ 1431 w 1492" name="T90"/>
                  <a:gd fmla="*/ 302 h 746" name="T91"/>
                  <a:gd fmla="*/ 1445 w 1492" name="T92"/>
                  <a:gd fmla="*/ 373 h 746" name="T93"/>
                  <a:gd fmla="*/ 1423 w 1492" name="T94"/>
                  <a:gd fmla="*/ 461 h 746" name="T95"/>
                  <a:gd fmla="*/ 1361 w 1492" name="T96"/>
                  <a:gd fmla="*/ 540 h 746" name="T97"/>
                  <a:gd fmla="*/ 1264 w 1492" name="T98"/>
                  <a:gd fmla="*/ 609 h 746" name="T99"/>
                  <a:gd fmla="*/ 1137 w 1492" name="T100"/>
                  <a:gd fmla="*/ 663 h 746" name="T101"/>
                  <a:gd fmla="*/ 987 w 1492" name="T102"/>
                  <a:gd fmla="*/ 702 h 746" name="T103"/>
                  <a:gd fmla="*/ 817 w 1492" name="T104"/>
                  <a:gd fmla="*/ 722 h 74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492" name="T159"/>
                  <a:gd fmla="*/ 0 h 746" name="T160"/>
                  <a:gd fmla="*/ 1492 w 1492" name="T161"/>
                  <a:gd fmla="*/ 746 h 74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46" w="1492">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sp>
            <p:nvSpPr>
              <p:cNvPr id="105" name="Freeform 22"/>
              <p:cNvSpPr>
                <a:spLocks noChangeArrowheads="1"/>
              </p:cNvSpPr>
              <p:nvPr/>
            </p:nvSpPr>
            <p:spPr bwMode="auto">
              <a:xfrm>
                <a:off x="47" y="23"/>
                <a:ext cx="1398" cy="700"/>
              </a:xfrm>
              <a:custGeom>
                <a:gdLst>
                  <a:gd fmla="*/ 1397 w 1398" name="T0"/>
                  <a:gd fmla="*/ 368 h 700" name="T1"/>
                  <a:gd fmla="*/ 1384 w 1398" name="T2"/>
                  <a:gd fmla="*/ 421 h 700" name="T3"/>
                  <a:gd fmla="*/ 1356 w 1398" name="T4"/>
                  <a:gd fmla="*/ 471 h 700" name="T5"/>
                  <a:gd fmla="*/ 1314 w 1398" name="T6"/>
                  <a:gd fmla="*/ 517 h 700" name="T7"/>
                  <a:gd fmla="*/ 1260 w 1398" name="T8"/>
                  <a:gd fmla="*/ 560 h 700" name="T9"/>
                  <a:gd fmla="*/ 1194 w 1398" name="T10"/>
                  <a:gd fmla="*/ 598 h 700" name="T11"/>
                  <a:gd fmla="*/ 1117 w 1398" name="T12"/>
                  <a:gd fmla="*/ 631 h 700" name="T13"/>
                  <a:gd fmla="*/ 1032 w 1398" name="T14"/>
                  <a:gd fmla="*/ 658 h 700" name="T15"/>
                  <a:gd fmla="*/ 940 w 1398" name="T16"/>
                  <a:gd fmla="*/ 679 h 700" name="T17"/>
                  <a:gd fmla="*/ 840 w 1398" name="T18"/>
                  <a:gd fmla="*/ 693 h 700" name="T19"/>
                  <a:gd fmla="*/ 735 w 1398" name="T20"/>
                  <a:gd fmla="*/ 700 h 700" name="T21"/>
                  <a:gd fmla="*/ 663 w 1398" name="T22"/>
                  <a:gd fmla="*/ 700 h 700" name="T23"/>
                  <a:gd fmla="*/ 558 w 1398" name="T24"/>
                  <a:gd fmla="*/ 693 h 700" name="T25"/>
                  <a:gd fmla="*/ 458 w 1398" name="T26"/>
                  <a:gd fmla="*/ 679 h 700" name="T27"/>
                  <a:gd fmla="*/ 366 w 1398" name="T28"/>
                  <a:gd fmla="*/ 658 h 700" name="T29"/>
                  <a:gd fmla="*/ 281 w 1398" name="T30"/>
                  <a:gd fmla="*/ 631 h 700" name="T31"/>
                  <a:gd fmla="*/ 204 w 1398" name="T32"/>
                  <a:gd fmla="*/ 598 h 700" name="T33"/>
                  <a:gd fmla="*/ 138 w 1398" name="T34"/>
                  <a:gd fmla="*/ 560 h 700" name="T35"/>
                  <a:gd fmla="*/ 84 w 1398" name="T36"/>
                  <a:gd fmla="*/ 517 h 700" name="T37"/>
                  <a:gd fmla="*/ 42 w 1398" name="T38"/>
                  <a:gd fmla="*/ 471 h 700" name="T39"/>
                  <a:gd fmla="*/ 14 w 1398" name="T40"/>
                  <a:gd fmla="*/ 421 h 700" name="T41"/>
                  <a:gd fmla="*/ 1 w 1398" name="T42"/>
                  <a:gd fmla="*/ 368 h 700" name="T43"/>
                  <a:gd fmla="*/ 1 w 1398" name="T44"/>
                  <a:gd fmla="*/ 332 h 700" name="T45"/>
                  <a:gd fmla="*/ 14 w 1398" name="T46"/>
                  <a:gd fmla="*/ 279 h 700" name="T47"/>
                  <a:gd fmla="*/ 42 w 1398" name="T48"/>
                  <a:gd fmla="*/ 230 h 700" name="T49"/>
                  <a:gd fmla="*/ 84 w 1398" name="T50"/>
                  <a:gd fmla="*/ 183 h 700" name="T51"/>
                  <a:gd fmla="*/ 138 w 1398" name="T52"/>
                  <a:gd fmla="*/ 140 h 700" name="T53"/>
                  <a:gd fmla="*/ 204 w 1398" name="T54"/>
                  <a:gd fmla="*/ 103 h 700" name="T55"/>
                  <a:gd fmla="*/ 281 w 1398" name="T56"/>
                  <a:gd fmla="*/ 69 h 700" name="T57"/>
                  <a:gd fmla="*/ 366 w 1398" name="T58"/>
                  <a:gd fmla="*/ 42 h 700" name="T59"/>
                  <a:gd fmla="*/ 458 w 1398" name="T60"/>
                  <a:gd fmla="*/ 21 h 700" name="T61"/>
                  <a:gd fmla="*/ 558 w 1398" name="T62"/>
                  <a:gd fmla="*/ 7 h 700" name="T63"/>
                  <a:gd fmla="*/ 663 w 1398" name="T64"/>
                  <a:gd fmla="*/ 0 h 700" name="T65"/>
                  <a:gd fmla="*/ 735 w 1398" name="T66"/>
                  <a:gd fmla="*/ 0 h 700" name="T67"/>
                  <a:gd fmla="*/ 840 w 1398" name="T68"/>
                  <a:gd fmla="*/ 7 h 700" name="T69"/>
                  <a:gd fmla="*/ 940 w 1398" name="T70"/>
                  <a:gd fmla="*/ 21 h 700" name="T71"/>
                  <a:gd fmla="*/ 1032 w 1398" name="T72"/>
                  <a:gd fmla="*/ 42 h 700" name="T73"/>
                  <a:gd fmla="*/ 1117 w 1398" name="T74"/>
                  <a:gd fmla="*/ 69 h 700" name="T75"/>
                  <a:gd fmla="*/ 1194 w 1398" name="T76"/>
                  <a:gd fmla="*/ 103 h 700" name="T77"/>
                  <a:gd fmla="*/ 1260 w 1398" name="T78"/>
                  <a:gd fmla="*/ 140 h 700" name="T79"/>
                  <a:gd fmla="*/ 1314 w 1398" name="T80"/>
                  <a:gd fmla="*/ 183 h 700" name="T81"/>
                  <a:gd fmla="*/ 1356 w 1398" name="T82"/>
                  <a:gd fmla="*/ 230 h 700" name="T83"/>
                  <a:gd fmla="*/ 1384 w 1398" name="T84"/>
                  <a:gd fmla="*/ 279 h 700" name="T85"/>
                  <a:gd fmla="*/ 1397 w 1398" name="T86"/>
                  <a:gd fmla="*/ 332 h 70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398" name="T132"/>
                  <a:gd fmla="*/ 0 h 700" name="T133"/>
                  <a:gd fmla="*/ 1398 w 1398" name="T134"/>
                  <a:gd fmla="*/ 700 h 700"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700" w="1398">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grpSp>
        <p:grpSp>
          <p:nvGrpSpPr>
            <p:cNvPr id="75" name="组合 74"/>
            <p:cNvGrpSpPr/>
            <p:nvPr/>
          </p:nvGrpSpPr>
          <p:grpSpPr>
            <a:xfrm>
              <a:off x="2306530" y="980798"/>
              <a:ext cx="1005165" cy="1005165"/>
              <a:chOff x="5003908" y="1229805"/>
              <a:chExt cx="897741" cy="897741"/>
            </a:xfrm>
          </p:grpSpPr>
          <p:sp>
            <p:nvSpPr>
              <p:cNvPr id="100" name="Freeform 36"/>
              <p:cNvSpPr/>
              <p:nvPr/>
            </p:nvSpPr>
            <p:spPr bwMode="auto">
              <a:xfrm>
                <a:off x="5003908" y="1229805"/>
                <a:ext cx="897741" cy="897741"/>
              </a:xfrm>
              <a:prstGeom prst="ellipse">
                <a:avLst/>
              </a:prstGeom>
              <a:solidFill>
                <a:srgbClr val="0070C0"/>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101" name="Freeform 38"/>
              <p:cNvSpPr/>
              <p:nvPr/>
            </p:nvSpPr>
            <p:spPr bwMode="auto">
              <a:xfrm>
                <a:off x="5060897" y="1255263"/>
                <a:ext cx="783764" cy="256483"/>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596 w 4756" name="T18"/>
                  <a:gd fmla="*/ 712 h 1576" name="T19"/>
                  <a:gd fmla="*/ 688 w 4756" name="T20"/>
                  <a:gd fmla="*/ 630 h 1576" name="T21"/>
                  <a:gd fmla="*/ 784 w 4756" name="T22"/>
                  <a:gd fmla="*/ 550 h 1576" name="T23"/>
                  <a:gd fmla="*/ 884 w 4756" name="T24"/>
                  <a:gd fmla="*/ 476 h 1576" name="T25"/>
                  <a:gd fmla="*/ 986 w 4756" name="T26"/>
                  <a:gd fmla="*/ 406 h 1576" name="T27"/>
                  <a:gd fmla="*/ 1092 w 4756" name="T28"/>
                  <a:gd fmla="*/ 342 h 1576" name="T29"/>
                  <a:gd fmla="*/ 1202 w 4756" name="T30"/>
                  <a:gd fmla="*/ 282 h 1576" name="T31"/>
                  <a:gd fmla="*/ 1316 w 4756" name="T32"/>
                  <a:gd fmla="*/ 228 h 1576" name="T33"/>
                  <a:gd fmla="*/ 1374 w 4756" name="T34"/>
                  <a:gd fmla="*/ 202 h 1576" name="T35"/>
                  <a:gd fmla="*/ 1490 w 4756" name="T36"/>
                  <a:gd fmla="*/ 156 h 1576" name="T37"/>
                  <a:gd fmla="*/ 1610 w 4756" name="T38"/>
                  <a:gd fmla="*/ 116 h 1576" name="T39"/>
                  <a:gd fmla="*/ 1732 w 4756" name="T40"/>
                  <a:gd fmla="*/ 80 h 1576" name="T41"/>
                  <a:gd fmla="*/ 1858 w 4756" name="T42"/>
                  <a:gd fmla="*/ 52 h 1576" name="T43"/>
                  <a:gd fmla="*/ 1984 w 4756" name="T44"/>
                  <a:gd fmla="*/ 30 h 1576" name="T45"/>
                  <a:gd fmla="*/ 2114 w 4756" name="T46"/>
                  <a:gd fmla="*/ 12 h 1576" name="T47"/>
                  <a:gd fmla="*/ 2246 w 4756" name="T48"/>
                  <a:gd fmla="*/ 2 h 1576" name="T49"/>
                  <a:gd fmla="*/ 2378 w 4756" name="T50"/>
                  <a:gd fmla="*/ 0 h 1576" name="T51"/>
                  <a:gd fmla="*/ 2444 w 4756" name="T52"/>
                  <a:gd fmla="*/ 0 h 1576" name="T53"/>
                  <a:gd fmla="*/ 2576 w 4756" name="T54"/>
                  <a:gd fmla="*/ 8 h 1576" name="T55"/>
                  <a:gd fmla="*/ 2706 w 4756" name="T56"/>
                  <a:gd fmla="*/ 20 h 1576" name="T57"/>
                  <a:gd fmla="*/ 2834 w 4756" name="T58"/>
                  <a:gd fmla="*/ 40 h 1576" name="T59"/>
                  <a:gd fmla="*/ 2962 w 4756" name="T60"/>
                  <a:gd fmla="*/ 66 h 1576" name="T61"/>
                  <a:gd fmla="*/ 3084 w 4756" name="T62"/>
                  <a:gd fmla="*/ 98 h 1576" name="T63"/>
                  <a:gd fmla="*/ 3206 w 4756" name="T64"/>
                  <a:gd fmla="*/ 136 h 1576" name="T65"/>
                  <a:gd fmla="*/ 3324 w 4756" name="T66"/>
                  <a:gd fmla="*/ 178 h 1576" name="T67"/>
                  <a:gd fmla="*/ 3382 w 4756" name="T68"/>
                  <a:gd fmla="*/ 202 h 1576" name="T69"/>
                  <a:gd fmla="*/ 3498 w 4756" name="T70"/>
                  <a:gd fmla="*/ 254 h 1576" name="T71"/>
                  <a:gd fmla="*/ 3608 w 4756" name="T72"/>
                  <a:gd fmla="*/ 312 h 1576" name="T73"/>
                  <a:gd fmla="*/ 3716 w 4756" name="T74"/>
                  <a:gd fmla="*/ 374 h 1576" name="T75"/>
                  <a:gd fmla="*/ 3822 w 4756" name="T76"/>
                  <a:gd fmla="*/ 440 h 1576" name="T77"/>
                  <a:gd fmla="*/ 3922 w 4756" name="T78"/>
                  <a:gd fmla="*/ 512 h 1576" name="T79"/>
                  <a:gd fmla="*/ 4020 w 4756" name="T80"/>
                  <a:gd fmla="*/ 590 h 1576" name="T81"/>
                  <a:gd fmla="*/ 4114 w 4756" name="T82"/>
                  <a:gd fmla="*/ 670 h 1576" name="T83"/>
                  <a:gd fmla="*/ 4204 w 4756" name="T84"/>
                  <a:gd fmla="*/ 756 h 1576" name="T85"/>
                  <a:gd fmla="*/ 4246 w 4756" name="T86"/>
                  <a:gd fmla="*/ 800 h 1576" name="T87"/>
                  <a:gd fmla="*/ 4330 w 4756" name="T88"/>
                  <a:gd fmla="*/ 892 h 1576" name="T89"/>
                  <a:gd fmla="*/ 4410 w 4756" name="T90"/>
                  <a:gd fmla="*/ 988 h 1576" name="T91"/>
                  <a:gd fmla="*/ 4484 w 4756" name="T92"/>
                  <a:gd fmla="*/ 1086 h 1576" name="T93"/>
                  <a:gd fmla="*/ 4552 w 4756" name="T94"/>
                  <a:gd fmla="*/ 1190 h 1576" name="T95"/>
                  <a:gd fmla="*/ 4618 w 4756" name="T96"/>
                  <a:gd fmla="*/ 1296 h 1576" name="T97"/>
                  <a:gd fmla="*/ 4678 w 4756" name="T98"/>
                  <a:gd fmla="*/ 1406 h 1576" name="T99"/>
                  <a:gd fmla="*/ 4732 w 4756" name="T100"/>
                  <a:gd fmla="*/ 1518 h 1576" name="T101"/>
                  <a:gd fmla="*/ 0 w 4756" name="T102"/>
                  <a:gd fmla="*/ 1576 h 1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102" name="Oval 39"/>
              <p:cNvSpPr>
                <a:spLocks noChangeArrowheads="1"/>
              </p:cNvSpPr>
              <p:nvPr/>
            </p:nvSpPr>
            <p:spPr bwMode="auto">
              <a:xfrm>
                <a:off x="5365810" y="1275260"/>
                <a:ext cx="180773" cy="163454"/>
              </a:xfrm>
              <a:prstGeom prst="ellipse">
                <a:avLst/>
              </a:prstGeom>
              <a:gradFill rotWithShape="1">
                <a:gsLst>
                  <a:gs pos="0">
                    <a:schemeClr val="bg1"/>
                  </a:gs>
                  <a:gs pos="99000">
                    <a:schemeClr val="bg1">
                      <a:lumMod val="75000"/>
                      <a:alpha val="0"/>
                    </a:schemeClr>
                  </a:gs>
                </a:gsLst>
                <a:path path="shape">
                  <a:fillToRect b="50000" l="50000" r="50000" t="50000"/>
                </a:path>
              </a:gra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grpSp>
        <p:grpSp>
          <p:nvGrpSpPr>
            <p:cNvPr id="76" name="Group 41"/>
            <p:cNvGrpSpPr/>
            <p:nvPr/>
          </p:nvGrpSpPr>
          <p:grpSpPr>
            <a:xfrm>
              <a:off x="1189038" y="1373188"/>
              <a:ext cx="755650" cy="755650"/>
              <a:chExt cx="1089" cy="1089"/>
            </a:xfrm>
          </p:grpSpPr>
          <p:sp>
            <p:nvSpPr>
              <p:cNvPr id="98" name="Oval 2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99"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grpSp>
        <p:grpSp>
          <p:nvGrpSpPr>
            <p:cNvPr id="77" name="Group 46"/>
            <p:cNvGrpSpPr/>
            <p:nvPr/>
          </p:nvGrpSpPr>
          <p:grpSpPr>
            <a:xfrm>
              <a:off x="1838326" y="1230313"/>
              <a:ext cx="755650" cy="755650"/>
              <a:chExt cx="1089" cy="1089"/>
            </a:xfrm>
          </p:grpSpPr>
          <p:sp>
            <p:nvSpPr>
              <p:cNvPr id="96" name="Oval 3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97"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grpSp>
          <p:nvGrpSpPr>
            <p:cNvPr id="78" name="Group 51"/>
            <p:cNvGrpSpPr/>
            <p:nvPr/>
          </p:nvGrpSpPr>
          <p:grpSpPr>
            <a:xfrm>
              <a:off x="1730376" y="1554163"/>
              <a:ext cx="755650" cy="755650"/>
              <a:chExt cx="1089" cy="1089"/>
            </a:xfrm>
          </p:grpSpPr>
          <p:sp>
            <p:nvSpPr>
              <p:cNvPr id="94" name="Oval 3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95"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grpSp>
          <p:nvGrpSpPr>
            <p:cNvPr id="79" name="Group 56"/>
            <p:cNvGrpSpPr/>
            <p:nvPr/>
          </p:nvGrpSpPr>
          <p:grpSpPr>
            <a:xfrm>
              <a:off x="1262063" y="1697038"/>
              <a:ext cx="755650" cy="755650"/>
              <a:chExt cx="1089" cy="1089"/>
            </a:xfrm>
          </p:grpSpPr>
          <p:sp>
            <p:nvSpPr>
              <p:cNvPr id="92" name="Oval 4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3025">
                  <a:solidFill>
                    <a:srgbClr val="000000"/>
                  </a:solidFill>
                  <a:latin charset="0" panose="020f0502020204030204" pitchFamily="34" typeface="Calibri"/>
                  <a:sym charset="-122" panose="02010600030101010101" pitchFamily="2" typeface="宋体"/>
                </a:endParaRPr>
              </a:p>
            </p:txBody>
          </p:sp>
          <p:sp>
            <p:nvSpPr>
              <p:cNvPr id="93"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grpSp>
          <p:nvGrpSpPr>
            <p:cNvPr id="80" name="Group 61"/>
            <p:cNvGrpSpPr/>
            <p:nvPr/>
          </p:nvGrpSpPr>
          <p:grpSpPr>
            <a:xfrm>
              <a:off x="1765301" y="1985963"/>
              <a:ext cx="755650" cy="755650"/>
              <a:chExt cx="1089" cy="1089"/>
            </a:xfrm>
          </p:grpSpPr>
          <p:sp>
            <p:nvSpPr>
              <p:cNvPr id="90" name="Oval 4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91"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grpSp>
          <p:nvGrpSpPr>
            <p:cNvPr id="81" name="Group 66"/>
            <p:cNvGrpSpPr/>
            <p:nvPr/>
          </p:nvGrpSpPr>
          <p:grpSpPr>
            <a:xfrm>
              <a:off x="2270126" y="1770063"/>
              <a:ext cx="755650" cy="755650"/>
              <a:chExt cx="1089" cy="1089"/>
            </a:xfrm>
          </p:grpSpPr>
          <p:sp>
            <p:nvSpPr>
              <p:cNvPr id="88" name="Oval 5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89"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grpSp>
          <p:nvGrpSpPr>
            <p:cNvPr id="82" name="Group 71"/>
            <p:cNvGrpSpPr/>
            <p:nvPr/>
          </p:nvGrpSpPr>
          <p:grpSpPr>
            <a:xfrm>
              <a:off x="2630488" y="1697038"/>
              <a:ext cx="755650" cy="755648"/>
              <a:chExt cx="1089" cy="1089"/>
            </a:xfrm>
          </p:grpSpPr>
          <p:sp>
            <p:nvSpPr>
              <p:cNvPr id="86" name="Oval 5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sp>
            <p:nvSpPr>
              <p:cNvPr id="87"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grpSp>
          <p:nvGrpSpPr>
            <p:cNvPr id="83" name="Group 76"/>
            <p:cNvGrpSpPr/>
            <p:nvPr/>
          </p:nvGrpSpPr>
          <p:grpSpPr>
            <a:xfrm>
              <a:off x="1081088" y="1889125"/>
              <a:ext cx="2368550" cy="2665412"/>
              <a:chExt cx="1492" cy="1679"/>
            </a:xfrm>
          </p:grpSpPr>
          <p:sp>
            <p:nvSpPr>
              <p:cNvPr id="84" name="Freeform 64"/>
              <p:cNvSpPr>
                <a:spLocks noChangeArrowheads="1"/>
              </p:cNvSpPr>
              <p:nvPr/>
            </p:nvSpPr>
            <p:spPr bwMode="auto">
              <a:xfrm>
                <a:off x="0" y="0"/>
                <a:ext cx="1492" cy="373"/>
              </a:xfrm>
              <a:custGeom>
                <a:gdLst>
                  <a:gd fmla="*/ 710 w 1492" name="T0"/>
                  <a:gd fmla="*/ 350 h 373" name="T1"/>
                  <a:gd fmla="*/ 605 w 1492" name="T2"/>
                  <a:gd fmla="*/ 343 h 373" name="T3"/>
                  <a:gd fmla="*/ 505 w 1492" name="T4"/>
                  <a:gd fmla="*/ 329 h 373" name="T5"/>
                  <a:gd fmla="*/ 413 w 1492" name="T6"/>
                  <a:gd fmla="*/ 308 h 373" name="T7"/>
                  <a:gd fmla="*/ 328 w 1492" name="T8"/>
                  <a:gd fmla="*/ 281 h 373" name="T9"/>
                  <a:gd fmla="*/ 251 w 1492" name="T10"/>
                  <a:gd fmla="*/ 248 h 373" name="T11"/>
                  <a:gd fmla="*/ 185 w 1492" name="T12"/>
                  <a:gd fmla="*/ 210 h 373" name="T13"/>
                  <a:gd fmla="*/ 131 w 1492" name="T14"/>
                  <a:gd fmla="*/ 167 h 373" name="T15"/>
                  <a:gd fmla="*/ 89 w 1492" name="T16"/>
                  <a:gd fmla="*/ 121 h 373" name="T17"/>
                  <a:gd fmla="*/ 61 w 1492" name="T18"/>
                  <a:gd fmla="*/ 71 h 373" name="T19"/>
                  <a:gd fmla="*/ 48 w 1492" name="T20"/>
                  <a:gd fmla="*/ 18 h 373" name="T21"/>
                  <a:gd fmla="*/ 0 w 1492" name="T22"/>
                  <a:gd fmla="*/ 0 h 373" name="T23"/>
                  <a:gd fmla="*/ 9 w 1492" name="T24"/>
                  <a:gd fmla="*/ 57 h 373" name="T25"/>
                  <a:gd fmla="*/ 34 w 1492" name="T26"/>
                  <a:gd fmla="*/ 112 h 373" name="T27"/>
                  <a:gd fmla="*/ 74 w 1492" name="T28"/>
                  <a:gd fmla="*/ 162 h 373" name="T29"/>
                  <a:gd fmla="*/ 127 w 1492" name="T30"/>
                  <a:gd fmla="*/ 209 h 373" name="T31"/>
                  <a:gd fmla="*/ 194 w 1492" name="T32"/>
                  <a:gd fmla="*/ 251 h 373" name="T33"/>
                  <a:gd fmla="*/ 272 w 1492" name="T34"/>
                  <a:gd fmla="*/ 288 h 373" name="T35"/>
                  <a:gd fmla="*/ 359 w 1492" name="T36"/>
                  <a:gd fmla="*/ 319 h 373" name="T37"/>
                  <a:gd fmla="*/ 456 w 1492" name="T38"/>
                  <a:gd fmla="*/ 343 h 373" name="T39"/>
                  <a:gd fmla="*/ 560 w 1492" name="T40"/>
                  <a:gd fmla="*/ 362 h 373" name="T41"/>
                  <a:gd fmla="*/ 670 w 1492" name="T42"/>
                  <a:gd fmla="*/ 372 h 373" name="T43"/>
                  <a:gd fmla="*/ 746 w 1492" name="T44"/>
                  <a:gd fmla="*/ 373 h 373" name="T45"/>
                  <a:gd fmla="*/ 860 w 1492" name="T46"/>
                  <a:gd fmla="*/ 369 h 373" name="T47"/>
                  <a:gd fmla="*/ 967 w 1492" name="T48"/>
                  <a:gd fmla="*/ 356 h 373" name="T49"/>
                  <a:gd fmla="*/ 1070 w 1492" name="T50"/>
                  <a:gd fmla="*/ 337 h 373" name="T51"/>
                  <a:gd fmla="*/ 1163 w 1492" name="T52"/>
                  <a:gd fmla="*/ 310 h 373" name="T53"/>
                  <a:gd fmla="*/ 1247 w 1492" name="T54"/>
                  <a:gd fmla="*/ 276 h 373" name="T55"/>
                  <a:gd fmla="*/ 1321 w 1492" name="T56"/>
                  <a:gd fmla="*/ 237 h 373" name="T57"/>
                  <a:gd fmla="*/ 1385 w 1492" name="T58"/>
                  <a:gd fmla="*/ 193 h 373" name="T59"/>
                  <a:gd fmla="*/ 1434 w 1492" name="T60"/>
                  <a:gd fmla="*/ 145 h 373" name="T61"/>
                  <a:gd fmla="*/ 1469 w 1492" name="T62"/>
                  <a:gd fmla="*/ 93 h 373" name="T63"/>
                  <a:gd fmla="*/ 1488 w 1492" name="T64"/>
                  <a:gd fmla="*/ 38 h 373" name="T65"/>
                  <a:gd fmla="*/ 1445 w 1492" name="T66"/>
                  <a:gd fmla="*/ 0 h 373" name="T67"/>
                  <a:gd fmla="*/ 1441 w 1492" name="T68"/>
                  <a:gd fmla="*/ 36 h 373" name="T69"/>
                  <a:gd fmla="*/ 1423 w 1492" name="T70"/>
                  <a:gd fmla="*/ 88 h 373" name="T71"/>
                  <a:gd fmla="*/ 1391 w 1492" name="T72"/>
                  <a:gd fmla="*/ 136 h 373" name="T73"/>
                  <a:gd fmla="*/ 1344 w 1492" name="T74"/>
                  <a:gd fmla="*/ 181 h 373" name="T75"/>
                  <a:gd fmla="*/ 1286 w 1492" name="T76"/>
                  <a:gd fmla="*/ 223 h 373" name="T77"/>
                  <a:gd fmla="*/ 1216 w 1492" name="T78"/>
                  <a:gd fmla="*/ 259 h 373" name="T79"/>
                  <a:gd fmla="*/ 1137 w 1492" name="T80"/>
                  <a:gd fmla="*/ 290 h 373" name="T81"/>
                  <a:gd fmla="*/ 1049 w 1492" name="T82"/>
                  <a:gd fmla="*/ 316 h 373" name="T83"/>
                  <a:gd fmla="*/ 955 w 1492" name="T84"/>
                  <a:gd fmla="*/ 334 h 373" name="T85"/>
                  <a:gd fmla="*/ 852 w 1492" name="T86"/>
                  <a:gd fmla="*/ 346 h 373" name="T87"/>
                  <a:gd fmla="*/ 746 w 1492" name="T88"/>
                  <a:gd fmla="*/ 350 h 373"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492" name="T135"/>
                  <a:gd fmla="*/ 0 h 373" name="T136"/>
                  <a:gd fmla="*/ 1492 w 1492" name="T137"/>
                  <a:gd fmla="*/ 373 h 373"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373" w="1492">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sp>
            <p:nvSpPr>
              <p:cNvPr id="85" name="Freeform 65"/>
              <p:cNvSpPr>
                <a:spLocks noChangeArrowheads="1"/>
              </p:cNvSpPr>
              <p:nvPr/>
            </p:nvSpPr>
            <p:spPr bwMode="auto">
              <a:xfrm>
                <a:off x="5" y="47"/>
                <a:ext cx="1482" cy="1632"/>
              </a:xfrm>
              <a:custGeom>
                <a:gdLst>
                  <a:gd fmla="*/ 1481 w 1482" name="T0"/>
                  <a:gd fmla="*/ 0 h 1632" name="T1"/>
                  <a:gd fmla="*/ 1469 w 1482" name="T2"/>
                  <a:gd fmla="*/ 35 h 1632" name="T3"/>
                  <a:gd fmla="*/ 1452 w 1482" name="T4"/>
                  <a:gd fmla="*/ 67 h 1632" name="T5"/>
                  <a:gd fmla="*/ 1429 w 1482" name="T6"/>
                  <a:gd fmla="*/ 98 h 1632" name="T7"/>
                  <a:gd fmla="*/ 1399 w 1482" name="T8"/>
                  <a:gd fmla="*/ 129 h 1632" name="T9"/>
                  <a:gd fmla="*/ 1365 w 1482" name="T10"/>
                  <a:gd fmla="*/ 158 h 1632" name="T11"/>
                  <a:gd fmla="*/ 1326 w 1482" name="T12"/>
                  <a:gd fmla="*/ 184 h 1632" name="T13"/>
                  <a:gd fmla="*/ 1284 w 1482" name="T14"/>
                  <a:gd fmla="*/ 210 h 1632" name="T15"/>
                  <a:gd fmla="*/ 1236 w 1482" name="T16"/>
                  <a:gd fmla="*/ 232 h 1632" name="T17"/>
                  <a:gd fmla="*/ 1185 w 1482" name="T18"/>
                  <a:gd fmla="*/ 252 h 1632" name="T19"/>
                  <a:gd fmla="*/ 1130 w 1482" name="T20"/>
                  <a:gd fmla="*/ 272 h 1632" name="T21"/>
                  <a:gd fmla="*/ 1071 w 1482" name="T22"/>
                  <a:gd fmla="*/ 287 h 1632" name="T23"/>
                  <a:gd fmla="*/ 1010 w 1482" name="T24"/>
                  <a:gd fmla="*/ 302 h 1632" name="T25"/>
                  <a:gd fmla="*/ 947 w 1482" name="T26"/>
                  <a:gd fmla="*/ 312 h 1632" name="T27"/>
                  <a:gd fmla="*/ 880 w 1482" name="T28"/>
                  <a:gd fmla="*/ 320 h 1632" name="T29"/>
                  <a:gd fmla="*/ 811 w 1482" name="T30"/>
                  <a:gd fmla="*/ 325 h 1632" name="T31"/>
                  <a:gd fmla="*/ 741 w 1482" name="T32"/>
                  <a:gd fmla="*/ 326 h 1632" name="T33"/>
                  <a:gd fmla="*/ 706 w 1482" name="T34"/>
                  <a:gd fmla="*/ 326 h 1632" name="T35"/>
                  <a:gd fmla="*/ 636 w 1482" name="T36"/>
                  <a:gd fmla="*/ 322 h 1632" name="T37"/>
                  <a:gd fmla="*/ 569 w 1482" name="T38"/>
                  <a:gd fmla="*/ 316 h 1632" name="T39"/>
                  <a:gd fmla="*/ 503 w 1482" name="T40"/>
                  <a:gd fmla="*/ 307 h 1632" name="T41"/>
                  <a:gd fmla="*/ 441 w 1482" name="T42"/>
                  <a:gd fmla="*/ 295 h 1632" name="T43"/>
                  <a:gd fmla="*/ 381 w 1482" name="T44"/>
                  <a:gd fmla="*/ 280 h 1632" name="T45"/>
                  <a:gd fmla="*/ 324 w 1482" name="T46"/>
                  <a:gd fmla="*/ 263 h 1632" name="T47"/>
                  <a:gd fmla="*/ 271 w 1482" name="T48"/>
                  <a:gd fmla="*/ 243 h 1632" name="T49"/>
                  <a:gd fmla="*/ 222 w 1482" name="T50"/>
                  <a:gd fmla="*/ 221 h 1632" name="T51"/>
                  <a:gd fmla="*/ 176 w 1482" name="T52"/>
                  <a:gd fmla="*/ 197 h 1632" name="T53"/>
                  <a:gd fmla="*/ 135 w 1482" name="T54"/>
                  <a:gd fmla="*/ 171 h 1632" name="T55"/>
                  <a:gd fmla="*/ 99 w 1482" name="T56"/>
                  <a:gd fmla="*/ 144 h 1632" name="T57"/>
                  <a:gd fmla="*/ 68 w 1482" name="T58"/>
                  <a:gd fmla="*/ 114 h 1632" name="T59"/>
                  <a:gd fmla="*/ 42 w 1482" name="T60"/>
                  <a:gd fmla="*/ 83 h 1632" name="T61"/>
                  <a:gd fmla="*/ 21 w 1482" name="T62"/>
                  <a:gd fmla="*/ 50 h 1632" name="T63"/>
                  <a:gd fmla="*/ 5 w 1482" name="T64"/>
                  <a:gd fmla="*/ 18 h 1632" name="T65"/>
                  <a:gd fmla="*/ 1 w 1482" name="T66"/>
                  <a:gd fmla="*/ 0 h 1632" name="T67"/>
                  <a:gd fmla="*/ 0 w 1482" name="T68"/>
                  <a:gd fmla="*/ 0 h 1632" name="T69"/>
                  <a:gd fmla="*/ 371 w 1482" name="T70"/>
                  <a:gd fmla="*/ 1469 h 1632" name="T71"/>
                  <a:gd fmla="*/ 377 w 1482" name="T72"/>
                  <a:gd fmla="*/ 1486 h 1632" name="T73"/>
                  <a:gd fmla="*/ 398 w 1482" name="T74"/>
                  <a:gd fmla="*/ 1518 h 1632" name="T75"/>
                  <a:gd fmla="*/ 429 w 1482" name="T76"/>
                  <a:gd fmla="*/ 1548 h 1632" name="T77"/>
                  <a:gd fmla="*/ 469 w 1482" name="T78"/>
                  <a:gd fmla="*/ 1574 h 1632" name="T79"/>
                  <a:gd fmla="*/ 520 w 1482" name="T80"/>
                  <a:gd fmla="*/ 1596 h 1632" name="T81"/>
                  <a:gd fmla="*/ 575 w 1482" name="T82"/>
                  <a:gd fmla="*/ 1613 h 1632" name="T83"/>
                  <a:gd fmla="*/ 639 w 1482" name="T84"/>
                  <a:gd fmla="*/ 1624 h 1632" name="T85"/>
                  <a:gd fmla="*/ 706 w 1482" name="T86"/>
                  <a:gd fmla="*/ 1631 h 1632" name="T87"/>
                  <a:gd fmla="*/ 741 w 1482" name="T88"/>
                  <a:gd fmla="*/ 1632 h 1632" name="T89"/>
                  <a:gd fmla="*/ 811 w 1482" name="T90"/>
                  <a:gd fmla="*/ 1628 h 1632" name="T91"/>
                  <a:gd fmla="*/ 876 w 1482" name="T92"/>
                  <a:gd fmla="*/ 1619 h 1632" name="T93"/>
                  <a:gd fmla="*/ 935 w 1482" name="T94"/>
                  <a:gd fmla="*/ 1605 h 1632" name="T95"/>
                  <a:gd fmla="*/ 988 w 1482" name="T96"/>
                  <a:gd fmla="*/ 1585 h 1632" name="T97"/>
                  <a:gd fmla="*/ 1034 w 1482" name="T98"/>
                  <a:gd fmla="*/ 1561 h 1632" name="T99"/>
                  <a:gd fmla="*/ 1070 w 1482" name="T100"/>
                  <a:gd fmla="*/ 1534 h 1632" name="T101"/>
                  <a:gd fmla="*/ 1096 w 1482" name="T102"/>
                  <a:gd fmla="*/ 1502 h 1632" name="T103"/>
                  <a:gd fmla="*/ 1111 w 1482" name="T104"/>
                  <a:gd fmla="*/ 1469 h 1632" name="T105"/>
                  <a:gd fmla="*/ 1482 w 1482" name="T106"/>
                  <a:gd fmla="*/ 0 h 1632" name="T107"/>
                  <a:gd fmla="*/ 1481 w 1482" name="T108"/>
                  <a:gd fmla="*/ 0 h 1632" name="T109"/>
                  <a:gd fmla="*/ 1481 w 1482" name="T110"/>
                  <a:gd fmla="*/ 0 h 163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482" name="T168"/>
                  <a:gd fmla="*/ 0 h 1632" name="T169"/>
                  <a:gd fmla="*/ 1482 w 1482" name="T170"/>
                  <a:gd fmla="*/ 1632 h 163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632" w="148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grpSp>
      </p:grpSp>
      <p:grpSp>
        <p:nvGrpSpPr>
          <p:cNvPr id="106" name="组合 105"/>
          <p:cNvGrpSpPr/>
          <p:nvPr/>
        </p:nvGrpSpPr>
        <p:grpSpPr>
          <a:xfrm>
            <a:off x="6863335" y="4744860"/>
            <a:ext cx="496013" cy="700019"/>
            <a:chOff x="5815013" y="3460750"/>
            <a:chExt cx="393700" cy="555625"/>
          </a:xfrm>
        </p:grpSpPr>
        <p:sp>
          <p:nvSpPr>
            <p:cNvPr id="107"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nvGrpSpPr>
            <p:cNvPr id="108" name="Group 90"/>
            <p:cNvGrpSpPr/>
            <p:nvPr/>
          </p:nvGrpSpPr>
          <p:grpSpPr>
            <a:xfrm>
              <a:off x="5816601" y="3460750"/>
              <a:ext cx="392112" cy="539367"/>
              <a:chExt cx="247" cy="340"/>
            </a:xfrm>
          </p:grpSpPr>
          <p:sp>
            <p:nvSpPr>
              <p:cNvPr id="109" name="Freeform 100"/>
              <p:cNvSpPr>
                <a:spLocks noChangeArrowheads="1"/>
              </p:cNvSpPr>
              <p:nvPr/>
            </p:nvSpPr>
            <p:spPr bwMode="auto">
              <a:xfrm>
                <a:off x="0" y="0"/>
                <a:ext cx="247" cy="340"/>
              </a:xfrm>
              <a:custGeom>
                <a:gdLst>
                  <a:gd fmla="*/ 41 w 1492" name="T0"/>
                  <a:gd fmla="*/ 10 h 2052" name="T1"/>
                  <a:gd fmla="*/ 41 w 1492" name="T2"/>
                  <a:gd fmla="*/ 9 h 2052" name="T3"/>
                  <a:gd fmla="*/ 40 w 1492" name="T4"/>
                  <a:gd fmla="*/ 8 h 2052" name="T5"/>
                  <a:gd fmla="*/ 40 w 1492" name="T6"/>
                  <a:gd fmla="*/ 7 h 2052" name="T7"/>
                  <a:gd fmla="*/ 39 w 1492" name="T8"/>
                  <a:gd fmla="*/ 6 h 2052" name="T9"/>
                  <a:gd fmla="*/ 38 w 1492" name="T10"/>
                  <a:gd fmla="*/ 5 h 2052" name="T11"/>
                  <a:gd fmla="*/ 37 w 1492" name="T12"/>
                  <a:gd fmla="*/ 4 h 2052" name="T13"/>
                  <a:gd fmla="*/ 36 w 1492" name="T14"/>
                  <a:gd fmla="*/ 4 h 2052" name="T15"/>
                  <a:gd fmla="*/ 35 w 1492" name="T16"/>
                  <a:gd fmla="*/ 3 h 2052" name="T17"/>
                  <a:gd fmla="*/ 33 w 1492" name="T18"/>
                  <a:gd fmla="*/ 2 h 2052" name="T19"/>
                  <a:gd fmla="*/ 32 w 1492" name="T20"/>
                  <a:gd fmla="*/ 2 h 2052" name="T21"/>
                  <a:gd fmla="*/ 30 w 1492" name="T22"/>
                  <a:gd fmla="*/ 1 h 2052" name="T23"/>
                  <a:gd fmla="*/ 28 w 1492" name="T24"/>
                  <a:gd fmla="*/ 1 h 2052" name="T25"/>
                  <a:gd fmla="*/ 26 w 1492" name="T26"/>
                  <a:gd fmla="*/ 0 h 2052" name="T27"/>
                  <a:gd fmla="*/ 25 w 1492" name="T28"/>
                  <a:gd fmla="*/ 0 h 2052" name="T29"/>
                  <a:gd fmla="*/ 23 w 1492" name="T30"/>
                  <a:gd fmla="*/ 0 h 2052" name="T31"/>
                  <a:gd fmla="*/ 21 w 1492" name="T32"/>
                  <a:gd fmla="*/ 0 h 2052" name="T33"/>
                  <a:gd fmla="*/ 19 w 1492" name="T34"/>
                  <a:gd fmla="*/ 0 h 2052" name="T35"/>
                  <a:gd fmla="*/ 17 w 1492" name="T36"/>
                  <a:gd fmla="*/ 0 h 2052" name="T37"/>
                  <a:gd fmla="*/ 15 w 1492" name="T38"/>
                  <a:gd fmla="*/ 0 h 2052" name="T39"/>
                  <a:gd fmla="*/ 13 w 1492" name="T40"/>
                  <a:gd fmla="*/ 1 h 2052" name="T41"/>
                  <a:gd fmla="*/ 12 w 1492" name="T42"/>
                  <a:gd fmla="*/ 1 h 2052" name="T43"/>
                  <a:gd fmla="*/ 10 w 1492" name="T44"/>
                  <a:gd fmla="*/ 1 h 2052" name="T45"/>
                  <a:gd fmla="*/ 8 w 1492" name="T46"/>
                  <a:gd fmla="*/ 2 h 2052" name="T47"/>
                  <a:gd fmla="*/ 7 w 1492" name="T48"/>
                  <a:gd fmla="*/ 3 h 2052" name="T49"/>
                  <a:gd fmla="*/ 5 w 1492" name="T50"/>
                  <a:gd fmla="*/ 3 h 2052" name="T51"/>
                  <a:gd fmla="*/ 4 w 1492" name="T52"/>
                  <a:gd fmla="*/ 4 h 2052" name="T53"/>
                  <a:gd fmla="*/ 3 w 1492" name="T54"/>
                  <a:gd fmla="*/ 5 h 2052" name="T55"/>
                  <a:gd fmla="*/ 2 w 1492" name="T56"/>
                  <a:gd fmla="*/ 6 h 2052" name="T57"/>
                  <a:gd fmla="*/ 1 w 1492" name="T58"/>
                  <a:gd fmla="*/ 7 h 2052" name="T59"/>
                  <a:gd fmla="*/ 1 w 1492" name="T60"/>
                  <a:gd fmla="*/ 8 h 2052" name="T61"/>
                  <a:gd fmla="*/ 0 w 1492" name="T62"/>
                  <a:gd fmla="*/ 9 h 2052" name="T63"/>
                  <a:gd fmla="*/ 0 w 1492" name="T64"/>
                  <a:gd fmla="*/ 10 h 2052" name="T65"/>
                  <a:gd fmla="*/ 0 w 1492" name="T66"/>
                  <a:gd fmla="*/ 10 h 2052" name="T67"/>
                  <a:gd fmla="*/ 0 w 1492" name="T68"/>
                  <a:gd fmla="*/ 12 h 2052" name="T69"/>
                  <a:gd fmla="*/ 10 w 1492" name="T70"/>
                  <a:gd fmla="*/ 52 h 2052" name="T71"/>
                  <a:gd fmla="*/ 10 w 1492" name="T72"/>
                  <a:gd fmla="*/ 52 h 2052" name="T73"/>
                  <a:gd fmla="*/ 11 w 1492" name="T74"/>
                  <a:gd fmla="*/ 53 h 2052" name="T75"/>
                  <a:gd fmla="*/ 11 w 1492" name="T76"/>
                  <a:gd fmla="*/ 54 h 2052" name="T77"/>
                  <a:gd fmla="*/ 12 w 1492" name="T78"/>
                  <a:gd fmla="*/ 54 h 2052" name="T79"/>
                  <a:gd fmla="*/ 14 w 1492" name="T80"/>
                  <a:gd fmla="*/ 55 h 2052" name="T81"/>
                  <a:gd fmla="*/ 15 w 1492" name="T82"/>
                  <a:gd fmla="*/ 56 h 2052" name="T83"/>
                  <a:gd fmla="*/ 17 w 1492" name="T84"/>
                  <a:gd fmla="*/ 56 h 2052" name="T85"/>
                  <a:gd fmla="*/ 19 w 1492" name="T86"/>
                  <a:gd fmla="*/ 56 h 2052" name="T87"/>
                  <a:gd fmla="*/ 21 w 1492" name="T88"/>
                  <a:gd fmla="*/ 56 h 2052" name="T89"/>
                  <a:gd fmla="*/ 21 w 1492" name="T90"/>
                  <a:gd fmla="*/ 56 h 2052" name="T91"/>
                  <a:gd fmla="*/ 23 w 1492" name="T92"/>
                  <a:gd fmla="*/ 56 h 2052" name="T93"/>
                  <a:gd fmla="*/ 25 w 1492" name="T94"/>
                  <a:gd fmla="*/ 56 h 2052" name="T95"/>
                  <a:gd fmla="*/ 26 w 1492" name="T96"/>
                  <a:gd fmla="*/ 55 h 2052" name="T97"/>
                  <a:gd fmla="*/ 28 w 1492" name="T98"/>
                  <a:gd fmla="*/ 55 h 2052" name="T99"/>
                  <a:gd fmla="*/ 29 w 1492" name="T100"/>
                  <a:gd fmla="*/ 54 h 2052" name="T101"/>
                  <a:gd fmla="*/ 30 w 1492" name="T102"/>
                  <a:gd fmla="*/ 53 h 2052" name="T103"/>
                  <a:gd fmla="*/ 30 w 1492" name="T104"/>
                  <a:gd fmla="*/ 52 h 2052" name="T105"/>
                  <a:gd fmla="*/ 31 w 1492" name="T106"/>
                  <a:gd fmla="*/ 52 h 2052" name="T107"/>
                  <a:gd fmla="*/ 41 w 1492" name="T108"/>
                  <a:gd fmla="*/ 12 h 2052" name="T109"/>
                  <a:gd fmla="*/ 41 w 1492" name="T110"/>
                  <a:gd fmla="*/ 11 h 2052" name="T111"/>
                  <a:gd fmla="*/ 41 w 1492" name="T112"/>
                  <a:gd fmla="*/ 10 h 205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492" name="T171"/>
                  <a:gd fmla="*/ 0 h 2052" name="T172"/>
                  <a:gd fmla="*/ 1492 w 1492" name="T173"/>
                  <a:gd fmla="*/ 2052 h 205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052" w="149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sp>
            <p:nvSpPr>
              <p:cNvPr id="110" name="Freeform 101"/>
              <p:cNvSpPr>
                <a:spLocks noChangeArrowheads="1" noEditPoints="1"/>
              </p:cNvSpPr>
              <p:nvPr/>
            </p:nvSpPr>
            <p:spPr bwMode="auto">
              <a:xfrm>
                <a:off x="0" y="0"/>
                <a:ext cx="247" cy="124"/>
              </a:xfrm>
              <a:custGeom>
                <a:gdLst>
                  <a:gd fmla="*/ 17 w 1492" name="T0"/>
                  <a:gd fmla="*/ 0 h 746" name="T1"/>
                  <a:gd fmla="*/ 12 w 1492" name="T2"/>
                  <a:gd fmla="*/ 1 h 746" name="T3"/>
                  <a:gd fmla="*/ 8 w 1492" name="T4"/>
                  <a:gd fmla="*/ 2 h 746" name="T5"/>
                  <a:gd fmla="*/ 5 w 1492" name="T6"/>
                  <a:gd fmla="*/ 4 h 746" name="T7"/>
                  <a:gd fmla="*/ 2 w 1492" name="T8"/>
                  <a:gd fmla="*/ 6 h 746" name="T9"/>
                  <a:gd fmla="*/ 0 w 1492" name="T10"/>
                  <a:gd fmla="*/ 8 h 746" name="T11"/>
                  <a:gd fmla="*/ 0 w 1492" name="T12"/>
                  <a:gd fmla="*/ 10 h 746" name="T13"/>
                  <a:gd fmla="*/ 1 w 1492" name="T14"/>
                  <a:gd fmla="*/ 13 h 746" name="T15"/>
                  <a:gd fmla="*/ 2 w 1492" name="T16"/>
                  <a:gd fmla="*/ 15 h 746" name="T17"/>
                  <a:gd fmla="*/ 5 w 1492" name="T18"/>
                  <a:gd fmla="*/ 17 h 746" name="T19"/>
                  <a:gd fmla="*/ 9 w 1492" name="T20"/>
                  <a:gd fmla="*/ 19 h 746" name="T21"/>
                  <a:gd fmla="*/ 13 w 1492" name="T22"/>
                  <a:gd fmla="*/ 20 h 746" name="T23"/>
                  <a:gd fmla="*/ 18 w 1492" name="T24"/>
                  <a:gd fmla="*/ 21 h 746" name="T25"/>
                  <a:gd fmla="*/ 23 w 1492" name="T26"/>
                  <a:gd fmla="*/ 21 h 746" name="T27"/>
                  <a:gd fmla="*/ 27 w 1492" name="T28"/>
                  <a:gd fmla="*/ 20 h 746" name="T29"/>
                  <a:gd fmla="*/ 32 w 1492" name="T30"/>
                  <a:gd fmla="*/ 19 h 746" name="T31"/>
                  <a:gd fmla="*/ 36 w 1492" name="T32"/>
                  <a:gd fmla="*/ 17 h 746" name="T33"/>
                  <a:gd fmla="*/ 38 w 1492" name="T34"/>
                  <a:gd fmla="*/ 15 h 746" name="T35"/>
                  <a:gd fmla="*/ 40 w 1492" name="T36"/>
                  <a:gd fmla="*/ 13 h 746" name="T37"/>
                  <a:gd fmla="*/ 41 w 1492" name="T38"/>
                  <a:gd fmla="*/ 10 h 746" name="T39"/>
                  <a:gd fmla="*/ 40 w 1492" name="T40"/>
                  <a:gd fmla="*/ 8 h 746" name="T41"/>
                  <a:gd fmla="*/ 39 w 1492" name="T42"/>
                  <a:gd fmla="*/ 6 h 746" name="T43"/>
                  <a:gd fmla="*/ 36 w 1492" name="T44"/>
                  <a:gd fmla="*/ 4 h 746" name="T45"/>
                  <a:gd fmla="*/ 33 w 1492" name="T46"/>
                  <a:gd fmla="*/ 2 h 746" name="T47"/>
                  <a:gd fmla="*/ 28 w 1492" name="T48"/>
                  <a:gd fmla="*/ 1 h 746" name="T49"/>
                  <a:gd fmla="*/ 24 w 1492" name="T50"/>
                  <a:gd fmla="*/ 0 h 746" name="T51"/>
                  <a:gd fmla="*/ 21 w 1492" name="T52"/>
                  <a:gd fmla="*/ 20 h 746" name="T53"/>
                  <a:gd fmla="*/ 17 w 1492" name="T54"/>
                  <a:gd fmla="*/ 20 h 746" name="T55"/>
                  <a:gd fmla="*/ 12 w 1492" name="T56"/>
                  <a:gd fmla="*/ 19 h 746" name="T57"/>
                  <a:gd fmla="*/ 8 w 1492" name="T58"/>
                  <a:gd fmla="*/ 18 h 746" name="T59"/>
                  <a:gd fmla="*/ 5 w 1492" name="T60"/>
                  <a:gd fmla="*/ 16 h 746" name="T61"/>
                  <a:gd fmla="*/ 3 w 1492" name="T62"/>
                  <a:gd fmla="*/ 14 h 746" name="T63"/>
                  <a:gd fmla="*/ 1 w 1492" name="T64"/>
                  <a:gd fmla="*/ 12 h 746" name="T65"/>
                  <a:gd fmla="*/ 1 w 1492" name="T66"/>
                  <a:gd fmla="*/ 10 h 746" name="T67"/>
                  <a:gd fmla="*/ 2 w 1492" name="T68"/>
                  <a:gd fmla="*/ 7 h 746" name="T69"/>
                  <a:gd fmla="*/ 4 w 1492" name="T70"/>
                  <a:gd fmla="*/ 5 h 746" name="T71"/>
                  <a:gd fmla="*/ 7 w 1492" name="T72"/>
                  <a:gd fmla="*/ 3 h 746" name="T73"/>
                  <a:gd fmla="*/ 10 w 1492" name="T74"/>
                  <a:gd fmla="*/ 2 h 746" name="T75"/>
                  <a:gd fmla="*/ 15 w 1492" name="T76"/>
                  <a:gd fmla="*/ 1 h 746" name="T77"/>
                  <a:gd fmla="*/ 20 w 1492" name="T78"/>
                  <a:gd fmla="*/ 1 h 746" name="T79"/>
                  <a:gd fmla="*/ 23 w 1492" name="T80"/>
                  <a:gd fmla="*/ 1 h 746" name="T81"/>
                  <a:gd fmla="*/ 28 w 1492" name="T82"/>
                  <a:gd fmla="*/ 1 h 746" name="T83"/>
                  <a:gd fmla="*/ 32 w 1492" name="T84"/>
                  <a:gd fmla="*/ 2 h 746" name="T85"/>
                  <a:gd fmla="*/ 35 w 1492" name="T86"/>
                  <a:gd fmla="*/ 4 h 746" name="T87"/>
                  <a:gd fmla="*/ 38 w 1492" name="T88"/>
                  <a:gd fmla="*/ 6 h 746" name="T89"/>
                  <a:gd fmla="*/ 39 w 1492" name="T90"/>
                  <a:gd fmla="*/ 8 h 746" name="T91"/>
                  <a:gd fmla="*/ 40 w 1492" name="T92"/>
                  <a:gd fmla="*/ 10 h 746" name="T93"/>
                  <a:gd fmla="*/ 39 w 1492" name="T94"/>
                  <a:gd fmla="*/ 13 h 746" name="T95"/>
                  <a:gd fmla="*/ 37 w 1492" name="T96"/>
                  <a:gd fmla="*/ 15 h 746" name="T97"/>
                  <a:gd fmla="*/ 35 w 1492" name="T98"/>
                  <a:gd fmla="*/ 17 h 746" name="T99"/>
                  <a:gd fmla="*/ 31 w 1492" name="T100"/>
                  <a:gd fmla="*/ 18 h 746" name="T101"/>
                  <a:gd fmla="*/ 27 w 1492" name="T102"/>
                  <a:gd fmla="*/ 19 h 746" name="T103"/>
                  <a:gd fmla="*/ 22 w 1492" name="T104"/>
                  <a:gd fmla="*/ 20 h 74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492" name="T159"/>
                  <a:gd fmla="*/ 0 h 746" name="T160"/>
                  <a:gd fmla="*/ 1492 w 1492" name="T161"/>
                  <a:gd fmla="*/ 746 h 74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46" w="1492">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sp>
            <p:nvSpPr>
              <p:cNvPr id="111" name="Freeform 102"/>
              <p:cNvSpPr>
                <a:spLocks noChangeArrowheads="1"/>
              </p:cNvSpPr>
              <p:nvPr/>
            </p:nvSpPr>
            <p:spPr bwMode="auto">
              <a:xfrm>
                <a:off x="8" y="4"/>
                <a:ext cx="231" cy="116"/>
              </a:xfrm>
              <a:custGeom>
                <a:gdLst>
                  <a:gd fmla="*/ 38 w 1398" name="T0"/>
                  <a:gd fmla="*/ 10 h 700" name="T1"/>
                  <a:gd fmla="*/ 38 w 1398" name="T2"/>
                  <a:gd fmla="*/ 12 h 700" name="T3"/>
                  <a:gd fmla="*/ 37 w 1398" name="T4"/>
                  <a:gd fmla="*/ 13 h 700" name="T5"/>
                  <a:gd fmla="*/ 36 w 1398" name="T6"/>
                  <a:gd fmla="*/ 14 h 700" name="T7"/>
                  <a:gd fmla="*/ 34 w 1398" name="T8"/>
                  <a:gd fmla="*/ 15 h 700" name="T9"/>
                  <a:gd fmla="*/ 33 w 1398" name="T10"/>
                  <a:gd fmla="*/ 16 h 700" name="T11"/>
                  <a:gd fmla="*/ 31 w 1398" name="T12"/>
                  <a:gd fmla="*/ 17 h 700" name="T13"/>
                  <a:gd fmla="*/ 28 w 1398" name="T14"/>
                  <a:gd fmla="*/ 18 h 700" name="T15"/>
                  <a:gd fmla="*/ 26 w 1398" name="T16"/>
                  <a:gd fmla="*/ 19 h 700" name="T17"/>
                  <a:gd fmla="*/ 23 w 1398" name="T18"/>
                  <a:gd fmla="*/ 19 h 700" name="T19"/>
                  <a:gd fmla="*/ 20 w 1398" name="T20"/>
                  <a:gd fmla="*/ 19 h 700" name="T21"/>
                  <a:gd fmla="*/ 18 w 1398" name="T22"/>
                  <a:gd fmla="*/ 19 h 700" name="T23"/>
                  <a:gd fmla="*/ 15 w 1398" name="T24"/>
                  <a:gd fmla="*/ 19 h 700" name="T25"/>
                  <a:gd fmla="*/ 13 w 1398" name="T26"/>
                  <a:gd fmla="*/ 19 h 700" name="T27"/>
                  <a:gd fmla="*/ 10 w 1398" name="T28"/>
                  <a:gd fmla="*/ 18 h 700" name="T29"/>
                  <a:gd fmla="*/ 8 w 1398" name="T30"/>
                  <a:gd fmla="*/ 17 h 700" name="T31"/>
                  <a:gd fmla="*/ 6 w 1398" name="T32"/>
                  <a:gd fmla="*/ 16 h 700" name="T33"/>
                  <a:gd fmla="*/ 4 w 1398" name="T34"/>
                  <a:gd fmla="*/ 15 h 700" name="T35"/>
                  <a:gd fmla="*/ 2 w 1398" name="T36"/>
                  <a:gd fmla="*/ 14 h 700" name="T37"/>
                  <a:gd fmla="*/ 1 w 1398" name="T38"/>
                  <a:gd fmla="*/ 13 h 700" name="T39"/>
                  <a:gd fmla="*/ 0 w 1398" name="T40"/>
                  <a:gd fmla="*/ 12 h 700" name="T41"/>
                  <a:gd fmla="*/ 0 w 1398" name="T42"/>
                  <a:gd fmla="*/ 10 h 700" name="T43"/>
                  <a:gd fmla="*/ 0 w 1398" name="T44"/>
                  <a:gd fmla="*/ 9 h 700" name="T45"/>
                  <a:gd fmla="*/ 0 w 1398" name="T46"/>
                  <a:gd fmla="*/ 8 h 700" name="T47"/>
                  <a:gd fmla="*/ 1 w 1398" name="T48"/>
                  <a:gd fmla="*/ 6 h 700" name="T49"/>
                  <a:gd fmla="*/ 2 w 1398" name="T50"/>
                  <a:gd fmla="*/ 5 h 700" name="T51"/>
                  <a:gd fmla="*/ 4 w 1398" name="T52"/>
                  <a:gd fmla="*/ 4 h 700" name="T53"/>
                  <a:gd fmla="*/ 6 w 1398" name="T54"/>
                  <a:gd fmla="*/ 3 h 700" name="T55"/>
                  <a:gd fmla="*/ 8 w 1398" name="T56"/>
                  <a:gd fmla="*/ 2 h 700" name="T57"/>
                  <a:gd fmla="*/ 10 w 1398" name="T58"/>
                  <a:gd fmla="*/ 1 h 700" name="T59"/>
                  <a:gd fmla="*/ 13 w 1398" name="T60"/>
                  <a:gd fmla="*/ 0 h 700" name="T61"/>
                  <a:gd fmla="*/ 15 w 1398" name="T62"/>
                  <a:gd fmla="*/ 0 h 700" name="T63"/>
                  <a:gd fmla="*/ 18 w 1398" name="T64"/>
                  <a:gd fmla="*/ 0 h 700" name="T65"/>
                  <a:gd fmla="*/ 20 w 1398" name="T66"/>
                  <a:gd fmla="*/ 0 h 700" name="T67"/>
                  <a:gd fmla="*/ 23 w 1398" name="T68"/>
                  <a:gd fmla="*/ 0 h 700" name="T69"/>
                  <a:gd fmla="*/ 26 w 1398" name="T70"/>
                  <a:gd fmla="*/ 0 h 700" name="T71"/>
                  <a:gd fmla="*/ 28 w 1398" name="T72"/>
                  <a:gd fmla="*/ 1 h 700" name="T73"/>
                  <a:gd fmla="*/ 31 w 1398" name="T74"/>
                  <a:gd fmla="*/ 2 h 700" name="T75"/>
                  <a:gd fmla="*/ 33 w 1398" name="T76"/>
                  <a:gd fmla="*/ 3 h 700" name="T77"/>
                  <a:gd fmla="*/ 34 w 1398" name="T78"/>
                  <a:gd fmla="*/ 4 h 700" name="T79"/>
                  <a:gd fmla="*/ 36 w 1398" name="T80"/>
                  <a:gd fmla="*/ 5 h 700" name="T81"/>
                  <a:gd fmla="*/ 37 w 1398" name="T82"/>
                  <a:gd fmla="*/ 6 h 700" name="T83"/>
                  <a:gd fmla="*/ 38 w 1398" name="T84"/>
                  <a:gd fmla="*/ 8 h 700" name="T85"/>
                  <a:gd fmla="*/ 38 w 1398" name="T86"/>
                  <a:gd fmla="*/ 9 h 70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398" name="T132"/>
                  <a:gd fmla="*/ 0 h 700" name="T133"/>
                  <a:gd fmla="*/ 1398 w 1398" name="T134"/>
                  <a:gd fmla="*/ 700 h 700"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700" w="1398">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a:noFill/>
              </a:ln>
              <a:extLst>
                <a:ext uri="{91240B29-F687-4F45-9708-019B960494DF}">
                  <a14:hiddenLine w="9525">
                    <a:solidFill>
                      <a:srgbClr val="000000"/>
                    </a:solidFill>
                    <a:miter lim="800000"/>
                    <a:headEnd/>
                    <a:tailEnd/>
                  </a14:hiddenLine>
                </a:ext>
              </a:extLst>
            </p:spPr>
            <p:txBody>
              <a:bodyPr/>
              <a:lstStyle/>
              <a:p>
                <a:endParaRPr altLang="en-US" lang="zh-CN" sz="3025"/>
              </a:p>
            </p:txBody>
          </p:sp>
        </p:grpSp>
      </p:grpSp>
      <p:sp>
        <p:nvSpPr>
          <p:cNvPr id="112" name="Text Box 81"/>
          <p:cNvSpPr>
            <a:spLocks noChangeArrowheads="1"/>
          </p:cNvSpPr>
          <p:nvPr/>
        </p:nvSpPr>
        <p:spPr bwMode="auto">
          <a:xfrm>
            <a:off x="1818994" y="4015875"/>
            <a:ext cx="2312063" cy="4809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598" lIns="115196" rIns="115196" tIns="57598">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添加文本内容</a:t>
            </a:r>
          </a:p>
        </p:txBody>
      </p:sp>
      <p:sp>
        <p:nvSpPr>
          <p:cNvPr id="113" name="Text Box 82"/>
          <p:cNvSpPr>
            <a:spLocks noChangeArrowheads="1"/>
          </p:cNvSpPr>
          <p:nvPr/>
        </p:nvSpPr>
        <p:spPr bwMode="auto">
          <a:xfrm>
            <a:off x="2988293" y="1713439"/>
            <a:ext cx="1274551" cy="729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598" lIns="115196" rIns="115196" tIns="57598"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1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a:t>
            </a:r>
          </a:p>
          <a:p>
            <a:pPr algn="ctr" eaLnBrk="1" hangingPunct="1"/>
            <a:r>
              <a:rPr altLang="en-US" lang="zh-CN" sz="201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标签</a:t>
            </a:r>
          </a:p>
        </p:txBody>
      </p:sp>
      <p:grpSp>
        <p:nvGrpSpPr>
          <p:cNvPr id="114" name="组合 113"/>
          <p:cNvGrpSpPr/>
          <p:nvPr/>
        </p:nvGrpSpPr>
        <p:grpSpPr>
          <a:xfrm>
            <a:off x="6857872" y="1859470"/>
            <a:ext cx="532123" cy="598139"/>
            <a:chOff x="5810678" y="1001615"/>
            <a:chExt cx="422361" cy="474760"/>
          </a:xfrm>
        </p:grpSpPr>
        <p:sp>
          <p:nvSpPr>
            <p:cNvPr id="115"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b="50000" l="50000" r="50000" t="50000"/>
              </a:path>
            </a:gradFill>
            <a:ln>
              <a:noFill/>
            </a:ln>
            <a:extLst>
              <a:ext uri="{91240B29-F687-4F45-9708-019B960494DF}">
                <a14:hiddenLine w="9525">
                  <a:solidFill>
                    <a:srgbClr val="000000"/>
                  </a:solidFill>
                  <a:round/>
                </a14:hiddenLine>
              </a:ext>
            </a:extLst>
          </p:spPr>
          <p:txBody>
            <a:bodyPr anchor="ctr" wrap="none"/>
            <a:lstStyle/>
            <a:p>
              <a:endParaRPr altLang="en-US" lang="zh-CN" sz="3025">
                <a:solidFill>
                  <a:srgbClr val="000000"/>
                </a:solidFill>
                <a:latin charset="0" panose="020f0502020204030204" pitchFamily="34" typeface="Calibri"/>
                <a:ea charset="-122" panose="02010600030101010101" pitchFamily="2" typeface="宋体"/>
                <a:sym charset="-122" panose="02010600030101010101" pitchFamily="2" typeface="宋体"/>
              </a:endParaRPr>
            </a:p>
          </p:txBody>
        </p:sp>
        <p:grpSp>
          <p:nvGrpSpPr>
            <p:cNvPr id="116" name="组合 115"/>
            <p:cNvGrpSpPr/>
            <p:nvPr/>
          </p:nvGrpSpPr>
          <p:grpSpPr>
            <a:xfrm>
              <a:off x="5810678" y="1001615"/>
              <a:ext cx="422361" cy="422361"/>
              <a:chOff x="5003908" y="1229805"/>
              <a:chExt cx="897741" cy="897741"/>
            </a:xfrm>
          </p:grpSpPr>
          <p:sp>
            <p:nvSpPr>
              <p:cNvPr id="117" name="Freeform 36"/>
              <p:cNvSpPr/>
              <p:nvPr/>
            </p:nvSpPr>
            <p:spPr bwMode="auto">
              <a:xfrm>
                <a:off x="5003908" y="1229805"/>
                <a:ext cx="897741" cy="897741"/>
              </a:xfrm>
              <a:prstGeom prst="ellipse">
                <a:avLst/>
              </a:prstGeom>
              <a:solidFill>
                <a:srgbClr val="0070C0"/>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118" name="Freeform 38"/>
              <p:cNvSpPr/>
              <p:nvPr/>
            </p:nvSpPr>
            <p:spPr bwMode="auto">
              <a:xfrm>
                <a:off x="5069568" y="1255262"/>
                <a:ext cx="766422" cy="250808"/>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596 w 4756" name="T18"/>
                  <a:gd fmla="*/ 712 h 1576" name="T19"/>
                  <a:gd fmla="*/ 688 w 4756" name="T20"/>
                  <a:gd fmla="*/ 630 h 1576" name="T21"/>
                  <a:gd fmla="*/ 784 w 4756" name="T22"/>
                  <a:gd fmla="*/ 550 h 1576" name="T23"/>
                  <a:gd fmla="*/ 884 w 4756" name="T24"/>
                  <a:gd fmla="*/ 476 h 1576" name="T25"/>
                  <a:gd fmla="*/ 986 w 4756" name="T26"/>
                  <a:gd fmla="*/ 406 h 1576" name="T27"/>
                  <a:gd fmla="*/ 1092 w 4756" name="T28"/>
                  <a:gd fmla="*/ 342 h 1576" name="T29"/>
                  <a:gd fmla="*/ 1202 w 4756" name="T30"/>
                  <a:gd fmla="*/ 282 h 1576" name="T31"/>
                  <a:gd fmla="*/ 1316 w 4756" name="T32"/>
                  <a:gd fmla="*/ 228 h 1576" name="T33"/>
                  <a:gd fmla="*/ 1374 w 4756" name="T34"/>
                  <a:gd fmla="*/ 202 h 1576" name="T35"/>
                  <a:gd fmla="*/ 1490 w 4756" name="T36"/>
                  <a:gd fmla="*/ 156 h 1576" name="T37"/>
                  <a:gd fmla="*/ 1610 w 4756" name="T38"/>
                  <a:gd fmla="*/ 116 h 1576" name="T39"/>
                  <a:gd fmla="*/ 1732 w 4756" name="T40"/>
                  <a:gd fmla="*/ 80 h 1576" name="T41"/>
                  <a:gd fmla="*/ 1858 w 4756" name="T42"/>
                  <a:gd fmla="*/ 52 h 1576" name="T43"/>
                  <a:gd fmla="*/ 1984 w 4756" name="T44"/>
                  <a:gd fmla="*/ 30 h 1576" name="T45"/>
                  <a:gd fmla="*/ 2114 w 4756" name="T46"/>
                  <a:gd fmla="*/ 12 h 1576" name="T47"/>
                  <a:gd fmla="*/ 2246 w 4756" name="T48"/>
                  <a:gd fmla="*/ 2 h 1576" name="T49"/>
                  <a:gd fmla="*/ 2378 w 4756" name="T50"/>
                  <a:gd fmla="*/ 0 h 1576" name="T51"/>
                  <a:gd fmla="*/ 2444 w 4756" name="T52"/>
                  <a:gd fmla="*/ 0 h 1576" name="T53"/>
                  <a:gd fmla="*/ 2576 w 4756" name="T54"/>
                  <a:gd fmla="*/ 8 h 1576" name="T55"/>
                  <a:gd fmla="*/ 2706 w 4756" name="T56"/>
                  <a:gd fmla="*/ 20 h 1576" name="T57"/>
                  <a:gd fmla="*/ 2834 w 4756" name="T58"/>
                  <a:gd fmla="*/ 40 h 1576" name="T59"/>
                  <a:gd fmla="*/ 2962 w 4756" name="T60"/>
                  <a:gd fmla="*/ 66 h 1576" name="T61"/>
                  <a:gd fmla="*/ 3084 w 4756" name="T62"/>
                  <a:gd fmla="*/ 98 h 1576" name="T63"/>
                  <a:gd fmla="*/ 3206 w 4756" name="T64"/>
                  <a:gd fmla="*/ 136 h 1576" name="T65"/>
                  <a:gd fmla="*/ 3324 w 4756" name="T66"/>
                  <a:gd fmla="*/ 178 h 1576" name="T67"/>
                  <a:gd fmla="*/ 3382 w 4756" name="T68"/>
                  <a:gd fmla="*/ 202 h 1576" name="T69"/>
                  <a:gd fmla="*/ 3498 w 4756" name="T70"/>
                  <a:gd fmla="*/ 254 h 1576" name="T71"/>
                  <a:gd fmla="*/ 3608 w 4756" name="T72"/>
                  <a:gd fmla="*/ 312 h 1576" name="T73"/>
                  <a:gd fmla="*/ 3716 w 4756" name="T74"/>
                  <a:gd fmla="*/ 374 h 1576" name="T75"/>
                  <a:gd fmla="*/ 3822 w 4756" name="T76"/>
                  <a:gd fmla="*/ 440 h 1576" name="T77"/>
                  <a:gd fmla="*/ 3922 w 4756" name="T78"/>
                  <a:gd fmla="*/ 512 h 1576" name="T79"/>
                  <a:gd fmla="*/ 4020 w 4756" name="T80"/>
                  <a:gd fmla="*/ 590 h 1576" name="T81"/>
                  <a:gd fmla="*/ 4114 w 4756" name="T82"/>
                  <a:gd fmla="*/ 670 h 1576" name="T83"/>
                  <a:gd fmla="*/ 4204 w 4756" name="T84"/>
                  <a:gd fmla="*/ 756 h 1576" name="T85"/>
                  <a:gd fmla="*/ 4246 w 4756" name="T86"/>
                  <a:gd fmla="*/ 800 h 1576" name="T87"/>
                  <a:gd fmla="*/ 4330 w 4756" name="T88"/>
                  <a:gd fmla="*/ 892 h 1576" name="T89"/>
                  <a:gd fmla="*/ 4410 w 4756" name="T90"/>
                  <a:gd fmla="*/ 988 h 1576" name="T91"/>
                  <a:gd fmla="*/ 4484 w 4756" name="T92"/>
                  <a:gd fmla="*/ 1086 h 1576" name="T93"/>
                  <a:gd fmla="*/ 4552 w 4756" name="T94"/>
                  <a:gd fmla="*/ 1190 h 1576" name="T95"/>
                  <a:gd fmla="*/ 4618 w 4756" name="T96"/>
                  <a:gd fmla="*/ 1296 h 1576" name="T97"/>
                  <a:gd fmla="*/ 4678 w 4756" name="T98"/>
                  <a:gd fmla="*/ 1406 h 1576" name="T99"/>
                  <a:gd fmla="*/ 4732 w 4756" name="T100"/>
                  <a:gd fmla="*/ 1518 h 1576" name="T101"/>
                  <a:gd fmla="*/ 0 w 4756" name="T102"/>
                  <a:gd fmla="*/ 1576 h 1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119"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b="50000" l="50000" r="50000" t="50000"/>
                </a:path>
              </a:gra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grpSp>
      </p:grpSp>
      <p:grpSp>
        <p:nvGrpSpPr>
          <p:cNvPr id="120" name="组合 119"/>
          <p:cNvGrpSpPr/>
          <p:nvPr/>
        </p:nvGrpSpPr>
        <p:grpSpPr>
          <a:xfrm>
            <a:off x="4783214" y="1657277"/>
            <a:ext cx="1360781" cy="1360781"/>
            <a:chOff x="3896974" y="1004807"/>
            <a:chExt cx="1231816" cy="1231816"/>
          </a:xfrm>
        </p:grpSpPr>
        <p:sp>
          <p:nvSpPr>
            <p:cNvPr id="121" name="椭圆 120"/>
            <p:cNvSpPr/>
            <p:nvPr/>
          </p:nvSpPr>
          <p:spPr>
            <a:xfrm>
              <a:off x="3896974" y="1004807"/>
              <a:ext cx="1231816" cy="1231816"/>
            </a:xfrm>
            <a:prstGeom prst="ellipse">
              <a:avLst/>
            </a:prstGeom>
            <a:solidFill>
              <a:srgbClr val="00B0F0"/>
            </a:soli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tx1">
                        <a:alpha val="50000"/>
                      </a:schemeClr>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grpSp>
          <p:nvGrpSpPr>
            <p:cNvPr id="122" name="组合 121"/>
            <p:cNvGrpSpPr/>
            <p:nvPr/>
          </p:nvGrpSpPr>
          <p:grpSpPr>
            <a:xfrm>
              <a:off x="3975695" y="1021609"/>
              <a:ext cx="1074373" cy="351584"/>
              <a:chOff x="4042072" y="2366383"/>
              <a:chExt cx="635886" cy="208091"/>
            </a:xfrm>
          </p:grpSpPr>
          <p:sp>
            <p:nvSpPr>
              <p:cNvPr id="123" name="Freeform 43"/>
              <p:cNvSpPr/>
              <p:nvPr/>
            </p:nvSpPr>
            <p:spPr bwMode="auto">
              <a:xfrm>
                <a:off x="4042072" y="2366383"/>
                <a:ext cx="635886" cy="208091"/>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596 w 4756" name="T18"/>
                  <a:gd fmla="*/ 712 h 1576" name="T19"/>
                  <a:gd fmla="*/ 688 w 4756" name="T20"/>
                  <a:gd fmla="*/ 630 h 1576" name="T21"/>
                  <a:gd fmla="*/ 784 w 4756" name="T22"/>
                  <a:gd fmla="*/ 550 h 1576" name="T23"/>
                  <a:gd fmla="*/ 884 w 4756" name="T24"/>
                  <a:gd fmla="*/ 476 h 1576" name="T25"/>
                  <a:gd fmla="*/ 986 w 4756" name="T26"/>
                  <a:gd fmla="*/ 406 h 1576" name="T27"/>
                  <a:gd fmla="*/ 1092 w 4756" name="T28"/>
                  <a:gd fmla="*/ 342 h 1576" name="T29"/>
                  <a:gd fmla="*/ 1202 w 4756" name="T30"/>
                  <a:gd fmla="*/ 282 h 1576" name="T31"/>
                  <a:gd fmla="*/ 1316 w 4756" name="T32"/>
                  <a:gd fmla="*/ 228 h 1576" name="T33"/>
                  <a:gd fmla="*/ 1374 w 4756" name="T34"/>
                  <a:gd fmla="*/ 202 h 1576" name="T35"/>
                  <a:gd fmla="*/ 1490 w 4756" name="T36"/>
                  <a:gd fmla="*/ 156 h 1576" name="T37"/>
                  <a:gd fmla="*/ 1610 w 4756" name="T38"/>
                  <a:gd fmla="*/ 116 h 1576" name="T39"/>
                  <a:gd fmla="*/ 1732 w 4756" name="T40"/>
                  <a:gd fmla="*/ 80 h 1576" name="T41"/>
                  <a:gd fmla="*/ 1858 w 4756" name="T42"/>
                  <a:gd fmla="*/ 52 h 1576" name="T43"/>
                  <a:gd fmla="*/ 1984 w 4756" name="T44"/>
                  <a:gd fmla="*/ 30 h 1576" name="T45"/>
                  <a:gd fmla="*/ 2114 w 4756" name="T46"/>
                  <a:gd fmla="*/ 12 h 1576" name="T47"/>
                  <a:gd fmla="*/ 2246 w 4756" name="T48"/>
                  <a:gd fmla="*/ 2 h 1576" name="T49"/>
                  <a:gd fmla="*/ 2378 w 4756" name="T50"/>
                  <a:gd fmla="*/ 0 h 1576" name="T51"/>
                  <a:gd fmla="*/ 2444 w 4756" name="T52"/>
                  <a:gd fmla="*/ 0 h 1576" name="T53"/>
                  <a:gd fmla="*/ 2576 w 4756" name="T54"/>
                  <a:gd fmla="*/ 8 h 1576" name="T55"/>
                  <a:gd fmla="*/ 2706 w 4756" name="T56"/>
                  <a:gd fmla="*/ 20 h 1576" name="T57"/>
                  <a:gd fmla="*/ 2834 w 4756" name="T58"/>
                  <a:gd fmla="*/ 40 h 1576" name="T59"/>
                  <a:gd fmla="*/ 2962 w 4756" name="T60"/>
                  <a:gd fmla="*/ 66 h 1576" name="T61"/>
                  <a:gd fmla="*/ 3084 w 4756" name="T62"/>
                  <a:gd fmla="*/ 98 h 1576" name="T63"/>
                  <a:gd fmla="*/ 3206 w 4756" name="T64"/>
                  <a:gd fmla="*/ 136 h 1576" name="T65"/>
                  <a:gd fmla="*/ 3324 w 4756" name="T66"/>
                  <a:gd fmla="*/ 178 h 1576" name="T67"/>
                  <a:gd fmla="*/ 3382 w 4756" name="T68"/>
                  <a:gd fmla="*/ 202 h 1576" name="T69"/>
                  <a:gd fmla="*/ 3498 w 4756" name="T70"/>
                  <a:gd fmla="*/ 254 h 1576" name="T71"/>
                  <a:gd fmla="*/ 3608 w 4756" name="T72"/>
                  <a:gd fmla="*/ 312 h 1576" name="T73"/>
                  <a:gd fmla="*/ 3716 w 4756" name="T74"/>
                  <a:gd fmla="*/ 374 h 1576" name="T75"/>
                  <a:gd fmla="*/ 3822 w 4756" name="T76"/>
                  <a:gd fmla="*/ 440 h 1576" name="T77"/>
                  <a:gd fmla="*/ 3922 w 4756" name="T78"/>
                  <a:gd fmla="*/ 512 h 1576" name="T79"/>
                  <a:gd fmla="*/ 4020 w 4756" name="T80"/>
                  <a:gd fmla="*/ 590 h 1576" name="T81"/>
                  <a:gd fmla="*/ 4114 w 4756" name="T82"/>
                  <a:gd fmla="*/ 670 h 1576" name="T83"/>
                  <a:gd fmla="*/ 4204 w 4756" name="T84"/>
                  <a:gd fmla="*/ 756 h 1576" name="T85"/>
                  <a:gd fmla="*/ 4246 w 4756" name="T86"/>
                  <a:gd fmla="*/ 800 h 1576" name="T87"/>
                  <a:gd fmla="*/ 4330 w 4756" name="T88"/>
                  <a:gd fmla="*/ 892 h 1576" name="T89"/>
                  <a:gd fmla="*/ 4410 w 4756" name="T90"/>
                  <a:gd fmla="*/ 988 h 1576" name="T91"/>
                  <a:gd fmla="*/ 4484 w 4756" name="T92"/>
                  <a:gd fmla="*/ 1086 h 1576" name="T93"/>
                  <a:gd fmla="*/ 4552 w 4756" name="T94"/>
                  <a:gd fmla="*/ 1190 h 1576" name="T95"/>
                  <a:gd fmla="*/ 4618 w 4756" name="T96"/>
                  <a:gd fmla="*/ 1296 h 1576" name="T97"/>
                  <a:gd fmla="*/ 4678 w 4756" name="T98"/>
                  <a:gd fmla="*/ 1406 h 1576" name="T99"/>
                  <a:gd fmla="*/ 4732 w 4756" name="T100"/>
                  <a:gd fmla="*/ 1518 h 1576" name="T101"/>
                  <a:gd fmla="*/ 0 w 4756" name="T102"/>
                  <a:gd fmla="*/ 1576 h 157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w="9525">
                    <a:solidFill>
                      <a:schemeClr val="tx1"/>
                    </a:solidFill>
                    <a:prstDash val="solid"/>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sp>
            <p:nvSpPr>
              <p:cNvPr id="124" name="Oval 44"/>
              <p:cNvSpPr>
                <a:spLocks noChangeArrowheads="1"/>
              </p:cNvSpPr>
              <p:nvPr/>
            </p:nvSpPr>
            <p:spPr bwMode="auto">
              <a:xfrm>
                <a:off x="4289285" y="2391656"/>
                <a:ext cx="147570" cy="133432"/>
              </a:xfrm>
              <a:prstGeom prst="ellipse">
                <a:avLst/>
              </a:prstGeom>
              <a:gradFill rotWithShape="1">
                <a:gsLst>
                  <a:gs pos="0">
                    <a:schemeClr val="bg1"/>
                  </a:gs>
                  <a:gs pos="100000">
                    <a:schemeClr val="bg1">
                      <a:lumMod val="95000"/>
                      <a:alpha val="0"/>
                    </a:schemeClr>
                  </a:gs>
                </a:gsLst>
                <a:path path="shape">
                  <a:fillToRect b="50000" l="50000" r="50000" t="50000"/>
                </a:path>
              </a:gra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z="3025">
                  <a:solidFill>
                    <a:srgbClr val="000000"/>
                  </a:solidFill>
                  <a:latin charset="-127" panose="020b0600000101010101" typeface="Gulim"/>
                  <a:ea charset="-127" panose="020b0600000101010101" typeface="Gulim"/>
                </a:endParaRPr>
              </a:p>
            </p:txBody>
          </p:sp>
        </p:grpSp>
      </p:grpSp>
      <p:sp>
        <p:nvSpPr>
          <p:cNvPr id="125" name="Text Box 82"/>
          <p:cNvSpPr>
            <a:spLocks noChangeArrowheads="1"/>
          </p:cNvSpPr>
          <p:nvPr/>
        </p:nvSpPr>
        <p:spPr bwMode="auto">
          <a:xfrm>
            <a:off x="4826329" y="2017877"/>
            <a:ext cx="1274551" cy="729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598" lIns="115196" rIns="115196" tIns="57598"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01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a:t>
            </a:r>
          </a:p>
          <a:p>
            <a:pPr algn="ctr" eaLnBrk="1" hangingPunct="1"/>
            <a:r>
              <a:rPr altLang="en-US" lang="zh-CN" sz="2015">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标签</a:t>
            </a:r>
          </a:p>
        </p:txBody>
      </p:sp>
      <p:sp>
        <p:nvSpPr>
          <p:cNvPr id="126" name="矩形 47"/>
          <p:cNvSpPr>
            <a:spLocks noChangeArrowheads="1"/>
          </p:cNvSpPr>
          <p:nvPr/>
        </p:nvSpPr>
        <p:spPr bwMode="auto">
          <a:xfrm>
            <a:off x="7533666" y="2227823"/>
            <a:ext cx="3575614" cy="883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595" lIns="115191" rIns="115191" tIns="57595"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在此录入上述图表的描述说明，在此录入上述图表的描述说明，在此录入上述图表的描述说明。</a:t>
            </a:r>
          </a:p>
        </p:txBody>
      </p:sp>
      <p:sp>
        <p:nvSpPr>
          <p:cNvPr id="127" name="TextBox 59"/>
          <p:cNvSpPr txBox="1">
            <a:spLocks noChangeArrowheads="1"/>
          </p:cNvSpPr>
          <p:nvPr/>
        </p:nvSpPr>
        <p:spPr bwMode="auto">
          <a:xfrm flipH="1">
            <a:off x="7533270" y="1864403"/>
            <a:ext cx="2630914" cy="389516"/>
          </a:xfrm>
          <a:prstGeom prst="rect">
            <a:avLst/>
          </a:prstGeom>
          <a:noFill/>
          <a:ln>
            <a:noFill/>
          </a:ln>
        </p:spPr>
        <p:txBody>
          <a:bodyPr bIns="57598" lIns="115196" rIns="115196" tIns="57598"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defRPr/>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点击此处输入内容</a:t>
            </a:r>
          </a:p>
        </p:txBody>
      </p:sp>
      <p:sp>
        <p:nvSpPr>
          <p:cNvPr id="128" name="TextBox 59"/>
          <p:cNvSpPr txBox="1">
            <a:spLocks noChangeArrowheads="1"/>
          </p:cNvSpPr>
          <p:nvPr/>
        </p:nvSpPr>
        <p:spPr bwMode="auto">
          <a:xfrm flipH="1">
            <a:off x="7549995" y="3299786"/>
            <a:ext cx="2630914" cy="389516"/>
          </a:xfrm>
          <a:prstGeom prst="rect">
            <a:avLst/>
          </a:prstGeom>
          <a:noFill/>
          <a:ln>
            <a:noFill/>
          </a:ln>
        </p:spPr>
        <p:txBody>
          <a:bodyPr bIns="57598" lIns="115196" rIns="115196" tIns="57598"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defRPr/>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点击此处输入内容</a:t>
            </a:r>
          </a:p>
        </p:txBody>
      </p:sp>
      <p:sp>
        <p:nvSpPr>
          <p:cNvPr id="129" name="矩形 47"/>
          <p:cNvSpPr>
            <a:spLocks noChangeArrowheads="1"/>
          </p:cNvSpPr>
          <p:nvPr/>
        </p:nvSpPr>
        <p:spPr bwMode="auto">
          <a:xfrm>
            <a:off x="7533666" y="3682160"/>
            <a:ext cx="3575614" cy="627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595" lIns="115191" rIns="115191" tIns="57595"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a:t>
            </a:r>
          </a:p>
        </p:txBody>
      </p:sp>
      <p:sp>
        <p:nvSpPr>
          <p:cNvPr id="130" name="TextBox 59"/>
          <p:cNvSpPr txBox="1">
            <a:spLocks noChangeArrowheads="1"/>
          </p:cNvSpPr>
          <p:nvPr/>
        </p:nvSpPr>
        <p:spPr bwMode="auto">
          <a:xfrm flipH="1">
            <a:off x="7549995" y="4579566"/>
            <a:ext cx="2630914" cy="389516"/>
          </a:xfrm>
          <a:prstGeom prst="rect">
            <a:avLst/>
          </a:prstGeom>
          <a:noFill/>
          <a:ln>
            <a:noFill/>
          </a:ln>
        </p:spPr>
        <p:txBody>
          <a:bodyPr bIns="57598" lIns="115196" rIns="115196" tIns="57598"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defRPr/>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点击此处输入内容</a:t>
            </a:r>
          </a:p>
        </p:txBody>
      </p:sp>
      <p:sp>
        <p:nvSpPr>
          <p:cNvPr id="131" name="矩形 47"/>
          <p:cNvSpPr>
            <a:spLocks noChangeArrowheads="1"/>
          </p:cNvSpPr>
          <p:nvPr/>
        </p:nvSpPr>
        <p:spPr bwMode="auto">
          <a:xfrm>
            <a:off x="7533666" y="4961941"/>
            <a:ext cx="3575614" cy="8832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595" lIns="115191" rIns="115191" tIns="57595"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在此录入上述图表的描述说明，在此录入上述图表的描述说明，在此录入上述图表的描述说明。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72"/>
                                        </p:tgtEl>
                                        <p:attrNameLst>
                                          <p:attrName>style.visibility</p:attrName>
                                        </p:attrNameLst>
                                      </p:cBhvr>
                                      <p:to>
                                        <p:strVal val="visible"/>
                                      </p:to>
                                    </p:set>
                                    <p:animEffect filter="fade" transition="in">
                                      <p:cBhvr>
                                        <p:cTn dur="1000" id="20"/>
                                        <p:tgtEl>
                                          <p:spTgt spid="72"/>
                                        </p:tgtEl>
                                      </p:cBhvr>
                                    </p:animEffect>
                                    <p:anim calcmode="lin" valueType="num">
                                      <p:cBhvr>
                                        <p:cTn dur="1000" fill="hold" id="21"/>
                                        <p:tgtEl>
                                          <p:spTgt spid="72"/>
                                        </p:tgtEl>
                                        <p:attrNameLst>
                                          <p:attrName>ppt_x</p:attrName>
                                        </p:attrNameLst>
                                      </p:cBhvr>
                                      <p:tavLst>
                                        <p:tav tm="0">
                                          <p:val>
                                            <p:strVal val="#ppt_x"/>
                                          </p:val>
                                        </p:tav>
                                        <p:tav tm="100000">
                                          <p:val>
                                            <p:strVal val="#ppt_x"/>
                                          </p:val>
                                        </p:tav>
                                      </p:tavLst>
                                    </p:anim>
                                    <p:anim calcmode="lin" valueType="num">
                                      <p:cBhvr>
                                        <p:cTn dur="1000" fill="hold" id="22"/>
                                        <p:tgtEl>
                                          <p:spTgt spid="72"/>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112"/>
                                        </p:tgtEl>
                                        <p:attrNameLst>
                                          <p:attrName>style.visibility</p:attrName>
                                        </p:attrNameLst>
                                      </p:cBhvr>
                                      <p:to>
                                        <p:strVal val="visible"/>
                                      </p:to>
                                    </p:set>
                                    <p:anim calcmode="lin" valueType="num">
                                      <p:cBhvr>
                                        <p:cTn dur="500" fill="hold" id="26"/>
                                        <p:tgtEl>
                                          <p:spTgt spid="112"/>
                                        </p:tgtEl>
                                        <p:attrNameLst>
                                          <p:attrName>ppt_w</p:attrName>
                                        </p:attrNameLst>
                                      </p:cBhvr>
                                      <p:tavLst>
                                        <p:tav tm="0">
                                          <p:val>
                                            <p:fltVal val="0"/>
                                          </p:val>
                                        </p:tav>
                                        <p:tav tm="100000">
                                          <p:val>
                                            <p:strVal val="#ppt_w"/>
                                          </p:val>
                                        </p:tav>
                                      </p:tavLst>
                                    </p:anim>
                                    <p:anim calcmode="lin" valueType="num">
                                      <p:cBhvr>
                                        <p:cTn dur="500" fill="hold" id="27"/>
                                        <p:tgtEl>
                                          <p:spTgt spid="112"/>
                                        </p:tgtEl>
                                        <p:attrNameLst>
                                          <p:attrName>ppt_h</p:attrName>
                                        </p:attrNameLst>
                                      </p:cBhvr>
                                      <p:tavLst>
                                        <p:tav tm="0">
                                          <p:val>
                                            <p:fltVal val="0"/>
                                          </p:val>
                                        </p:tav>
                                        <p:tav tm="100000">
                                          <p:val>
                                            <p:strVal val="#ppt_h"/>
                                          </p:val>
                                        </p:tav>
                                      </p:tavLst>
                                    </p:anim>
                                    <p:animEffect filter="fade" transition="in">
                                      <p:cBhvr>
                                        <p:cTn dur="500" id="28"/>
                                        <p:tgtEl>
                                          <p:spTgt spid="112"/>
                                        </p:tgtEl>
                                      </p:cBhvr>
                                    </p:animEffect>
                                  </p:childTnLst>
                                </p:cTn>
                              </p:par>
                            </p:childTnLst>
                          </p:cTn>
                        </p:par>
                        <p:par>
                          <p:cTn fill="hold" id="29" nodeType="afterGroup">
                            <p:stCondLst>
                              <p:cond delay="2000"/>
                            </p:stCondLst>
                            <p:childTnLst>
                              <p:par>
                                <p:cTn fill="hold" grpId="0" id="30" nodeType="afterEffect" presetClass="entr" presetID="10" presetSubtype="0">
                                  <p:stCondLst>
                                    <p:cond delay="250"/>
                                  </p:stCondLst>
                                  <p:childTnLst>
                                    <p:set>
                                      <p:cBhvr>
                                        <p:cTn dur="1" fill="hold" id="31">
                                          <p:stCondLst>
                                            <p:cond delay="0"/>
                                          </p:stCondLst>
                                        </p:cTn>
                                        <p:tgtEl>
                                          <p:spTgt spid="113"/>
                                        </p:tgtEl>
                                        <p:attrNameLst>
                                          <p:attrName>style.visibility</p:attrName>
                                        </p:attrNameLst>
                                      </p:cBhvr>
                                      <p:to>
                                        <p:strVal val="visible"/>
                                      </p:to>
                                    </p:set>
                                    <p:animEffect filter="fade" transition="in">
                                      <p:cBhvr>
                                        <p:cTn dur="500" id="32"/>
                                        <p:tgtEl>
                                          <p:spTgt spid="113"/>
                                        </p:tgtEl>
                                      </p:cBhvr>
                                    </p:animEffect>
                                  </p:childTnLst>
                                </p:cTn>
                              </p:par>
                            </p:childTnLst>
                          </p:cTn>
                        </p:par>
                        <p:par>
                          <p:cTn fill="hold" id="33" nodeType="afterGroup">
                            <p:stCondLst>
                              <p:cond delay="2750"/>
                            </p:stCondLst>
                            <p:childTnLst>
                              <p:par>
                                <p:cTn fill="hold" grpId="0" id="34" nodeType="afterEffect" presetClass="entr" presetID="22" presetSubtype="8">
                                  <p:stCondLst>
                                    <p:cond delay="250"/>
                                  </p:stCondLst>
                                  <p:childTnLst>
                                    <p:set>
                                      <p:cBhvr>
                                        <p:cTn dur="1" fill="hold" id="35">
                                          <p:stCondLst>
                                            <p:cond delay="0"/>
                                          </p:stCondLst>
                                        </p:cTn>
                                        <p:tgtEl>
                                          <p:spTgt spid="50"/>
                                        </p:tgtEl>
                                        <p:attrNameLst>
                                          <p:attrName>style.visibility</p:attrName>
                                        </p:attrNameLst>
                                      </p:cBhvr>
                                      <p:to>
                                        <p:strVal val="visible"/>
                                      </p:to>
                                    </p:set>
                                    <p:animEffect filter="wipe(left)" transition="in">
                                      <p:cBhvr>
                                        <p:cTn dur="500" id="36"/>
                                        <p:tgtEl>
                                          <p:spTgt spid="50"/>
                                        </p:tgtEl>
                                      </p:cBhvr>
                                    </p:animEffect>
                                  </p:childTnLst>
                                </p:cTn>
                              </p:par>
                            </p:childTnLst>
                          </p:cTn>
                        </p:par>
                        <p:par>
                          <p:cTn fill="hold" id="37" nodeType="afterGroup">
                            <p:stCondLst>
                              <p:cond delay="3500"/>
                            </p:stCondLst>
                            <p:childTnLst>
                              <p:par>
                                <p:cTn fill="hold" id="38" nodeType="afterEffect" presetClass="entr" presetID="53" presetSubtype="0">
                                  <p:stCondLst>
                                    <p:cond delay="0"/>
                                  </p:stCondLst>
                                  <p:childTnLst>
                                    <p:set>
                                      <p:cBhvr>
                                        <p:cTn dur="1" fill="hold" id="39">
                                          <p:stCondLst>
                                            <p:cond delay="0"/>
                                          </p:stCondLst>
                                        </p:cTn>
                                        <p:tgtEl>
                                          <p:spTgt spid="120"/>
                                        </p:tgtEl>
                                        <p:attrNameLst>
                                          <p:attrName>style.visibility</p:attrName>
                                        </p:attrNameLst>
                                      </p:cBhvr>
                                      <p:to>
                                        <p:strVal val="visible"/>
                                      </p:to>
                                    </p:set>
                                    <p:anim calcmode="lin" valueType="num">
                                      <p:cBhvr>
                                        <p:cTn dur="500" fill="hold" id="40"/>
                                        <p:tgtEl>
                                          <p:spTgt spid="120"/>
                                        </p:tgtEl>
                                        <p:attrNameLst>
                                          <p:attrName>ppt_w</p:attrName>
                                        </p:attrNameLst>
                                      </p:cBhvr>
                                      <p:tavLst>
                                        <p:tav tm="0">
                                          <p:val>
                                            <p:fltVal val="0"/>
                                          </p:val>
                                        </p:tav>
                                        <p:tav tm="100000">
                                          <p:val>
                                            <p:strVal val="#ppt_w"/>
                                          </p:val>
                                        </p:tav>
                                      </p:tavLst>
                                    </p:anim>
                                    <p:anim calcmode="lin" valueType="num">
                                      <p:cBhvr>
                                        <p:cTn dur="500" fill="hold" id="41"/>
                                        <p:tgtEl>
                                          <p:spTgt spid="120"/>
                                        </p:tgtEl>
                                        <p:attrNameLst>
                                          <p:attrName>ppt_h</p:attrName>
                                        </p:attrNameLst>
                                      </p:cBhvr>
                                      <p:tavLst>
                                        <p:tav tm="0">
                                          <p:val>
                                            <p:fltVal val="0"/>
                                          </p:val>
                                        </p:tav>
                                        <p:tav tm="100000">
                                          <p:val>
                                            <p:strVal val="#ppt_h"/>
                                          </p:val>
                                        </p:tav>
                                      </p:tavLst>
                                    </p:anim>
                                    <p:animEffect filter="fade" transition="in">
                                      <p:cBhvr>
                                        <p:cTn dur="500" id="42"/>
                                        <p:tgtEl>
                                          <p:spTgt spid="120"/>
                                        </p:tgtEl>
                                      </p:cBhvr>
                                    </p:animEffect>
                                  </p:childTnLst>
                                </p:cTn>
                              </p:par>
                            </p:childTnLst>
                          </p:cTn>
                        </p:par>
                        <p:par>
                          <p:cTn fill="hold" id="43" nodeType="afterGroup">
                            <p:stCondLst>
                              <p:cond delay="4000"/>
                            </p:stCondLst>
                            <p:childTnLst>
                              <p:par>
                                <p:cTn fill="hold" grpId="0" id="44" nodeType="afterEffect" presetClass="entr" presetID="22" presetSubtype="4">
                                  <p:stCondLst>
                                    <p:cond delay="0"/>
                                  </p:stCondLst>
                                  <p:childTnLst>
                                    <p:set>
                                      <p:cBhvr>
                                        <p:cTn dur="1" fill="hold" id="45">
                                          <p:stCondLst>
                                            <p:cond delay="0"/>
                                          </p:stCondLst>
                                        </p:cTn>
                                        <p:tgtEl>
                                          <p:spTgt spid="125"/>
                                        </p:tgtEl>
                                        <p:attrNameLst>
                                          <p:attrName>style.visibility</p:attrName>
                                        </p:attrNameLst>
                                      </p:cBhvr>
                                      <p:to>
                                        <p:strVal val="visible"/>
                                      </p:to>
                                    </p:set>
                                    <p:animEffect filter="">
                                      <p:cBhvr>
                                        <p:cTn dur="500" id="46"/>
                                        <p:tgtEl>
                                          <p:spTgt spid="125"/>
                                        </p:tgtEl>
                                      </p:cBhvr>
                                    </p:animEffect>
                                  </p:childTnLst>
                                </p:cTn>
                              </p:par>
                            </p:childTnLst>
                          </p:cTn>
                        </p:par>
                        <p:par>
                          <p:cTn fill="hold" id="47" nodeType="afterGroup">
                            <p:stCondLst>
                              <p:cond delay="4500"/>
                            </p:stCondLst>
                            <p:childTnLst>
                              <p:par>
                                <p:cTn fill="hold" id="48" nodeType="afterEffect" presetClass="entr" presetID="26" presetSubtype="0">
                                  <p:stCondLst>
                                    <p:cond delay="0"/>
                                  </p:stCondLst>
                                  <p:childTnLst>
                                    <p:set>
                                      <p:cBhvr>
                                        <p:cTn dur="1" fill="hold" id="49">
                                          <p:stCondLst>
                                            <p:cond delay="0"/>
                                          </p:stCondLst>
                                        </p:cTn>
                                        <p:tgtEl>
                                          <p:spTgt spid="58"/>
                                        </p:tgtEl>
                                        <p:attrNameLst>
                                          <p:attrName>style.visibility</p:attrName>
                                        </p:attrNameLst>
                                      </p:cBhvr>
                                      <p:to>
                                        <p:strVal val="visible"/>
                                      </p:to>
                                    </p:set>
                                    <p:animEffect filter="">
                                      <p:cBhvr>
                                        <p:cTn dur="580" id="50">
                                          <p:stCondLst>
                                            <p:cond delay="0"/>
                                          </p:stCondLst>
                                        </p:cTn>
                                        <p:tgtEl>
                                          <p:spTgt spid="58"/>
                                        </p:tgtEl>
                                      </p:cBhvr>
                                    </p:animEffect>
                                    <p:anim calcmode="lin" valueType="num">
                                      <p:cBhvr>
                                        <p:cTn dur="1822" id="51"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dur="664" id="52" tmFilter="0.0,0.0; 0.25,0.07; 0.50,0.2; 0.75,0.467; 1.0,1.0">
                                          <p:stCondLst>
                                            <p:cond delay="0"/>
                                          </p:stCondLst>
                                        </p:cTn>
                                        <p:tgtEl>
                                          <p:spTgt spid="58"/>
                                        </p:tgtEl>
                                        <p:attrNameLst>
                                          <p:attrName>ppt_y</p:attrName>
                                        </p:attrNameLst>
                                      </p:cBhvr>
                                      <p:tavLst>
                                        <p:tav fmla="#ppt_y-sin(pi*$)/3" tm="0">
                                          <p:val>
                                            <p:fltVal val="0.5"/>
                                          </p:val>
                                        </p:tav>
                                        <p:tav tm="100000">
                                          <p:val>
                                            <p:fltVal val="1"/>
                                          </p:val>
                                        </p:tav>
                                      </p:tavLst>
                                    </p:anim>
                                    <p:anim calcmode="lin" valueType="num">
                                      <p:cBhvr>
                                        <p:cTn dur="664" id="53" tmFilter="0, 0; 0.125,0.2665; 0.25,0.4; 0.375,0.465; 0.5,0.5;  0.625,0.535; 0.75,0.6; 0.875,0.7335; 1,1">
                                          <p:stCondLst>
                                            <p:cond delay="664"/>
                                          </p:stCondLst>
                                        </p:cTn>
                                        <p:tgtEl>
                                          <p:spTgt spid="58"/>
                                        </p:tgtEl>
                                        <p:attrNameLst>
                                          <p:attrName>ppt_y</p:attrName>
                                        </p:attrNameLst>
                                      </p:cBhvr>
                                      <p:tavLst>
                                        <p:tav fmla="#ppt_y-sin(pi*$)/9" tm="0">
                                          <p:val>
                                            <p:fltVal val="0"/>
                                          </p:val>
                                        </p:tav>
                                        <p:tav tm="100000">
                                          <p:val>
                                            <p:fltVal val="1"/>
                                          </p:val>
                                        </p:tav>
                                      </p:tavLst>
                                    </p:anim>
                                    <p:anim calcmode="lin" valueType="num">
                                      <p:cBhvr>
                                        <p:cTn dur="332" id="54" tmFilter="0, 0; 0.125,0.2665; 0.25,0.4; 0.375,0.465; 0.5,0.5;  0.625,0.535; 0.75,0.6; 0.875,0.7335; 1,1">
                                          <p:stCondLst>
                                            <p:cond delay="1324"/>
                                          </p:stCondLst>
                                        </p:cTn>
                                        <p:tgtEl>
                                          <p:spTgt spid="58"/>
                                        </p:tgtEl>
                                        <p:attrNameLst>
                                          <p:attrName>ppt_y</p:attrName>
                                        </p:attrNameLst>
                                      </p:cBhvr>
                                      <p:tavLst>
                                        <p:tav fmla="#ppt_y-sin(pi*$)/27" tm="0">
                                          <p:val>
                                            <p:fltVal val="0"/>
                                          </p:val>
                                        </p:tav>
                                        <p:tav tm="100000">
                                          <p:val>
                                            <p:fltVal val="1"/>
                                          </p:val>
                                        </p:tav>
                                      </p:tavLst>
                                    </p:anim>
                                    <p:anim calcmode="lin" valueType="num">
                                      <p:cBhvr>
                                        <p:cTn dur="164" id="55" tmFilter="0, 0; 0.125,0.2665; 0.25,0.4; 0.375,0.465; 0.5,0.5;  0.625,0.535; 0.75,0.6; 0.875,0.7335; 1,1">
                                          <p:stCondLst>
                                            <p:cond delay="1656"/>
                                          </p:stCondLst>
                                        </p:cTn>
                                        <p:tgtEl>
                                          <p:spTgt spid="58"/>
                                        </p:tgtEl>
                                        <p:attrNameLst>
                                          <p:attrName>ppt_y</p:attrName>
                                        </p:attrNameLst>
                                      </p:cBhvr>
                                      <p:tavLst>
                                        <p:tav fmla="#ppt_y-sin(pi*$)/81" tm="0">
                                          <p:val>
                                            <p:fltVal val="0"/>
                                          </p:val>
                                        </p:tav>
                                        <p:tav tm="100000">
                                          <p:val>
                                            <p:fltVal val="1"/>
                                          </p:val>
                                        </p:tav>
                                      </p:tavLst>
                                    </p:anim>
                                    <p:animScale>
                                      <p:cBhvr>
                                        <p:cTn dur="26" id="56">
                                          <p:stCondLst>
                                            <p:cond delay="650"/>
                                          </p:stCondLst>
                                        </p:cTn>
                                        <p:tgtEl>
                                          <p:spTgt spid="58"/>
                                        </p:tgtEl>
                                      </p:cBhvr>
                                      <p:to x="100000" y="60000"/>
                                    </p:animScale>
                                    <p:animScale>
                                      <p:cBhvr>
                                        <p:cTn decel="50000" dur="166" id="57">
                                          <p:stCondLst>
                                            <p:cond delay="676"/>
                                          </p:stCondLst>
                                        </p:cTn>
                                        <p:tgtEl>
                                          <p:spTgt spid="58"/>
                                        </p:tgtEl>
                                      </p:cBhvr>
                                      <p:to x="100000" y="100000"/>
                                    </p:animScale>
                                    <p:animScale>
                                      <p:cBhvr>
                                        <p:cTn dur="26" id="58">
                                          <p:stCondLst>
                                            <p:cond delay="1312"/>
                                          </p:stCondLst>
                                        </p:cTn>
                                        <p:tgtEl>
                                          <p:spTgt spid="58"/>
                                        </p:tgtEl>
                                      </p:cBhvr>
                                      <p:to x="100000" y="80000"/>
                                    </p:animScale>
                                    <p:animScale>
                                      <p:cBhvr>
                                        <p:cTn decel="50000" dur="166" id="59">
                                          <p:stCondLst>
                                            <p:cond delay="1338"/>
                                          </p:stCondLst>
                                        </p:cTn>
                                        <p:tgtEl>
                                          <p:spTgt spid="58"/>
                                        </p:tgtEl>
                                      </p:cBhvr>
                                      <p:to x="100000" y="100000"/>
                                    </p:animScale>
                                    <p:animScale>
                                      <p:cBhvr>
                                        <p:cTn dur="26" id="60">
                                          <p:stCondLst>
                                            <p:cond delay="1642"/>
                                          </p:stCondLst>
                                        </p:cTn>
                                        <p:tgtEl>
                                          <p:spTgt spid="58"/>
                                        </p:tgtEl>
                                      </p:cBhvr>
                                      <p:to x="100000" y="90000"/>
                                    </p:animScale>
                                    <p:animScale>
                                      <p:cBhvr>
                                        <p:cTn decel="50000" dur="166" id="61">
                                          <p:stCondLst>
                                            <p:cond delay="1668"/>
                                          </p:stCondLst>
                                        </p:cTn>
                                        <p:tgtEl>
                                          <p:spTgt spid="58"/>
                                        </p:tgtEl>
                                      </p:cBhvr>
                                      <p:to x="100000" y="100000"/>
                                    </p:animScale>
                                    <p:animScale>
                                      <p:cBhvr>
                                        <p:cTn dur="26" id="62">
                                          <p:stCondLst>
                                            <p:cond delay="1808"/>
                                          </p:stCondLst>
                                        </p:cTn>
                                        <p:tgtEl>
                                          <p:spTgt spid="58"/>
                                        </p:tgtEl>
                                      </p:cBhvr>
                                      <p:to x="100000" y="95000"/>
                                    </p:animScale>
                                    <p:animScale>
                                      <p:cBhvr>
                                        <p:cTn decel="50000" dur="166" id="63">
                                          <p:stCondLst>
                                            <p:cond delay="1834"/>
                                          </p:stCondLst>
                                        </p:cTn>
                                        <p:tgtEl>
                                          <p:spTgt spid="58"/>
                                        </p:tgtEl>
                                      </p:cBhvr>
                                      <p:to x="100000" y="100000"/>
                                    </p:animScale>
                                  </p:childTnLst>
                                </p:cTn>
                              </p:par>
                              <p:par>
                                <p:cTn fill="hold" id="64" nodeType="withEffect" presetClass="entr" presetID="26" presetSubtype="0">
                                  <p:stCondLst>
                                    <p:cond delay="250"/>
                                  </p:stCondLst>
                                  <p:childTnLst>
                                    <p:set>
                                      <p:cBhvr>
                                        <p:cTn dur="1" fill="hold" id="65">
                                          <p:stCondLst>
                                            <p:cond delay="0"/>
                                          </p:stCondLst>
                                        </p:cTn>
                                        <p:tgtEl>
                                          <p:spTgt spid="43"/>
                                        </p:tgtEl>
                                        <p:attrNameLst>
                                          <p:attrName>style.visibility</p:attrName>
                                        </p:attrNameLst>
                                      </p:cBhvr>
                                      <p:to>
                                        <p:strVal val="visible"/>
                                      </p:to>
                                    </p:set>
                                    <p:animEffect filter="">
                                      <p:cBhvr>
                                        <p:cTn dur="580" id="66">
                                          <p:stCondLst>
                                            <p:cond delay="0"/>
                                          </p:stCondLst>
                                        </p:cTn>
                                        <p:tgtEl>
                                          <p:spTgt spid="43"/>
                                        </p:tgtEl>
                                      </p:cBhvr>
                                    </p:animEffect>
                                    <p:anim calcmode="lin" valueType="num">
                                      <p:cBhvr>
                                        <p:cTn dur="1822" id="67"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dur="664" id="68" tmFilter="0.0,0.0; 0.25,0.07; 0.50,0.2; 0.75,0.467; 1.0,1.0">
                                          <p:stCondLst>
                                            <p:cond delay="0"/>
                                          </p:stCondLst>
                                        </p:cTn>
                                        <p:tgtEl>
                                          <p:spTgt spid="43"/>
                                        </p:tgtEl>
                                        <p:attrNameLst>
                                          <p:attrName>ppt_y</p:attrName>
                                        </p:attrNameLst>
                                      </p:cBhvr>
                                      <p:tavLst>
                                        <p:tav fmla="#ppt_y-sin(pi*$)/3" tm="0">
                                          <p:val>
                                            <p:fltVal val="0.5"/>
                                          </p:val>
                                        </p:tav>
                                        <p:tav tm="100000">
                                          <p:val>
                                            <p:fltVal val="1"/>
                                          </p:val>
                                        </p:tav>
                                      </p:tavLst>
                                    </p:anim>
                                    <p:anim calcmode="lin" valueType="num">
                                      <p:cBhvr>
                                        <p:cTn dur="664" id="69" tmFilter="0, 0; 0.125,0.2665; 0.25,0.4; 0.375,0.465; 0.5,0.5;  0.625,0.535; 0.75,0.6; 0.875,0.7335; 1,1">
                                          <p:stCondLst>
                                            <p:cond delay="664"/>
                                          </p:stCondLst>
                                        </p:cTn>
                                        <p:tgtEl>
                                          <p:spTgt spid="43"/>
                                        </p:tgtEl>
                                        <p:attrNameLst>
                                          <p:attrName>ppt_y</p:attrName>
                                        </p:attrNameLst>
                                      </p:cBhvr>
                                      <p:tavLst>
                                        <p:tav fmla="#ppt_y-sin(pi*$)/9" tm="0">
                                          <p:val>
                                            <p:fltVal val="0"/>
                                          </p:val>
                                        </p:tav>
                                        <p:tav tm="100000">
                                          <p:val>
                                            <p:fltVal val="1"/>
                                          </p:val>
                                        </p:tav>
                                      </p:tavLst>
                                    </p:anim>
                                    <p:anim calcmode="lin" valueType="num">
                                      <p:cBhvr>
                                        <p:cTn dur="332" id="70" tmFilter="0, 0; 0.125,0.2665; 0.25,0.4; 0.375,0.465; 0.5,0.5;  0.625,0.535; 0.75,0.6; 0.875,0.7335; 1,1">
                                          <p:stCondLst>
                                            <p:cond delay="1324"/>
                                          </p:stCondLst>
                                        </p:cTn>
                                        <p:tgtEl>
                                          <p:spTgt spid="43"/>
                                        </p:tgtEl>
                                        <p:attrNameLst>
                                          <p:attrName>ppt_y</p:attrName>
                                        </p:attrNameLst>
                                      </p:cBhvr>
                                      <p:tavLst>
                                        <p:tav fmla="#ppt_y-sin(pi*$)/27" tm="0">
                                          <p:val>
                                            <p:fltVal val="0"/>
                                          </p:val>
                                        </p:tav>
                                        <p:tav tm="100000">
                                          <p:val>
                                            <p:fltVal val="1"/>
                                          </p:val>
                                        </p:tav>
                                      </p:tavLst>
                                    </p:anim>
                                    <p:anim calcmode="lin" valueType="num">
                                      <p:cBhvr>
                                        <p:cTn dur="164" id="71" tmFilter="0, 0; 0.125,0.2665; 0.25,0.4; 0.375,0.465; 0.5,0.5;  0.625,0.535; 0.75,0.6; 0.875,0.7335; 1,1">
                                          <p:stCondLst>
                                            <p:cond delay="1656"/>
                                          </p:stCondLst>
                                        </p:cTn>
                                        <p:tgtEl>
                                          <p:spTgt spid="43"/>
                                        </p:tgtEl>
                                        <p:attrNameLst>
                                          <p:attrName>ppt_y</p:attrName>
                                        </p:attrNameLst>
                                      </p:cBhvr>
                                      <p:tavLst>
                                        <p:tav fmla="#ppt_y-sin(pi*$)/81" tm="0">
                                          <p:val>
                                            <p:fltVal val="0"/>
                                          </p:val>
                                        </p:tav>
                                        <p:tav tm="100000">
                                          <p:val>
                                            <p:fltVal val="1"/>
                                          </p:val>
                                        </p:tav>
                                      </p:tavLst>
                                    </p:anim>
                                    <p:animScale>
                                      <p:cBhvr>
                                        <p:cTn dur="26" id="72">
                                          <p:stCondLst>
                                            <p:cond delay="650"/>
                                          </p:stCondLst>
                                        </p:cTn>
                                        <p:tgtEl>
                                          <p:spTgt spid="43"/>
                                        </p:tgtEl>
                                      </p:cBhvr>
                                      <p:to x="100000" y="60000"/>
                                    </p:animScale>
                                    <p:animScale>
                                      <p:cBhvr>
                                        <p:cTn decel="50000" dur="166" id="73">
                                          <p:stCondLst>
                                            <p:cond delay="676"/>
                                          </p:stCondLst>
                                        </p:cTn>
                                        <p:tgtEl>
                                          <p:spTgt spid="43"/>
                                        </p:tgtEl>
                                      </p:cBhvr>
                                      <p:to x="100000" y="100000"/>
                                    </p:animScale>
                                    <p:animScale>
                                      <p:cBhvr>
                                        <p:cTn dur="26" id="74">
                                          <p:stCondLst>
                                            <p:cond delay="1312"/>
                                          </p:stCondLst>
                                        </p:cTn>
                                        <p:tgtEl>
                                          <p:spTgt spid="43"/>
                                        </p:tgtEl>
                                      </p:cBhvr>
                                      <p:to x="100000" y="80000"/>
                                    </p:animScale>
                                    <p:animScale>
                                      <p:cBhvr>
                                        <p:cTn decel="50000" dur="166" id="75">
                                          <p:stCondLst>
                                            <p:cond delay="1338"/>
                                          </p:stCondLst>
                                        </p:cTn>
                                        <p:tgtEl>
                                          <p:spTgt spid="43"/>
                                        </p:tgtEl>
                                      </p:cBhvr>
                                      <p:to x="100000" y="100000"/>
                                    </p:animScale>
                                    <p:animScale>
                                      <p:cBhvr>
                                        <p:cTn dur="26" id="76">
                                          <p:stCondLst>
                                            <p:cond delay="1642"/>
                                          </p:stCondLst>
                                        </p:cTn>
                                        <p:tgtEl>
                                          <p:spTgt spid="43"/>
                                        </p:tgtEl>
                                      </p:cBhvr>
                                      <p:to x="100000" y="90000"/>
                                    </p:animScale>
                                    <p:animScale>
                                      <p:cBhvr>
                                        <p:cTn decel="50000" dur="166" id="77">
                                          <p:stCondLst>
                                            <p:cond delay="1668"/>
                                          </p:stCondLst>
                                        </p:cTn>
                                        <p:tgtEl>
                                          <p:spTgt spid="43"/>
                                        </p:tgtEl>
                                      </p:cBhvr>
                                      <p:to x="100000" y="100000"/>
                                    </p:animScale>
                                    <p:animScale>
                                      <p:cBhvr>
                                        <p:cTn dur="26" id="78">
                                          <p:stCondLst>
                                            <p:cond delay="1808"/>
                                          </p:stCondLst>
                                        </p:cTn>
                                        <p:tgtEl>
                                          <p:spTgt spid="43"/>
                                        </p:tgtEl>
                                      </p:cBhvr>
                                      <p:to x="100000" y="95000"/>
                                    </p:animScale>
                                    <p:animScale>
                                      <p:cBhvr>
                                        <p:cTn decel="50000" dur="166" id="79">
                                          <p:stCondLst>
                                            <p:cond delay="1834"/>
                                          </p:stCondLst>
                                        </p:cTn>
                                        <p:tgtEl>
                                          <p:spTgt spid="43"/>
                                        </p:tgtEl>
                                      </p:cBhvr>
                                      <p:to x="100000" y="100000"/>
                                    </p:animScale>
                                  </p:childTnLst>
                                </p:cTn>
                              </p:par>
                              <p:par>
                                <p:cTn fill="hold" id="80" nodeType="withEffect" presetClass="entr" presetID="26" presetSubtype="0">
                                  <p:stCondLst>
                                    <p:cond delay="500"/>
                                  </p:stCondLst>
                                  <p:childTnLst>
                                    <p:set>
                                      <p:cBhvr>
                                        <p:cTn dur="1" fill="hold" id="81">
                                          <p:stCondLst>
                                            <p:cond delay="0"/>
                                          </p:stCondLst>
                                        </p:cTn>
                                        <p:tgtEl>
                                          <p:spTgt spid="51"/>
                                        </p:tgtEl>
                                        <p:attrNameLst>
                                          <p:attrName>style.visibility</p:attrName>
                                        </p:attrNameLst>
                                      </p:cBhvr>
                                      <p:to>
                                        <p:strVal val="visible"/>
                                      </p:to>
                                    </p:set>
                                    <p:animEffect filter="">
                                      <p:cBhvr>
                                        <p:cTn dur="580" id="82">
                                          <p:stCondLst>
                                            <p:cond delay="0"/>
                                          </p:stCondLst>
                                        </p:cTn>
                                        <p:tgtEl>
                                          <p:spTgt spid="51"/>
                                        </p:tgtEl>
                                      </p:cBhvr>
                                    </p:animEffect>
                                    <p:anim calcmode="lin" valueType="num">
                                      <p:cBhvr>
                                        <p:cTn dur="1822" id="83"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dur="664" id="84" tmFilter="0.0,0.0; 0.25,0.07; 0.50,0.2; 0.75,0.467; 1.0,1.0">
                                          <p:stCondLst>
                                            <p:cond delay="0"/>
                                          </p:stCondLst>
                                        </p:cTn>
                                        <p:tgtEl>
                                          <p:spTgt spid="51"/>
                                        </p:tgtEl>
                                        <p:attrNameLst>
                                          <p:attrName>ppt_y</p:attrName>
                                        </p:attrNameLst>
                                      </p:cBhvr>
                                      <p:tavLst>
                                        <p:tav fmla="#ppt_y-sin(pi*$)/3" tm="0">
                                          <p:val>
                                            <p:fltVal val="0.5"/>
                                          </p:val>
                                        </p:tav>
                                        <p:tav tm="100000">
                                          <p:val>
                                            <p:fltVal val="1"/>
                                          </p:val>
                                        </p:tav>
                                      </p:tavLst>
                                    </p:anim>
                                    <p:anim calcmode="lin" valueType="num">
                                      <p:cBhvr>
                                        <p:cTn dur="664" id="85" tmFilter="0, 0; 0.125,0.2665; 0.25,0.4; 0.375,0.465; 0.5,0.5;  0.625,0.535; 0.75,0.6; 0.875,0.7335; 1,1">
                                          <p:stCondLst>
                                            <p:cond delay="664"/>
                                          </p:stCondLst>
                                        </p:cTn>
                                        <p:tgtEl>
                                          <p:spTgt spid="51"/>
                                        </p:tgtEl>
                                        <p:attrNameLst>
                                          <p:attrName>ppt_y</p:attrName>
                                        </p:attrNameLst>
                                      </p:cBhvr>
                                      <p:tavLst>
                                        <p:tav fmla="#ppt_y-sin(pi*$)/9" tm="0">
                                          <p:val>
                                            <p:fltVal val="0"/>
                                          </p:val>
                                        </p:tav>
                                        <p:tav tm="100000">
                                          <p:val>
                                            <p:fltVal val="1"/>
                                          </p:val>
                                        </p:tav>
                                      </p:tavLst>
                                    </p:anim>
                                    <p:anim calcmode="lin" valueType="num">
                                      <p:cBhvr>
                                        <p:cTn dur="332" id="86" tmFilter="0, 0; 0.125,0.2665; 0.25,0.4; 0.375,0.465; 0.5,0.5;  0.625,0.535; 0.75,0.6; 0.875,0.7335; 1,1">
                                          <p:stCondLst>
                                            <p:cond delay="1324"/>
                                          </p:stCondLst>
                                        </p:cTn>
                                        <p:tgtEl>
                                          <p:spTgt spid="51"/>
                                        </p:tgtEl>
                                        <p:attrNameLst>
                                          <p:attrName>ppt_y</p:attrName>
                                        </p:attrNameLst>
                                      </p:cBhvr>
                                      <p:tavLst>
                                        <p:tav fmla="#ppt_y-sin(pi*$)/27" tm="0">
                                          <p:val>
                                            <p:fltVal val="0"/>
                                          </p:val>
                                        </p:tav>
                                        <p:tav tm="100000">
                                          <p:val>
                                            <p:fltVal val="1"/>
                                          </p:val>
                                        </p:tav>
                                      </p:tavLst>
                                    </p:anim>
                                    <p:anim calcmode="lin" valueType="num">
                                      <p:cBhvr>
                                        <p:cTn dur="164" id="87" tmFilter="0, 0; 0.125,0.2665; 0.25,0.4; 0.375,0.465; 0.5,0.5;  0.625,0.535; 0.75,0.6; 0.875,0.7335; 1,1">
                                          <p:stCondLst>
                                            <p:cond delay="1656"/>
                                          </p:stCondLst>
                                        </p:cTn>
                                        <p:tgtEl>
                                          <p:spTgt spid="51"/>
                                        </p:tgtEl>
                                        <p:attrNameLst>
                                          <p:attrName>ppt_y</p:attrName>
                                        </p:attrNameLst>
                                      </p:cBhvr>
                                      <p:tavLst>
                                        <p:tav fmla="#ppt_y-sin(pi*$)/81" tm="0">
                                          <p:val>
                                            <p:fltVal val="0"/>
                                          </p:val>
                                        </p:tav>
                                        <p:tav tm="100000">
                                          <p:val>
                                            <p:fltVal val="1"/>
                                          </p:val>
                                        </p:tav>
                                      </p:tavLst>
                                    </p:anim>
                                    <p:animScale>
                                      <p:cBhvr>
                                        <p:cTn dur="26" id="88">
                                          <p:stCondLst>
                                            <p:cond delay="650"/>
                                          </p:stCondLst>
                                        </p:cTn>
                                        <p:tgtEl>
                                          <p:spTgt spid="51"/>
                                        </p:tgtEl>
                                      </p:cBhvr>
                                      <p:to x="100000" y="60000"/>
                                    </p:animScale>
                                    <p:animScale>
                                      <p:cBhvr>
                                        <p:cTn decel="50000" dur="166" id="89">
                                          <p:stCondLst>
                                            <p:cond delay="676"/>
                                          </p:stCondLst>
                                        </p:cTn>
                                        <p:tgtEl>
                                          <p:spTgt spid="51"/>
                                        </p:tgtEl>
                                      </p:cBhvr>
                                      <p:to x="100000" y="100000"/>
                                    </p:animScale>
                                    <p:animScale>
                                      <p:cBhvr>
                                        <p:cTn dur="26" id="90">
                                          <p:stCondLst>
                                            <p:cond delay="1312"/>
                                          </p:stCondLst>
                                        </p:cTn>
                                        <p:tgtEl>
                                          <p:spTgt spid="51"/>
                                        </p:tgtEl>
                                      </p:cBhvr>
                                      <p:to x="100000" y="80000"/>
                                    </p:animScale>
                                    <p:animScale>
                                      <p:cBhvr>
                                        <p:cTn decel="50000" dur="166" id="91">
                                          <p:stCondLst>
                                            <p:cond delay="1338"/>
                                          </p:stCondLst>
                                        </p:cTn>
                                        <p:tgtEl>
                                          <p:spTgt spid="51"/>
                                        </p:tgtEl>
                                      </p:cBhvr>
                                      <p:to x="100000" y="100000"/>
                                    </p:animScale>
                                    <p:animScale>
                                      <p:cBhvr>
                                        <p:cTn dur="26" id="92">
                                          <p:stCondLst>
                                            <p:cond delay="1642"/>
                                          </p:stCondLst>
                                        </p:cTn>
                                        <p:tgtEl>
                                          <p:spTgt spid="51"/>
                                        </p:tgtEl>
                                      </p:cBhvr>
                                      <p:to x="100000" y="90000"/>
                                    </p:animScale>
                                    <p:animScale>
                                      <p:cBhvr>
                                        <p:cTn decel="50000" dur="166" id="93">
                                          <p:stCondLst>
                                            <p:cond delay="1668"/>
                                          </p:stCondLst>
                                        </p:cTn>
                                        <p:tgtEl>
                                          <p:spTgt spid="51"/>
                                        </p:tgtEl>
                                      </p:cBhvr>
                                      <p:to x="100000" y="100000"/>
                                    </p:animScale>
                                    <p:animScale>
                                      <p:cBhvr>
                                        <p:cTn dur="26" id="94">
                                          <p:stCondLst>
                                            <p:cond delay="1808"/>
                                          </p:stCondLst>
                                        </p:cTn>
                                        <p:tgtEl>
                                          <p:spTgt spid="51"/>
                                        </p:tgtEl>
                                      </p:cBhvr>
                                      <p:to x="100000" y="95000"/>
                                    </p:animScale>
                                    <p:animScale>
                                      <p:cBhvr>
                                        <p:cTn decel="50000" dur="166" id="95">
                                          <p:stCondLst>
                                            <p:cond delay="1834"/>
                                          </p:stCondLst>
                                        </p:cTn>
                                        <p:tgtEl>
                                          <p:spTgt spid="51"/>
                                        </p:tgtEl>
                                      </p:cBhvr>
                                      <p:to x="100000" y="100000"/>
                                    </p:animScale>
                                  </p:childTnLst>
                                </p:cTn>
                              </p:par>
                            </p:childTnLst>
                          </p:cTn>
                        </p:par>
                        <p:par>
                          <p:cTn fill="hold" id="96" nodeType="afterGroup">
                            <p:stCondLst>
                              <p:cond delay="7000"/>
                            </p:stCondLst>
                            <p:childTnLst>
                              <p:par>
                                <p:cTn fill="hold" id="97" nodeType="afterEffect" presetClass="entr" presetID="10" presetSubtype="0">
                                  <p:stCondLst>
                                    <p:cond delay="0"/>
                                  </p:stCondLst>
                                  <p:childTnLst>
                                    <p:set>
                                      <p:cBhvr>
                                        <p:cTn dur="1" fill="hold" id="98">
                                          <p:stCondLst>
                                            <p:cond delay="0"/>
                                          </p:stCondLst>
                                        </p:cTn>
                                        <p:tgtEl>
                                          <p:spTgt spid="114"/>
                                        </p:tgtEl>
                                        <p:attrNameLst>
                                          <p:attrName>style.visibility</p:attrName>
                                        </p:attrNameLst>
                                      </p:cBhvr>
                                      <p:to>
                                        <p:strVal val="visible"/>
                                      </p:to>
                                    </p:set>
                                    <p:anim calcmode="lin" valueType="num">
                                      <p:cBhvr>
                                        <p:cTn dur="500" fill="hold" id="99"/>
                                        <p:tgtEl>
                                          <p:spTgt spid="114"/>
                                        </p:tgtEl>
                                        <p:attrNameLst>
                                          <p:attrName>ppt_w</p:attrName>
                                        </p:attrNameLst>
                                      </p:cBhvr>
                                      <p:tavLst>
                                        <p:tav tm="0">
                                          <p:val>
                                            <p:fltVal val="0"/>
                                          </p:val>
                                        </p:tav>
                                        <p:tav tm="100000">
                                          <p:val>
                                            <p:strVal val="#ppt_w"/>
                                          </p:val>
                                        </p:tav>
                                      </p:tavLst>
                                    </p:anim>
                                    <p:anim calcmode="lin" valueType="num">
                                      <p:cBhvr>
                                        <p:cTn dur="500" fill="hold" id="100"/>
                                        <p:tgtEl>
                                          <p:spTgt spid="114"/>
                                        </p:tgtEl>
                                        <p:attrNameLst>
                                          <p:attrName>ppt_h</p:attrName>
                                        </p:attrNameLst>
                                      </p:cBhvr>
                                      <p:tavLst>
                                        <p:tav tm="0">
                                          <p:val>
                                            <p:fltVal val="0"/>
                                          </p:val>
                                        </p:tav>
                                        <p:tav tm="100000">
                                          <p:val>
                                            <p:strVal val="#ppt_h"/>
                                          </p:val>
                                        </p:tav>
                                      </p:tavLst>
                                    </p:anim>
                                    <p:animEffect filter="">
                                      <p:cBhvr>
                                        <p:cTn dur="500" id="101"/>
                                        <p:tgtEl>
                                          <p:spTgt spid="114"/>
                                        </p:tgtEl>
                                      </p:cBhvr>
                                    </p:animEffect>
                                  </p:childTnLst>
                                </p:cTn>
                              </p:par>
                            </p:childTnLst>
                          </p:cTn>
                        </p:par>
                        <p:par>
                          <p:cTn fill="hold" id="102" nodeType="afterGroup">
                            <p:stCondLst>
                              <p:cond delay="7500"/>
                            </p:stCondLst>
                            <p:childTnLst>
                              <p:par>
                                <p:cTn fill="hold" grpId="0" id="103" nodeType="afterEffect" presetClass="entr" presetID="22" presetSubtype="8">
                                  <p:stCondLst>
                                    <p:cond delay="0"/>
                                  </p:stCondLst>
                                  <p:childTnLst>
                                    <p:set>
                                      <p:cBhvr>
                                        <p:cTn dur="1" fill="hold" id="104">
                                          <p:stCondLst>
                                            <p:cond delay="0"/>
                                          </p:stCondLst>
                                        </p:cTn>
                                        <p:tgtEl>
                                          <p:spTgt spid="126"/>
                                        </p:tgtEl>
                                        <p:attrNameLst>
                                          <p:attrName>style.visibility</p:attrName>
                                        </p:attrNameLst>
                                      </p:cBhvr>
                                      <p:to>
                                        <p:strVal val="visible"/>
                                      </p:to>
                                    </p:set>
                                    <p:animEffect filter="wipe(left)" transition="in">
                                      <p:cBhvr>
                                        <p:cTn dur="500" id="105"/>
                                        <p:tgtEl>
                                          <p:spTgt spid="126"/>
                                        </p:tgtEl>
                                      </p:cBhvr>
                                    </p:animEffect>
                                  </p:childTnLst>
                                </p:cTn>
                              </p:par>
                              <p:par>
                                <p:cTn fill="hold" grpId="0" id="106" nodeType="withEffect" presetClass="entr" presetID="22" presetSubtype="8">
                                  <p:stCondLst>
                                    <p:cond delay="0"/>
                                  </p:stCondLst>
                                  <p:childTnLst>
                                    <p:set>
                                      <p:cBhvr>
                                        <p:cTn dur="1" fill="hold" id="107">
                                          <p:stCondLst>
                                            <p:cond delay="0"/>
                                          </p:stCondLst>
                                        </p:cTn>
                                        <p:tgtEl>
                                          <p:spTgt spid="127"/>
                                        </p:tgtEl>
                                        <p:attrNameLst>
                                          <p:attrName>style.visibility</p:attrName>
                                        </p:attrNameLst>
                                      </p:cBhvr>
                                      <p:to>
                                        <p:strVal val="visible"/>
                                      </p:to>
                                    </p:set>
                                    <p:animEffect filter="wipe(left)" transition="in">
                                      <p:cBhvr>
                                        <p:cTn dur="500" id="108"/>
                                        <p:tgtEl>
                                          <p:spTgt spid="127"/>
                                        </p:tgtEl>
                                      </p:cBhvr>
                                    </p:animEffect>
                                  </p:childTnLst>
                                </p:cTn>
                              </p:par>
                            </p:childTnLst>
                          </p:cTn>
                        </p:par>
                        <p:par>
                          <p:cTn fill="hold" id="109" nodeType="afterGroup">
                            <p:stCondLst>
                              <p:cond delay="8000"/>
                            </p:stCondLst>
                            <p:childTnLst>
                              <p:par>
                                <p:cTn fill="hold" id="110" nodeType="afterEffect" presetClass="entr" presetID="10" presetSubtype="0">
                                  <p:stCondLst>
                                    <p:cond delay="0"/>
                                  </p:stCondLst>
                                  <p:childTnLst>
                                    <p:set>
                                      <p:cBhvr>
                                        <p:cTn dur="1" fill="hold" id="111">
                                          <p:stCondLst>
                                            <p:cond delay="0"/>
                                          </p:stCondLst>
                                        </p:cTn>
                                        <p:tgtEl>
                                          <p:spTgt spid="37"/>
                                        </p:tgtEl>
                                        <p:attrNameLst>
                                          <p:attrName>style.visibility</p:attrName>
                                        </p:attrNameLst>
                                      </p:cBhvr>
                                      <p:to>
                                        <p:strVal val="visible"/>
                                      </p:to>
                                    </p:set>
                                    <p:anim calcmode="lin" valueType="num">
                                      <p:cBhvr>
                                        <p:cTn dur="500" fill="hold" id="112"/>
                                        <p:tgtEl>
                                          <p:spTgt spid="37"/>
                                        </p:tgtEl>
                                        <p:attrNameLst>
                                          <p:attrName>ppt_w</p:attrName>
                                        </p:attrNameLst>
                                      </p:cBhvr>
                                      <p:tavLst>
                                        <p:tav tm="0">
                                          <p:val>
                                            <p:fltVal val="0"/>
                                          </p:val>
                                        </p:tav>
                                        <p:tav tm="100000">
                                          <p:val>
                                            <p:strVal val="#ppt_w"/>
                                          </p:val>
                                        </p:tav>
                                      </p:tavLst>
                                    </p:anim>
                                    <p:anim calcmode="lin" valueType="num">
                                      <p:cBhvr>
                                        <p:cTn dur="500" fill="hold" id="113"/>
                                        <p:tgtEl>
                                          <p:spTgt spid="37"/>
                                        </p:tgtEl>
                                        <p:attrNameLst>
                                          <p:attrName>ppt_h</p:attrName>
                                        </p:attrNameLst>
                                      </p:cBhvr>
                                      <p:tavLst>
                                        <p:tav tm="0">
                                          <p:val>
                                            <p:fltVal val="0"/>
                                          </p:val>
                                        </p:tav>
                                        <p:tav tm="100000">
                                          <p:val>
                                            <p:strVal val="#ppt_h"/>
                                          </p:val>
                                        </p:tav>
                                      </p:tavLst>
                                    </p:anim>
                                    <p:animEffect filter="">
                                      <p:cBhvr>
                                        <p:cTn dur="500" id="114"/>
                                        <p:tgtEl>
                                          <p:spTgt spid="37"/>
                                        </p:tgtEl>
                                      </p:cBhvr>
                                    </p:animEffect>
                                  </p:childTnLst>
                                </p:cTn>
                              </p:par>
                            </p:childTnLst>
                          </p:cTn>
                        </p:par>
                        <p:par>
                          <p:cTn fill="hold" id="115" nodeType="afterGroup">
                            <p:stCondLst>
                              <p:cond delay="8500"/>
                            </p:stCondLst>
                            <p:childTnLst>
                              <p:par>
                                <p:cTn fill="hold" grpId="0" id="116" nodeType="afterEffect" presetClass="entr" presetID="22" presetSubtype="8">
                                  <p:stCondLst>
                                    <p:cond delay="0"/>
                                  </p:stCondLst>
                                  <p:childTnLst>
                                    <p:set>
                                      <p:cBhvr>
                                        <p:cTn dur="1" fill="hold" id="117">
                                          <p:stCondLst>
                                            <p:cond delay="0"/>
                                          </p:stCondLst>
                                        </p:cTn>
                                        <p:tgtEl>
                                          <p:spTgt spid="128"/>
                                        </p:tgtEl>
                                        <p:attrNameLst>
                                          <p:attrName>style.visibility</p:attrName>
                                        </p:attrNameLst>
                                      </p:cBhvr>
                                      <p:to>
                                        <p:strVal val="visible"/>
                                      </p:to>
                                    </p:set>
                                    <p:animEffect filter="wipe(left)" transition="in">
                                      <p:cBhvr>
                                        <p:cTn dur="500" id="118"/>
                                        <p:tgtEl>
                                          <p:spTgt spid="128"/>
                                        </p:tgtEl>
                                      </p:cBhvr>
                                    </p:animEffect>
                                  </p:childTnLst>
                                </p:cTn>
                              </p:par>
                              <p:par>
                                <p:cTn fill="hold" grpId="0" id="119" nodeType="withEffect" presetClass="entr" presetID="22" presetSubtype="8">
                                  <p:stCondLst>
                                    <p:cond delay="0"/>
                                  </p:stCondLst>
                                  <p:childTnLst>
                                    <p:set>
                                      <p:cBhvr>
                                        <p:cTn dur="1" fill="hold" id="120">
                                          <p:stCondLst>
                                            <p:cond delay="0"/>
                                          </p:stCondLst>
                                        </p:cTn>
                                        <p:tgtEl>
                                          <p:spTgt spid="129"/>
                                        </p:tgtEl>
                                        <p:attrNameLst>
                                          <p:attrName>style.visibility</p:attrName>
                                        </p:attrNameLst>
                                      </p:cBhvr>
                                      <p:to>
                                        <p:strVal val="visible"/>
                                      </p:to>
                                    </p:set>
                                    <p:animEffect filter="wipe(left)" transition="in">
                                      <p:cBhvr>
                                        <p:cTn dur="500" id="121"/>
                                        <p:tgtEl>
                                          <p:spTgt spid="129"/>
                                        </p:tgtEl>
                                      </p:cBhvr>
                                    </p:animEffect>
                                  </p:childTnLst>
                                </p:cTn>
                              </p:par>
                            </p:childTnLst>
                          </p:cTn>
                        </p:par>
                        <p:par>
                          <p:cTn fill="hold" id="122" nodeType="afterGroup">
                            <p:stCondLst>
                              <p:cond delay="9000"/>
                            </p:stCondLst>
                            <p:childTnLst>
                              <p:par>
                                <p:cTn fill="hold" id="123" nodeType="afterEffect" presetClass="entr" presetID="10" presetSubtype="0">
                                  <p:stCondLst>
                                    <p:cond delay="0"/>
                                  </p:stCondLst>
                                  <p:childTnLst>
                                    <p:set>
                                      <p:cBhvr>
                                        <p:cTn dur="1" fill="hold" id="124">
                                          <p:stCondLst>
                                            <p:cond delay="0"/>
                                          </p:stCondLst>
                                        </p:cTn>
                                        <p:tgtEl>
                                          <p:spTgt spid="106"/>
                                        </p:tgtEl>
                                        <p:attrNameLst>
                                          <p:attrName>style.visibility</p:attrName>
                                        </p:attrNameLst>
                                      </p:cBhvr>
                                      <p:to>
                                        <p:strVal val="visible"/>
                                      </p:to>
                                    </p:set>
                                    <p:anim calcmode="lin" valueType="num">
                                      <p:cBhvr>
                                        <p:cTn dur="500" fill="hold" id="125"/>
                                        <p:tgtEl>
                                          <p:spTgt spid="106"/>
                                        </p:tgtEl>
                                        <p:attrNameLst>
                                          <p:attrName>ppt_w</p:attrName>
                                        </p:attrNameLst>
                                      </p:cBhvr>
                                      <p:tavLst>
                                        <p:tav tm="0">
                                          <p:val>
                                            <p:fltVal val="0"/>
                                          </p:val>
                                        </p:tav>
                                        <p:tav tm="100000">
                                          <p:val>
                                            <p:strVal val="#ppt_w"/>
                                          </p:val>
                                        </p:tav>
                                      </p:tavLst>
                                    </p:anim>
                                    <p:anim calcmode="lin" valueType="num">
                                      <p:cBhvr>
                                        <p:cTn dur="500" fill="hold" id="126"/>
                                        <p:tgtEl>
                                          <p:spTgt spid="106"/>
                                        </p:tgtEl>
                                        <p:attrNameLst>
                                          <p:attrName>ppt_h</p:attrName>
                                        </p:attrNameLst>
                                      </p:cBhvr>
                                      <p:tavLst>
                                        <p:tav tm="0">
                                          <p:val>
                                            <p:fltVal val="0"/>
                                          </p:val>
                                        </p:tav>
                                        <p:tav tm="100000">
                                          <p:val>
                                            <p:strVal val="#ppt_h"/>
                                          </p:val>
                                        </p:tav>
                                      </p:tavLst>
                                    </p:anim>
                                    <p:animEffect filter="">
                                      <p:cBhvr>
                                        <p:cTn dur="500" id="127"/>
                                        <p:tgtEl>
                                          <p:spTgt spid="106"/>
                                        </p:tgtEl>
                                      </p:cBhvr>
                                    </p:animEffect>
                                  </p:childTnLst>
                                </p:cTn>
                              </p:par>
                            </p:childTnLst>
                          </p:cTn>
                        </p:par>
                        <p:par>
                          <p:cTn fill="hold" id="128" nodeType="afterGroup">
                            <p:stCondLst>
                              <p:cond delay="9500"/>
                            </p:stCondLst>
                            <p:childTnLst>
                              <p:par>
                                <p:cTn fill="hold" grpId="0" id="129" nodeType="afterEffect" presetClass="entr" presetID="22" presetSubtype="8">
                                  <p:stCondLst>
                                    <p:cond delay="0"/>
                                  </p:stCondLst>
                                  <p:childTnLst>
                                    <p:set>
                                      <p:cBhvr>
                                        <p:cTn dur="1" fill="hold" id="130">
                                          <p:stCondLst>
                                            <p:cond delay="0"/>
                                          </p:stCondLst>
                                        </p:cTn>
                                        <p:tgtEl>
                                          <p:spTgt spid="130"/>
                                        </p:tgtEl>
                                        <p:attrNameLst>
                                          <p:attrName>style.visibility</p:attrName>
                                        </p:attrNameLst>
                                      </p:cBhvr>
                                      <p:to>
                                        <p:strVal val="visible"/>
                                      </p:to>
                                    </p:set>
                                    <p:animEffect filter="wipe(left)" transition="in">
                                      <p:cBhvr>
                                        <p:cTn dur="500" id="131"/>
                                        <p:tgtEl>
                                          <p:spTgt spid="130"/>
                                        </p:tgtEl>
                                      </p:cBhvr>
                                    </p:animEffect>
                                  </p:childTnLst>
                                </p:cTn>
                              </p:par>
                              <p:par>
                                <p:cTn fill="hold" grpId="0" id="132" nodeType="withEffect" presetClass="entr" presetID="22" presetSubtype="8">
                                  <p:stCondLst>
                                    <p:cond delay="0"/>
                                  </p:stCondLst>
                                  <p:childTnLst>
                                    <p:set>
                                      <p:cBhvr>
                                        <p:cTn dur="1" fill="hold" id="133">
                                          <p:stCondLst>
                                            <p:cond delay="0"/>
                                          </p:stCondLst>
                                        </p:cTn>
                                        <p:tgtEl>
                                          <p:spTgt spid="131"/>
                                        </p:tgtEl>
                                        <p:attrNameLst>
                                          <p:attrName>style.visibility</p:attrName>
                                        </p:attrNameLst>
                                      </p:cBhvr>
                                      <p:to>
                                        <p:strVal val="visible"/>
                                      </p:to>
                                    </p:set>
                                    <p:animEffect filter="wipe(left)" transition="in">
                                      <p:cBhvr>
                                        <p:cTn dur="500" id="134"/>
                                        <p:tgtEl>
                                          <p:spTgt spid="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50"/>
      <p:bldP grpId="0" spid="112"/>
      <p:bldP grpId="0" spid="113"/>
      <p:bldP grpId="0" spid="125"/>
      <p:bldP grpId="0" spid="126"/>
      <p:bldP grpId="0" spid="127"/>
      <p:bldP grpId="0" spid="128"/>
      <p:bldP grpId="0" spid="129"/>
      <p:bldP grpId="0" spid="130"/>
      <p:bldP grpId="0" spid="131"/>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结束语</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第五章：财务与融资</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mtClean="0" sz="1400">
                <a:solidFill>
                  <a:srgbClr val="34495E"/>
                </a:solidFill>
                <a:latin charset="0" pitchFamily="34" typeface="Impact MT Std"/>
                <a:ea charset="-122" panose="020b0503020204020204" pitchFamily="34" typeface="微软雅黑"/>
              </a:rPr>
              <a:t>39</a:t>
            </a:r>
          </a:p>
        </p:txBody>
      </p:sp>
      <p:sp>
        <p:nvSpPr>
          <p:cNvPr id="13" name="KSO_Shape"/>
          <p:cNvSpPr/>
          <p:nvPr/>
        </p:nvSpPr>
        <p:spPr bwMode="auto">
          <a:xfrm>
            <a:off x="135315" y="188640"/>
            <a:ext cx="510646" cy="490221"/>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8" name="文本框 1"/>
          <p:cNvSpPr txBox="1"/>
          <p:nvPr/>
        </p:nvSpPr>
        <p:spPr>
          <a:xfrm>
            <a:off x="1486254" y="1612181"/>
            <a:ext cx="9358209" cy="1188720"/>
          </a:xfrm>
          <a:prstGeom prst="rect">
            <a:avLst/>
          </a:prstGeom>
          <a:noFill/>
        </p:spPr>
        <p:txBody>
          <a:bodyPr rtlCol="0" wrap="square">
            <a:spAutoFit/>
          </a:bodyPr>
          <a:lstStyle/>
          <a:p>
            <a:pPr>
              <a:lnSpc>
                <a:spcPct val="120000"/>
              </a:lnSpc>
            </a:pP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概述：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42" name="文本框 25"/>
          <p:cNvSpPr txBox="1"/>
          <p:nvPr/>
        </p:nvSpPr>
        <p:spPr>
          <a:xfrm>
            <a:off x="1486254" y="2742132"/>
            <a:ext cx="9358209" cy="3484880"/>
          </a:xfrm>
          <a:prstGeom prst="rect">
            <a:avLst/>
          </a:prstGeom>
          <a:noFill/>
        </p:spPr>
        <p:txBody>
          <a:bodyPr rtlCol="0" wrap="square">
            <a:spAutoFit/>
          </a:bodyPr>
          <a:lstStyle/>
          <a:p>
            <a:pPr>
              <a:lnSpc>
                <a:spcPct val="120000"/>
              </a:lnSpc>
              <a:spcAft>
                <a:spcPts val="800"/>
              </a:spcAft>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摘要：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a:p>
            <a:pPr>
              <a:lnSpc>
                <a:spcPct val="120000"/>
              </a:lnSpc>
              <a:spcAft>
                <a:spcPts val="800"/>
              </a:spcAft>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43" name="文本框 26"/>
          <p:cNvSpPr txBox="1"/>
          <p:nvPr/>
        </p:nvSpPr>
        <p:spPr>
          <a:xfrm>
            <a:off x="1470212" y="5119795"/>
            <a:ext cx="9183779" cy="420624"/>
          </a:xfrm>
          <a:prstGeom prst="rect">
            <a:avLst/>
          </a:prstGeom>
          <a:noFill/>
        </p:spPr>
        <p:txBody>
          <a:bodyPr rtlCol="0" wrap="square">
            <a:spAutoFit/>
          </a:bodyPr>
          <a:lstStyle/>
          <a:p>
            <a:pPr>
              <a:lnSpc>
                <a:spcPct val="120000"/>
              </a:lnSpc>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关键字：   输入关键字      输入关键字      输入关键字</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250" fill="hold" id="15"/>
                                        <p:tgtEl>
                                          <p:spTgt spid="13"/>
                                        </p:tgtEl>
                                        <p:attrNameLst>
                                          <p:attrName>ppt_x</p:attrName>
                                        </p:attrNameLst>
                                      </p:cBhvr>
                                      <p:tavLst>
                                        <p:tav tm="0">
                                          <p:val>
                                            <p:strVal val="0-#ppt_w/2"/>
                                          </p:val>
                                        </p:tav>
                                        <p:tav tm="100000">
                                          <p:val>
                                            <p:strVal val="#ppt_x"/>
                                          </p:val>
                                        </p:tav>
                                      </p:tavLst>
                                    </p:anim>
                                    <p:anim calcmode="lin" valueType="num">
                                      <p:cBhvr additive="base">
                                        <p:cTn dur="250" fill="hold" id="16"/>
                                        <p:tgtEl>
                                          <p:spTgt spid="1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38"/>
                                        </p:tgtEl>
                                        <p:attrNameLst>
                                          <p:attrName>style.visibility</p:attrName>
                                        </p:attrNameLst>
                                      </p:cBhvr>
                                      <p:to>
                                        <p:strVal val="visible"/>
                                      </p:to>
                                    </p:set>
                                    <p:anim calcmode="lin" valueType="num">
                                      <p:cBhvr>
                                        <p:cTn dur="500" fill="hold" id="20"/>
                                        <p:tgtEl>
                                          <p:spTgt spid="38"/>
                                        </p:tgtEl>
                                        <p:attrNameLst>
                                          <p:attrName>ppt_w</p:attrName>
                                        </p:attrNameLst>
                                      </p:cBhvr>
                                      <p:tavLst>
                                        <p:tav tm="0">
                                          <p:val>
                                            <p:fltVal val="0"/>
                                          </p:val>
                                        </p:tav>
                                        <p:tav tm="100000">
                                          <p:val>
                                            <p:strVal val="#ppt_w"/>
                                          </p:val>
                                        </p:tav>
                                      </p:tavLst>
                                    </p:anim>
                                    <p:anim calcmode="lin" valueType="num">
                                      <p:cBhvr>
                                        <p:cTn dur="500" fill="hold" id="21"/>
                                        <p:tgtEl>
                                          <p:spTgt spid="38"/>
                                        </p:tgtEl>
                                        <p:attrNameLst>
                                          <p:attrName>ppt_h</p:attrName>
                                        </p:attrNameLst>
                                      </p:cBhvr>
                                      <p:tavLst>
                                        <p:tav tm="0">
                                          <p:val>
                                            <p:fltVal val="0"/>
                                          </p:val>
                                        </p:tav>
                                        <p:tav tm="100000">
                                          <p:val>
                                            <p:strVal val="#ppt_h"/>
                                          </p:val>
                                        </p:tav>
                                      </p:tavLst>
                                    </p:anim>
                                    <p:animEffect filter="fade" transition="in">
                                      <p:cBhvr>
                                        <p:cTn dur="500" id="22"/>
                                        <p:tgtEl>
                                          <p:spTgt spid="38"/>
                                        </p:tgtEl>
                                      </p:cBhvr>
                                    </p:animEffect>
                                  </p:childTnLst>
                                </p:cTn>
                              </p:par>
                            </p:childTnLst>
                          </p:cTn>
                        </p:par>
                        <p:par>
                          <p:cTn fill="hold" id="23" nodeType="afterGroup">
                            <p:stCondLst>
                              <p:cond delay="1000"/>
                            </p:stCondLst>
                            <p:childTnLst>
                              <p:par>
                                <p:cTn fill="hold" grpId="0" id="24" nodeType="afterEffect" presetClass="entr" presetID="53" presetSubtype="0">
                                  <p:stCondLst>
                                    <p:cond delay="0"/>
                                  </p:stCondLst>
                                  <p:childTnLst>
                                    <p:set>
                                      <p:cBhvr>
                                        <p:cTn dur="1" fill="hold" id="25">
                                          <p:stCondLst>
                                            <p:cond delay="0"/>
                                          </p:stCondLst>
                                        </p:cTn>
                                        <p:tgtEl>
                                          <p:spTgt spid="42"/>
                                        </p:tgtEl>
                                        <p:attrNameLst>
                                          <p:attrName>style.visibility</p:attrName>
                                        </p:attrNameLst>
                                      </p:cBhvr>
                                      <p:to>
                                        <p:strVal val="visible"/>
                                      </p:to>
                                    </p:set>
                                    <p:anim calcmode="lin" valueType="num">
                                      <p:cBhvr>
                                        <p:cTn dur="500" fill="hold" id="26"/>
                                        <p:tgtEl>
                                          <p:spTgt spid="42"/>
                                        </p:tgtEl>
                                        <p:attrNameLst>
                                          <p:attrName>ppt_w</p:attrName>
                                        </p:attrNameLst>
                                      </p:cBhvr>
                                      <p:tavLst>
                                        <p:tav tm="0">
                                          <p:val>
                                            <p:fltVal val="0"/>
                                          </p:val>
                                        </p:tav>
                                        <p:tav tm="100000">
                                          <p:val>
                                            <p:strVal val="#ppt_w"/>
                                          </p:val>
                                        </p:tav>
                                      </p:tavLst>
                                    </p:anim>
                                    <p:anim calcmode="lin" valueType="num">
                                      <p:cBhvr>
                                        <p:cTn dur="500" fill="hold" id="27"/>
                                        <p:tgtEl>
                                          <p:spTgt spid="42"/>
                                        </p:tgtEl>
                                        <p:attrNameLst>
                                          <p:attrName>ppt_h</p:attrName>
                                        </p:attrNameLst>
                                      </p:cBhvr>
                                      <p:tavLst>
                                        <p:tav tm="0">
                                          <p:val>
                                            <p:fltVal val="0"/>
                                          </p:val>
                                        </p:tav>
                                        <p:tav tm="100000">
                                          <p:val>
                                            <p:strVal val="#ppt_h"/>
                                          </p:val>
                                        </p:tav>
                                      </p:tavLst>
                                    </p:anim>
                                    <p:animEffect filter="fade" transition="in">
                                      <p:cBhvr>
                                        <p:cTn dur="500" id="28"/>
                                        <p:tgtEl>
                                          <p:spTgt spid="42"/>
                                        </p:tgtEl>
                                      </p:cBhvr>
                                    </p:animEffect>
                                  </p:childTnLst>
                                </p:cTn>
                              </p:par>
                            </p:childTnLst>
                          </p:cTn>
                        </p:par>
                        <p:par>
                          <p:cTn fill="hold" id="29" nodeType="afterGroup">
                            <p:stCondLst>
                              <p:cond delay="1500"/>
                            </p:stCondLst>
                            <p:childTnLst>
                              <p:par>
                                <p:cTn fill="hold" grpId="0" id="30" nodeType="afterEffect" presetClass="entr" presetID="53"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Effect filter="fade" transition="in">
                                      <p:cBhvr>
                                        <p:cTn dur="500" id="34"/>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3"/>
      <p:bldP grpId="0" spid="38"/>
      <p:bldP grpId="0" spid="42"/>
      <p:bldP grpId="0" spid="4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2"/>
          <p:cNvSpPr/>
          <p:nvPr/>
        </p:nvSpPr>
        <p:spPr>
          <a:xfrm>
            <a:off x="1307789" y="1412776"/>
            <a:ext cx="4883150" cy="2332788"/>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公司简介</a:t>
            </a:r>
          </a:p>
        </p:txBody>
      </p:sp>
      <p:sp>
        <p:nvSpPr>
          <p:cNvPr id="7" name="Rectangle 2"/>
          <p:cNvSpPr/>
          <p:nvPr/>
        </p:nvSpPr>
        <p:spPr>
          <a:xfrm>
            <a:off x="6182989" y="1412776"/>
            <a:ext cx="4883150" cy="2332788"/>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8" name="Rectangle 3"/>
          <p:cNvSpPr/>
          <p:nvPr/>
        </p:nvSpPr>
        <p:spPr>
          <a:xfrm>
            <a:off x="1306189" y="1412776"/>
            <a:ext cx="4876800" cy="2336800"/>
          </a:xfrm>
          <a:prstGeom prst="rect">
            <a:avLst/>
          </a:prstGeom>
          <a:solidFill>
            <a:srgbClr val="0070C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9" name="矩形 8"/>
          <p:cNvSpPr/>
          <p:nvPr/>
        </p:nvSpPr>
        <p:spPr>
          <a:xfrm>
            <a:off x="4598119" y="1794897"/>
            <a:ext cx="1300462" cy="426712"/>
          </a:xfrm>
          <a:prstGeom prst="rect">
            <a:avLst/>
          </a:prstGeom>
        </p:spPr>
        <p:txBody>
          <a:bodyPr bIns="45716" lIns="91431" rIns="91431" tIns="45716" wrap="none">
            <a:spAutoFit/>
          </a:bodyPr>
          <a:lstStyle/>
          <a:p>
            <a:pPr algn="r"/>
            <a:r>
              <a:rPr altLang="en-US" b="1" lang="zh-CN" smtClean="0" sz="2200">
                <a:solidFill>
                  <a:schemeClr val="bg1">
                    <a:lumMod val="95000"/>
                  </a:schemeClr>
                </a:solidFill>
                <a:latin charset="-122" panose="020b0503020204020204" pitchFamily="34" typeface="微软雅黑"/>
                <a:ea charset="-122" panose="020b0503020204020204" pitchFamily="34" typeface="微软雅黑"/>
              </a:rPr>
              <a:t>关于我们</a:t>
            </a:r>
          </a:p>
        </p:txBody>
      </p:sp>
      <p:sp>
        <p:nvSpPr>
          <p:cNvPr id="10" name="矩形 47"/>
          <p:cNvSpPr>
            <a:spLocks noChangeArrowheads="1"/>
          </p:cNvSpPr>
          <p:nvPr/>
        </p:nvSpPr>
        <p:spPr bwMode="auto">
          <a:xfrm>
            <a:off x="1651317" y="2247455"/>
            <a:ext cx="4359786"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30000"/>
              </a:lnSpc>
              <a:spcBef>
                <a:spcPct val="0"/>
              </a:spcBef>
              <a:buNone/>
            </a:pPr>
            <a:r>
              <a:rPr altLang="en-US" lang="zh-CN" sz="1400">
                <a:solidFill>
                  <a:schemeClr val="bg1"/>
                </a:solidFill>
              </a:rPr>
              <a:t>我图网在2008年8月8日(奥运会开幕)兴建，是设计作品交易平台，主要经营正版设计稿，正版摄影图，正版插画，正版3d模型，正版flash源文件等销售。</a:t>
            </a:r>
          </a:p>
        </p:txBody>
      </p:sp>
      <p:sp>
        <p:nvSpPr>
          <p:cNvPr id="13" name="Oval 4"/>
          <p:cNvSpPr/>
          <p:nvPr/>
        </p:nvSpPr>
        <p:spPr>
          <a:xfrm>
            <a:off x="2148571" y="4256998"/>
            <a:ext cx="626458" cy="6292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4" name="Oval 12"/>
          <p:cNvSpPr/>
          <p:nvPr/>
        </p:nvSpPr>
        <p:spPr>
          <a:xfrm>
            <a:off x="4672230" y="4248182"/>
            <a:ext cx="635234" cy="6380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5" name="Oval 14"/>
          <p:cNvSpPr/>
          <p:nvPr/>
        </p:nvSpPr>
        <p:spPr>
          <a:xfrm>
            <a:off x="7076725" y="4256998"/>
            <a:ext cx="625072" cy="6292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sp>
        <p:nvSpPr>
          <p:cNvPr id="16" name="Oval 16"/>
          <p:cNvSpPr/>
          <p:nvPr/>
        </p:nvSpPr>
        <p:spPr>
          <a:xfrm>
            <a:off x="9573643" y="4257747"/>
            <a:ext cx="624328" cy="6284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17" name="Group 20"/>
          <p:cNvGrpSpPr/>
          <p:nvPr/>
        </p:nvGrpSpPr>
        <p:grpSpPr>
          <a:xfrm>
            <a:off x="2291095" y="4396301"/>
            <a:ext cx="350811" cy="352989"/>
            <a:chOff x="7971783" y="2080670"/>
            <a:chExt cx="401822" cy="404317"/>
          </a:xfrm>
          <a:solidFill>
            <a:schemeClr val="bg1"/>
          </a:solidFill>
        </p:grpSpPr>
        <p:sp>
          <p:nvSpPr>
            <p:cNvPr id="18"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19"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grpSp>
        <p:nvGrpSpPr>
          <p:cNvPr id="20" name="Group 23"/>
          <p:cNvGrpSpPr/>
          <p:nvPr/>
        </p:nvGrpSpPr>
        <p:grpSpPr>
          <a:xfrm>
            <a:off x="4849337" y="4398756"/>
            <a:ext cx="344678" cy="300488"/>
            <a:chOff x="7540014" y="4306907"/>
            <a:chExt cx="389342" cy="339426"/>
          </a:xfrm>
          <a:solidFill>
            <a:schemeClr val="bg1"/>
          </a:solidFill>
        </p:grpSpPr>
        <p:sp>
          <p:nvSpPr>
            <p:cNvPr id="21"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2"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3"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4"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5"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6"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7"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grpSp>
        <p:nvGrpSpPr>
          <p:cNvPr id="32" name="Group 35"/>
          <p:cNvGrpSpPr/>
          <p:nvPr/>
        </p:nvGrpSpPr>
        <p:grpSpPr>
          <a:xfrm>
            <a:off x="9708936" y="4396301"/>
            <a:ext cx="330806" cy="328630"/>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7"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8"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39"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0"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1"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3"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4"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5"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6"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7"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8"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grpSp>
        <p:nvGrpSpPr>
          <p:cNvPr id="51" name="Group 54"/>
          <p:cNvGrpSpPr/>
          <p:nvPr/>
        </p:nvGrpSpPr>
        <p:grpSpPr>
          <a:xfrm>
            <a:off x="7258524" y="4439006"/>
            <a:ext cx="261474" cy="339916"/>
            <a:chOff x="6421904" y="4798576"/>
            <a:chExt cx="299494" cy="389342"/>
          </a:xfrm>
          <a:solidFill>
            <a:schemeClr val="bg1"/>
          </a:solidFill>
        </p:grpSpPr>
        <p:sp>
          <p:nvSpPr>
            <p:cNvPr id="52"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53"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w="9525">
                  <a:solidFill>
                    <a:srgbClr val="000000"/>
                  </a:solidFill>
                  <a:rou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sp>
        <p:nvSpPr>
          <p:cNvPr id="54" name="矩形 53"/>
          <p:cNvSpPr/>
          <p:nvPr/>
        </p:nvSpPr>
        <p:spPr>
          <a:xfrm>
            <a:off x="1670736" y="4999967"/>
            <a:ext cx="1551767" cy="396232"/>
          </a:xfrm>
          <a:prstGeom prst="rect">
            <a:avLst/>
          </a:prstGeom>
        </p:spPr>
        <p:txBody>
          <a:bodyPr bIns="45716" lIns="91431" rIns="91431" tIns="45716" wrap="square">
            <a:spAutoFit/>
          </a:bodyPr>
          <a:lstStyle/>
          <a:p>
            <a:pPr algn="ct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5" name="矩形 47"/>
          <p:cNvSpPr>
            <a:spLocks noChangeArrowheads="1"/>
          </p:cNvSpPr>
          <p:nvPr/>
        </p:nvSpPr>
        <p:spPr bwMode="auto">
          <a:xfrm>
            <a:off x="1526720" y="5301207"/>
            <a:ext cx="1971389" cy="74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mtClean="0" sz="12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56" name="矩形 55"/>
          <p:cNvSpPr/>
          <p:nvPr/>
        </p:nvSpPr>
        <p:spPr>
          <a:xfrm>
            <a:off x="4193337" y="4999967"/>
            <a:ext cx="1551767" cy="396232"/>
          </a:xfrm>
          <a:prstGeom prst="rect">
            <a:avLst/>
          </a:prstGeom>
        </p:spPr>
        <p:txBody>
          <a:bodyPr bIns="45716" lIns="91431" rIns="91431" tIns="45716" wrap="square">
            <a:spAutoFit/>
          </a:bodyPr>
          <a:lstStyle/>
          <a:p>
            <a:pPr algn="ct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7" name="矩形 47"/>
          <p:cNvSpPr>
            <a:spLocks noChangeArrowheads="1"/>
          </p:cNvSpPr>
          <p:nvPr/>
        </p:nvSpPr>
        <p:spPr bwMode="auto">
          <a:xfrm>
            <a:off x="4049321" y="5301207"/>
            <a:ext cx="1971389" cy="74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mtClean="0" sz="12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58" name="矩形 57"/>
          <p:cNvSpPr/>
          <p:nvPr/>
        </p:nvSpPr>
        <p:spPr>
          <a:xfrm>
            <a:off x="9094750" y="4999967"/>
            <a:ext cx="1551767" cy="396232"/>
          </a:xfrm>
          <a:prstGeom prst="rect">
            <a:avLst/>
          </a:prstGeom>
        </p:spPr>
        <p:txBody>
          <a:bodyPr bIns="45716" lIns="91431" rIns="91431" tIns="45716" wrap="square">
            <a:spAutoFit/>
          </a:bodyPr>
          <a:lstStyle/>
          <a:p>
            <a:pPr algn="ct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9" name="矩形 47"/>
          <p:cNvSpPr>
            <a:spLocks noChangeArrowheads="1"/>
          </p:cNvSpPr>
          <p:nvPr/>
        </p:nvSpPr>
        <p:spPr bwMode="auto">
          <a:xfrm>
            <a:off x="8950734" y="5301207"/>
            <a:ext cx="1971389" cy="74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mtClean="0" sz="12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60" name="矩形 59"/>
          <p:cNvSpPr/>
          <p:nvPr/>
        </p:nvSpPr>
        <p:spPr>
          <a:xfrm>
            <a:off x="6596774" y="4999967"/>
            <a:ext cx="1551767" cy="396232"/>
          </a:xfrm>
          <a:prstGeom prst="rect">
            <a:avLst/>
          </a:prstGeom>
        </p:spPr>
        <p:txBody>
          <a:bodyPr bIns="45716" lIns="91431" rIns="91431" tIns="45716" wrap="square">
            <a:spAutoFit/>
          </a:bodyPr>
          <a:lstStyle/>
          <a:p>
            <a:pPr algn="ct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61" name="矩形 47"/>
          <p:cNvSpPr>
            <a:spLocks noChangeArrowheads="1"/>
          </p:cNvSpPr>
          <p:nvPr/>
        </p:nvSpPr>
        <p:spPr bwMode="auto">
          <a:xfrm>
            <a:off x="6452758" y="5301207"/>
            <a:ext cx="1971389" cy="749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20000"/>
              </a:lnSpc>
              <a:spcBef>
                <a:spcPct val="0"/>
              </a:spcBef>
              <a:buNone/>
            </a:pPr>
            <a:r>
              <a:rPr altLang="en-US" lang="zh-CN" smtClean="0" sz="12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0" pitchFamily="34" typeface="Impact MT Std"/>
                <a:ea charset="-122" panose="020b0503020204020204" pitchFamily="34" typeface="微软雅黑"/>
              </a:rPr>
              <a:t>4</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fill="hold" id="20"/>
                                        <p:tgtEl>
                                          <p:spTgt spid="7"/>
                                        </p:tgtEl>
                                        <p:attrNameLst>
                                          <p:attrName>ppt_x</p:attrName>
                                        </p:attrNameLst>
                                      </p:cBhvr>
                                      <p:tavLst>
                                        <p:tav tm="0">
                                          <p:val>
                                            <p:strVal val="0-#ppt_w/2"/>
                                          </p:val>
                                        </p:tav>
                                        <p:tav tm="100000">
                                          <p:val>
                                            <p:strVal val="#ppt_x"/>
                                          </p:val>
                                        </p:tav>
                                      </p:tavLst>
                                    </p:anim>
                                    <p:anim calcmode="lin" valueType="num">
                                      <p:cBhvr additive="base">
                                        <p:cTn dur="500" fill="hold" id="21"/>
                                        <p:tgtEl>
                                          <p:spTgt spid="7"/>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2">
                                  <p:stCondLst>
                                    <p:cond delay="0"/>
                                  </p:stCondLst>
                                  <p:childTnLst>
                                    <p:set>
                                      <p:cBhvr>
                                        <p:cTn dur="1" fill="hold" id="24">
                                          <p:stCondLst>
                                            <p:cond delay="0"/>
                                          </p:stCondLst>
                                        </p:cTn>
                                        <p:tgtEl>
                                          <p:spTgt spid="8"/>
                                        </p:tgtEl>
                                        <p:attrNameLst>
                                          <p:attrName>style.visibility</p:attrName>
                                        </p:attrNameLst>
                                      </p:cBhvr>
                                      <p:to>
                                        <p:strVal val="visible"/>
                                      </p:to>
                                    </p:set>
                                    <p:animEffect filter="wipe(right)" transition="in">
                                      <p:cBhvr>
                                        <p:cTn dur="500" id="25"/>
                                        <p:tgtEl>
                                          <p:spTgt spid="8"/>
                                        </p:tgtEl>
                                      </p:cBhvr>
                                    </p:animEffect>
                                  </p:childTnLst>
                                </p:cTn>
                              </p:par>
                              <p:par>
                                <p:cTn fill="hold" grpId="0" id="26" nodeType="withEffect" presetClass="entr" presetID="22" presetSubtype="2">
                                  <p:stCondLst>
                                    <p:cond delay="250"/>
                                  </p:stCondLst>
                                  <p:childTnLst>
                                    <p:set>
                                      <p:cBhvr>
                                        <p:cTn dur="1" fill="hold" id="27">
                                          <p:stCondLst>
                                            <p:cond delay="0"/>
                                          </p:stCondLst>
                                        </p:cTn>
                                        <p:tgtEl>
                                          <p:spTgt spid="9"/>
                                        </p:tgtEl>
                                        <p:attrNameLst>
                                          <p:attrName>style.visibility</p:attrName>
                                        </p:attrNameLst>
                                      </p:cBhvr>
                                      <p:to>
                                        <p:strVal val="visible"/>
                                      </p:to>
                                    </p:set>
                                    <p:animEffect filter="wipe(right)" transition="in">
                                      <p:cBhvr>
                                        <p:cTn dur="500" id="28"/>
                                        <p:tgtEl>
                                          <p:spTgt spid="9"/>
                                        </p:tgtEl>
                                      </p:cBhvr>
                                    </p:animEffect>
                                  </p:childTnLst>
                                </p:cTn>
                              </p:par>
                              <p:par>
                                <p:cTn fill="hold" grpId="0" id="29" nodeType="withEffect" presetClass="entr" presetID="22" presetSubtype="2">
                                  <p:stCondLst>
                                    <p:cond delay="250"/>
                                  </p:stCondLst>
                                  <p:childTnLst>
                                    <p:set>
                                      <p:cBhvr>
                                        <p:cTn dur="1" fill="hold" id="30">
                                          <p:stCondLst>
                                            <p:cond delay="0"/>
                                          </p:stCondLst>
                                        </p:cTn>
                                        <p:tgtEl>
                                          <p:spTgt spid="10"/>
                                        </p:tgtEl>
                                        <p:attrNameLst>
                                          <p:attrName>style.visibility</p:attrName>
                                        </p:attrNameLst>
                                      </p:cBhvr>
                                      <p:to>
                                        <p:strVal val="visible"/>
                                      </p:to>
                                    </p:set>
                                    <p:animEffect filter="wipe(right)" transition="in">
                                      <p:cBhvr>
                                        <p:cTn dur="500" id="31"/>
                                        <p:tgtEl>
                                          <p:spTgt spid="10"/>
                                        </p:tgtEl>
                                      </p:cBhvr>
                                    </p:animEffect>
                                  </p:childTnLst>
                                </p:cTn>
                              </p:par>
                            </p:childTnLst>
                          </p:cTn>
                        </p:par>
                        <p:par>
                          <p:cTn fill="hold" id="32" nodeType="afterGroup">
                            <p:stCondLst>
                              <p:cond delay="1750"/>
                            </p:stCondLst>
                            <p:childTnLst>
                              <p:par>
                                <p:cTn fill="hold" grpId="0" id="33" nodeType="afterEffect" presetClass="entr" presetID="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250"/>
                            </p:stCondLst>
                            <p:childTnLst>
                              <p:par>
                                <p:cTn fill="hold" grpId="0" id="38" nodeType="afterEffect" presetClass="entr" presetID="21" presetSubtype="1">
                                  <p:stCondLst>
                                    <p:cond delay="0"/>
                                  </p:stCondLst>
                                  <p:childTnLst>
                                    <p:set>
                                      <p:cBhvr>
                                        <p:cTn dur="1" fill="hold" id="39">
                                          <p:stCondLst>
                                            <p:cond delay="0"/>
                                          </p:stCondLst>
                                        </p:cTn>
                                        <p:tgtEl>
                                          <p:spTgt spid="13"/>
                                        </p:tgtEl>
                                        <p:attrNameLst>
                                          <p:attrName>style.visibility</p:attrName>
                                        </p:attrNameLst>
                                      </p:cBhvr>
                                      <p:to>
                                        <p:strVal val="visible"/>
                                      </p:to>
                                    </p:set>
                                    <p:animEffect filter="wheel(1)" transition="in">
                                      <p:cBhvr>
                                        <p:cTn dur="400" id="40"/>
                                        <p:tgtEl>
                                          <p:spTgt spid="13"/>
                                        </p:tgtEl>
                                      </p:cBhvr>
                                    </p:animEffect>
                                  </p:childTnLst>
                                </p:cTn>
                              </p:par>
                            </p:childTnLst>
                          </p:cTn>
                        </p:par>
                        <p:par>
                          <p:cTn fill="hold" id="41" nodeType="afterGroup">
                            <p:stCondLst>
                              <p:cond delay="2650"/>
                            </p:stCondLst>
                            <p:childTnLst>
                              <p:par>
                                <p:cTn fill="hold" grpId="0" id="42" nodeType="afterEffect" presetClass="entr" presetID="21" presetSubtype="1">
                                  <p:stCondLst>
                                    <p:cond delay="0"/>
                                  </p:stCondLst>
                                  <p:childTnLst>
                                    <p:set>
                                      <p:cBhvr>
                                        <p:cTn dur="1" fill="hold" id="43">
                                          <p:stCondLst>
                                            <p:cond delay="0"/>
                                          </p:stCondLst>
                                        </p:cTn>
                                        <p:tgtEl>
                                          <p:spTgt spid="14"/>
                                        </p:tgtEl>
                                        <p:attrNameLst>
                                          <p:attrName>style.visibility</p:attrName>
                                        </p:attrNameLst>
                                      </p:cBhvr>
                                      <p:to>
                                        <p:strVal val="visible"/>
                                      </p:to>
                                    </p:set>
                                    <p:animEffect filter="wheel(1)" transition="in">
                                      <p:cBhvr>
                                        <p:cTn dur="400" id="44"/>
                                        <p:tgtEl>
                                          <p:spTgt spid="14"/>
                                        </p:tgtEl>
                                      </p:cBhvr>
                                    </p:animEffect>
                                  </p:childTnLst>
                                </p:cTn>
                              </p:par>
                            </p:childTnLst>
                          </p:cTn>
                        </p:par>
                        <p:par>
                          <p:cTn fill="hold" id="45" nodeType="afterGroup">
                            <p:stCondLst>
                              <p:cond delay="3050"/>
                            </p:stCondLst>
                            <p:childTnLst>
                              <p:par>
                                <p:cTn fill="hold" grpId="0" id="46" nodeType="afterEffect" presetClass="entr" presetID="21" presetSubtype="1">
                                  <p:stCondLst>
                                    <p:cond delay="0"/>
                                  </p:stCondLst>
                                  <p:childTnLst>
                                    <p:set>
                                      <p:cBhvr>
                                        <p:cTn dur="1" fill="hold" id="47">
                                          <p:stCondLst>
                                            <p:cond delay="0"/>
                                          </p:stCondLst>
                                        </p:cTn>
                                        <p:tgtEl>
                                          <p:spTgt spid="15"/>
                                        </p:tgtEl>
                                        <p:attrNameLst>
                                          <p:attrName>style.visibility</p:attrName>
                                        </p:attrNameLst>
                                      </p:cBhvr>
                                      <p:to>
                                        <p:strVal val="visible"/>
                                      </p:to>
                                    </p:set>
                                    <p:animEffect filter="wheel(1)" transition="in">
                                      <p:cBhvr>
                                        <p:cTn dur="400" id="48"/>
                                        <p:tgtEl>
                                          <p:spTgt spid="15"/>
                                        </p:tgtEl>
                                      </p:cBhvr>
                                    </p:animEffect>
                                  </p:childTnLst>
                                </p:cTn>
                              </p:par>
                            </p:childTnLst>
                          </p:cTn>
                        </p:par>
                        <p:par>
                          <p:cTn fill="hold" id="49" nodeType="afterGroup">
                            <p:stCondLst>
                              <p:cond delay="3450"/>
                            </p:stCondLst>
                            <p:childTnLst>
                              <p:par>
                                <p:cTn fill="hold" grpId="0" id="50" nodeType="afterEffect" presetClass="entr" presetID="21" presetSubtype="1">
                                  <p:stCondLst>
                                    <p:cond delay="0"/>
                                  </p:stCondLst>
                                  <p:childTnLst>
                                    <p:set>
                                      <p:cBhvr>
                                        <p:cTn dur="1" fill="hold" id="51">
                                          <p:stCondLst>
                                            <p:cond delay="0"/>
                                          </p:stCondLst>
                                        </p:cTn>
                                        <p:tgtEl>
                                          <p:spTgt spid="16"/>
                                        </p:tgtEl>
                                        <p:attrNameLst>
                                          <p:attrName>style.visibility</p:attrName>
                                        </p:attrNameLst>
                                      </p:cBhvr>
                                      <p:to>
                                        <p:strVal val="visible"/>
                                      </p:to>
                                    </p:set>
                                    <p:animEffect filter="wheel(1)" transition="in">
                                      <p:cBhvr>
                                        <p:cTn dur="400" id="52"/>
                                        <p:tgtEl>
                                          <p:spTgt spid="16"/>
                                        </p:tgtEl>
                                      </p:cBhvr>
                                    </p:animEffect>
                                  </p:childTnLst>
                                </p:cTn>
                              </p:par>
                            </p:childTnLst>
                          </p:cTn>
                        </p:par>
                        <p:par>
                          <p:cTn fill="hold" id="53" nodeType="afterGroup">
                            <p:stCondLst>
                              <p:cond delay="3850"/>
                            </p:stCondLst>
                            <p:childTnLst>
                              <p:par>
                                <p:cTn fill="hold" id="54" nodeType="afterEffect" presetClass="entr" presetID="10" presetSubtype="0">
                                  <p:stCondLst>
                                    <p:cond delay="0"/>
                                  </p:stCondLst>
                                  <p:childTnLst>
                                    <p:set>
                                      <p:cBhvr>
                                        <p:cTn dur="1" fill="hold" id="55">
                                          <p:stCondLst>
                                            <p:cond delay="0"/>
                                          </p:stCondLst>
                                        </p:cTn>
                                        <p:tgtEl>
                                          <p:spTgt spid="17"/>
                                        </p:tgtEl>
                                        <p:attrNameLst>
                                          <p:attrName>style.visibility</p:attrName>
                                        </p:attrNameLst>
                                      </p:cBhvr>
                                      <p:to>
                                        <p:strVal val="visible"/>
                                      </p:to>
                                    </p:set>
                                    <p:animEffect filter="fade" transition="in">
                                      <p:cBhvr>
                                        <p:cTn dur="250" id="56"/>
                                        <p:tgtEl>
                                          <p:spTgt spid="17"/>
                                        </p:tgtEl>
                                      </p:cBhvr>
                                    </p:animEffect>
                                  </p:childTnLst>
                                </p:cTn>
                              </p:par>
                              <p:par>
                                <p:cTn fill="hold" id="57" nodeType="withEffect" presetClass="entr" presetID="10" presetSubtype="0">
                                  <p:stCondLst>
                                    <p:cond delay="0"/>
                                  </p:stCondLst>
                                  <p:childTnLst>
                                    <p:set>
                                      <p:cBhvr>
                                        <p:cTn dur="1" fill="hold" id="58">
                                          <p:stCondLst>
                                            <p:cond delay="0"/>
                                          </p:stCondLst>
                                        </p:cTn>
                                        <p:tgtEl>
                                          <p:spTgt spid="20"/>
                                        </p:tgtEl>
                                        <p:attrNameLst>
                                          <p:attrName>style.visibility</p:attrName>
                                        </p:attrNameLst>
                                      </p:cBhvr>
                                      <p:to>
                                        <p:strVal val="visible"/>
                                      </p:to>
                                    </p:set>
                                    <p:animEffect filter="fade" transition="in">
                                      <p:cBhvr>
                                        <p:cTn dur="250" id="59"/>
                                        <p:tgtEl>
                                          <p:spTgt spid="20"/>
                                        </p:tgtEl>
                                      </p:cBhvr>
                                    </p:animEffect>
                                  </p:childTnLst>
                                </p:cTn>
                              </p:par>
                              <p:par>
                                <p:cTn fill="hold" id="60" nodeType="withEffect" presetClass="entr" presetID="10" presetSubtype="0">
                                  <p:stCondLst>
                                    <p:cond delay="0"/>
                                  </p:stCondLst>
                                  <p:childTnLst>
                                    <p:set>
                                      <p:cBhvr>
                                        <p:cTn dur="1" fill="hold" id="61">
                                          <p:stCondLst>
                                            <p:cond delay="0"/>
                                          </p:stCondLst>
                                        </p:cTn>
                                        <p:tgtEl>
                                          <p:spTgt spid="51"/>
                                        </p:tgtEl>
                                        <p:attrNameLst>
                                          <p:attrName>style.visibility</p:attrName>
                                        </p:attrNameLst>
                                      </p:cBhvr>
                                      <p:to>
                                        <p:strVal val="visible"/>
                                      </p:to>
                                    </p:set>
                                    <p:animEffect filter="fade" transition="in">
                                      <p:cBhvr>
                                        <p:cTn dur="250" id="62"/>
                                        <p:tgtEl>
                                          <p:spTgt spid="51"/>
                                        </p:tgtEl>
                                      </p:cBhvr>
                                    </p:animEffect>
                                  </p:childTnLst>
                                </p:cTn>
                              </p:par>
                              <p:par>
                                <p:cTn fill="hold" id="63" nodeType="withEffect" presetClass="entr" presetID="10" presetSubtype="0">
                                  <p:stCondLst>
                                    <p:cond delay="0"/>
                                  </p:stCondLst>
                                  <p:childTnLst>
                                    <p:set>
                                      <p:cBhvr>
                                        <p:cTn dur="1" fill="hold" id="64">
                                          <p:stCondLst>
                                            <p:cond delay="0"/>
                                          </p:stCondLst>
                                        </p:cTn>
                                        <p:tgtEl>
                                          <p:spTgt spid="32"/>
                                        </p:tgtEl>
                                        <p:attrNameLst>
                                          <p:attrName>style.visibility</p:attrName>
                                        </p:attrNameLst>
                                      </p:cBhvr>
                                      <p:to>
                                        <p:strVal val="visible"/>
                                      </p:to>
                                    </p:set>
                                    <p:animEffect filter="fade" transition="in">
                                      <p:cBhvr>
                                        <p:cTn dur="250" id="65"/>
                                        <p:tgtEl>
                                          <p:spTgt spid="32"/>
                                        </p:tgtEl>
                                      </p:cBhvr>
                                    </p:animEffect>
                                  </p:childTnLst>
                                </p:cTn>
                              </p:par>
                              <p:par>
                                <p:cTn fill="hold" grpId="0" id="66" nodeType="withEffect" presetClass="entr" presetID="14" presetSubtype="10">
                                  <p:stCondLst>
                                    <p:cond delay="750"/>
                                  </p:stCondLst>
                                  <p:childTnLst>
                                    <p:set>
                                      <p:cBhvr>
                                        <p:cTn dur="1" fill="hold" id="67">
                                          <p:stCondLst>
                                            <p:cond delay="0"/>
                                          </p:stCondLst>
                                        </p:cTn>
                                        <p:tgtEl>
                                          <p:spTgt spid="54"/>
                                        </p:tgtEl>
                                        <p:attrNameLst>
                                          <p:attrName>style.visibility</p:attrName>
                                        </p:attrNameLst>
                                      </p:cBhvr>
                                      <p:to>
                                        <p:strVal val="visible"/>
                                      </p:to>
                                    </p:set>
                                    <p:animEffect filter="randombar(horizontal)" transition="in">
                                      <p:cBhvr>
                                        <p:cTn dur="400" id="68"/>
                                        <p:tgtEl>
                                          <p:spTgt spid="54"/>
                                        </p:tgtEl>
                                      </p:cBhvr>
                                    </p:animEffect>
                                  </p:childTnLst>
                                </p:cTn>
                              </p:par>
                              <p:par>
                                <p:cTn fill="hold" grpId="0" id="69" nodeType="withEffect" presetClass="entr" presetID="14" presetSubtype="10">
                                  <p:stCondLst>
                                    <p:cond delay="750"/>
                                  </p:stCondLst>
                                  <p:childTnLst>
                                    <p:set>
                                      <p:cBhvr>
                                        <p:cTn dur="1" fill="hold" id="70">
                                          <p:stCondLst>
                                            <p:cond delay="0"/>
                                          </p:stCondLst>
                                        </p:cTn>
                                        <p:tgtEl>
                                          <p:spTgt spid="55"/>
                                        </p:tgtEl>
                                        <p:attrNameLst>
                                          <p:attrName>style.visibility</p:attrName>
                                        </p:attrNameLst>
                                      </p:cBhvr>
                                      <p:to>
                                        <p:strVal val="visible"/>
                                      </p:to>
                                    </p:set>
                                    <p:animEffect filter="randombar(horizontal)" transition="in">
                                      <p:cBhvr>
                                        <p:cTn dur="400" id="71"/>
                                        <p:tgtEl>
                                          <p:spTgt spid="55"/>
                                        </p:tgtEl>
                                      </p:cBhvr>
                                    </p:animEffect>
                                  </p:childTnLst>
                                </p:cTn>
                              </p:par>
                              <p:par>
                                <p:cTn fill="hold" grpId="0" id="72" nodeType="withEffect" presetClass="entr" presetID="14" presetSubtype="10">
                                  <p:stCondLst>
                                    <p:cond delay="750"/>
                                  </p:stCondLst>
                                  <p:childTnLst>
                                    <p:set>
                                      <p:cBhvr>
                                        <p:cTn dur="1" fill="hold" id="73">
                                          <p:stCondLst>
                                            <p:cond delay="0"/>
                                          </p:stCondLst>
                                        </p:cTn>
                                        <p:tgtEl>
                                          <p:spTgt spid="56"/>
                                        </p:tgtEl>
                                        <p:attrNameLst>
                                          <p:attrName>style.visibility</p:attrName>
                                        </p:attrNameLst>
                                      </p:cBhvr>
                                      <p:to>
                                        <p:strVal val="visible"/>
                                      </p:to>
                                    </p:set>
                                    <p:animEffect filter="randombar(horizontal)" transition="in">
                                      <p:cBhvr>
                                        <p:cTn dur="400" id="74"/>
                                        <p:tgtEl>
                                          <p:spTgt spid="56"/>
                                        </p:tgtEl>
                                      </p:cBhvr>
                                    </p:animEffect>
                                  </p:childTnLst>
                                </p:cTn>
                              </p:par>
                              <p:par>
                                <p:cTn fill="hold" grpId="0" id="75" nodeType="withEffect" presetClass="entr" presetID="14" presetSubtype="10">
                                  <p:stCondLst>
                                    <p:cond delay="750"/>
                                  </p:stCondLst>
                                  <p:childTnLst>
                                    <p:set>
                                      <p:cBhvr>
                                        <p:cTn dur="1" fill="hold" id="76">
                                          <p:stCondLst>
                                            <p:cond delay="0"/>
                                          </p:stCondLst>
                                        </p:cTn>
                                        <p:tgtEl>
                                          <p:spTgt spid="57"/>
                                        </p:tgtEl>
                                        <p:attrNameLst>
                                          <p:attrName>style.visibility</p:attrName>
                                        </p:attrNameLst>
                                      </p:cBhvr>
                                      <p:to>
                                        <p:strVal val="visible"/>
                                      </p:to>
                                    </p:set>
                                    <p:animEffect filter="randombar(horizontal)" transition="in">
                                      <p:cBhvr>
                                        <p:cTn dur="400" id="77"/>
                                        <p:tgtEl>
                                          <p:spTgt spid="57"/>
                                        </p:tgtEl>
                                      </p:cBhvr>
                                    </p:animEffect>
                                  </p:childTnLst>
                                </p:cTn>
                              </p:par>
                              <p:par>
                                <p:cTn fill="hold" grpId="0" id="78" nodeType="withEffect" presetClass="entr" presetID="14" presetSubtype="10">
                                  <p:stCondLst>
                                    <p:cond delay="750"/>
                                  </p:stCondLst>
                                  <p:childTnLst>
                                    <p:set>
                                      <p:cBhvr>
                                        <p:cTn dur="1" fill="hold" id="79">
                                          <p:stCondLst>
                                            <p:cond delay="0"/>
                                          </p:stCondLst>
                                        </p:cTn>
                                        <p:tgtEl>
                                          <p:spTgt spid="58"/>
                                        </p:tgtEl>
                                        <p:attrNameLst>
                                          <p:attrName>style.visibility</p:attrName>
                                        </p:attrNameLst>
                                      </p:cBhvr>
                                      <p:to>
                                        <p:strVal val="visible"/>
                                      </p:to>
                                    </p:set>
                                    <p:animEffect filter="randombar(horizontal)" transition="in">
                                      <p:cBhvr>
                                        <p:cTn dur="400" id="80"/>
                                        <p:tgtEl>
                                          <p:spTgt spid="58"/>
                                        </p:tgtEl>
                                      </p:cBhvr>
                                    </p:animEffect>
                                  </p:childTnLst>
                                </p:cTn>
                              </p:par>
                              <p:par>
                                <p:cTn fill="hold" grpId="0" id="81" nodeType="withEffect" presetClass="entr" presetID="14" presetSubtype="10">
                                  <p:stCondLst>
                                    <p:cond delay="750"/>
                                  </p:stCondLst>
                                  <p:childTnLst>
                                    <p:set>
                                      <p:cBhvr>
                                        <p:cTn dur="1" fill="hold" id="82">
                                          <p:stCondLst>
                                            <p:cond delay="0"/>
                                          </p:stCondLst>
                                        </p:cTn>
                                        <p:tgtEl>
                                          <p:spTgt spid="59"/>
                                        </p:tgtEl>
                                        <p:attrNameLst>
                                          <p:attrName>style.visibility</p:attrName>
                                        </p:attrNameLst>
                                      </p:cBhvr>
                                      <p:to>
                                        <p:strVal val="visible"/>
                                      </p:to>
                                    </p:set>
                                    <p:animEffect filter="randombar(horizontal)" transition="in">
                                      <p:cBhvr>
                                        <p:cTn dur="400" id="83"/>
                                        <p:tgtEl>
                                          <p:spTgt spid="59"/>
                                        </p:tgtEl>
                                      </p:cBhvr>
                                    </p:animEffect>
                                  </p:childTnLst>
                                </p:cTn>
                              </p:par>
                              <p:par>
                                <p:cTn fill="hold" grpId="0" id="84" nodeType="withEffect" presetClass="entr" presetID="14" presetSubtype="10">
                                  <p:stCondLst>
                                    <p:cond delay="750"/>
                                  </p:stCondLst>
                                  <p:childTnLst>
                                    <p:set>
                                      <p:cBhvr>
                                        <p:cTn dur="1" fill="hold" id="85">
                                          <p:stCondLst>
                                            <p:cond delay="0"/>
                                          </p:stCondLst>
                                        </p:cTn>
                                        <p:tgtEl>
                                          <p:spTgt spid="60"/>
                                        </p:tgtEl>
                                        <p:attrNameLst>
                                          <p:attrName>style.visibility</p:attrName>
                                        </p:attrNameLst>
                                      </p:cBhvr>
                                      <p:to>
                                        <p:strVal val="visible"/>
                                      </p:to>
                                    </p:set>
                                    <p:animEffect filter="randombar(horizontal)" transition="in">
                                      <p:cBhvr>
                                        <p:cTn dur="400" id="86"/>
                                        <p:tgtEl>
                                          <p:spTgt spid="60"/>
                                        </p:tgtEl>
                                      </p:cBhvr>
                                    </p:animEffect>
                                  </p:childTnLst>
                                </p:cTn>
                              </p:par>
                              <p:par>
                                <p:cTn fill="hold" grpId="0" id="87" nodeType="withEffect" presetClass="entr" presetID="14" presetSubtype="10">
                                  <p:stCondLst>
                                    <p:cond delay="750"/>
                                  </p:stCondLst>
                                  <p:childTnLst>
                                    <p:set>
                                      <p:cBhvr>
                                        <p:cTn dur="1" fill="hold" id="88">
                                          <p:stCondLst>
                                            <p:cond delay="0"/>
                                          </p:stCondLst>
                                        </p:cTn>
                                        <p:tgtEl>
                                          <p:spTgt spid="61"/>
                                        </p:tgtEl>
                                        <p:attrNameLst>
                                          <p:attrName>style.visibility</p:attrName>
                                        </p:attrNameLst>
                                      </p:cBhvr>
                                      <p:to>
                                        <p:strVal val="visible"/>
                                      </p:to>
                                    </p:set>
                                    <p:animEffect filter="randombar(horizontal)" transition="in">
                                      <p:cBhvr>
                                        <p:cTn dur="400" id="89"/>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
      <p:bldP grpId="0" spid="3"/>
      <p:bldP grpId="0" spid="4"/>
      <p:bldP grpId="0" spid="7"/>
      <p:bldP grpId="0" spid="8"/>
      <p:bldP grpId="0" spid="9"/>
      <p:bldP grpId="0" spid="10"/>
      <p:bldP grpId="0" spid="13"/>
      <p:bldP grpId="0" spid="14"/>
      <p:bldP grpId="0" spid="15"/>
      <p:bldP grpId="0" spid="16"/>
      <p:bldP grpId="0" spid="54"/>
      <p:bldP grpId="0" spid="55"/>
      <p:bldP grpId="0" spid="56"/>
      <p:bldP grpId="0" spid="57"/>
      <p:bldP grpId="0" spid="58"/>
      <p:bldP grpId="0" spid="59"/>
      <p:bldP grpId="0" spid="60"/>
      <p:bldP grpId="0" spid="61"/>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80000"/>
                    </a14:imgEffect>
                    <a14:imgEffect>
                      <a14:saturation sat="0"/>
                    </a14:imgEffect>
                  </a14:imgLayer>
                </a14:imgProps>
              </a:ext>
              <a:ext uri="{28A0092B-C50C-407E-A947-70E740481C1C}">
                <a14:useLocalDpi/>
              </a:ext>
            </a:extLst>
          </a:blip>
          <a:stretch>
            <a:fillRect/>
          </a:stretch>
        </p:blipFill>
        <p:spPr>
          <a:xfrm>
            <a:off x="1" y="0"/>
            <a:ext cx="12218266" cy="6858000"/>
          </a:xfrm>
          <a:prstGeom prst="rect">
            <a:avLst/>
          </a:prstGeom>
        </p:spPr>
      </p:pic>
      <p:grpSp>
        <p:nvGrpSpPr>
          <p:cNvPr id="32" name="组合 31"/>
          <p:cNvGrpSpPr/>
          <p:nvPr/>
        </p:nvGrpSpPr>
        <p:grpSpPr>
          <a:xfrm flipH="1">
            <a:off x="48915" y="5021560"/>
            <a:ext cx="3169856" cy="1728192"/>
            <a:chOff x="5917425" y="3435846"/>
            <a:chExt cx="3226575" cy="1707654"/>
          </a:xfrm>
        </p:grpSpPr>
        <p:pic>
          <p:nvPicPr>
            <p:cNvPr id="34"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5"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5917425" y="3435846"/>
              <a:ext cx="3226575" cy="17076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sp>
        <p:nvSpPr>
          <p:cNvPr id="51" name="Freeform 19"/>
          <p:cNvSpPr>
            <a:spLocks noEditPoints="1"/>
          </p:cNvSpPr>
          <p:nvPr/>
        </p:nvSpPr>
        <p:spPr bwMode="auto">
          <a:xfrm>
            <a:off x="10490075" y="271955"/>
            <a:ext cx="1512168" cy="635751"/>
          </a:xfrm>
          <a:custGeom>
            <a:gdLst>
              <a:gd fmla="*/ 19 w 2250" name="T0"/>
              <a:gd fmla="*/ 10 h 912" name="T1"/>
              <a:gd fmla="*/ 753 w 2250" name="T2"/>
              <a:gd fmla="*/ 0 h 912" name="T3"/>
              <a:gd fmla="*/ 813 w 2250" name="T4"/>
              <a:gd fmla="*/ 503 h 912" name="T5"/>
              <a:gd fmla="*/ 1601 w 2250" name="T6"/>
              <a:gd fmla="*/ 592 h 912" name="T7"/>
              <a:gd fmla="*/ 1184 w 2250" name="T8"/>
              <a:gd fmla="*/ 85 h 912" name="T9"/>
              <a:gd fmla="*/ 1403 w 2250" name="T10"/>
              <a:gd fmla="*/ 53 h 912" name="T11"/>
              <a:gd fmla="*/ 1446 w 2250" name="T12"/>
              <a:gd fmla="*/ 336 h 912" name="T13"/>
              <a:gd fmla="*/ 1711 w 2250" name="T14"/>
              <a:gd fmla="*/ 294 h 912" name="T15"/>
              <a:gd fmla="*/ 1970 w 2250" name="T16"/>
              <a:gd fmla="*/ 555 h 912" name="T17"/>
              <a:gd fmla="*/ 2250 w 2250" name="T18"/>
              <a:gd fmla="*/ 650 h 912" name="T19"/>
              <a:gd fmla="*/ 186 w 2250" name="T20"/>
              <a:gd fmla="*/ 729 h 912" name="T21"/>
              <a:gd fmla="*/ 147 w 2250" name="T22"/>
              <a:gd fmla="*/ 755 h 912" name="T23"/>
              <a:gd fmla="*/ 150 w 2250" name="T24"/>
              <a:gd fmla="*/ 879 h 912" name="T25"/>
              <a:gd fmla="*/ 234 w 2250" name="T26"/>
              <a:gd fmla="*/ 698 h 912" name="T27"/>
              <a:gd fmla="*/ 234 w 2250" name="T28"/>
              <a:gd fmla="*/ 698 h 912" name="T29"/>
              <a:gd fmla="*/ 346 w 2250" name="T30"/>
              <a:gd fmla="*/ 764 h 912" name="T31"/>
              <a:gd fmla="*/ 318 w 2250" name="T32"/>
              <a:gd fmla="*/ 795 h 912" name="T33"/>
              <a:gd fmla="*/ 206 w 2250" name="T34"/>
              <a:gd fmla="*/ 889 h 912" name="T35"/>
              <a:gd fmla="*/ 336 w 2250" name="T36"/>
              <a:gd fmla="*/ 887 h 912" name="T37"/>
              <a:gd fmla="*/ 416 w 2250" name="T38"/>
              <a:gd fmla="*/ 801 h 912" name="T39"/>
              <a:gd fmla="*/ 417 w 2250" name="T40"/>
              <a:gd fmla="*/ 830 h 912" name="T41"/>
              <a:gd fmla="*/ 416 w 2250" name="T42"/>
              <a:gd fmla="*/ 752 h 912" name="T43"/>
              <a:gd fmla="*/ 541 w 2250" name="T44"/>
              <a:gd fmla="*/ 755 h 912" name="T45"/>
              <a:gd fmla="*/ 531 w 2250" name="T46"/>
              <a:gd fmla="*/ 861 h 912" name="T47"/>
              <a:gd fmla="*/ 371 w 2250" name="T48"/>
              <a:gd fmla="*/ 715 h 912" name="T49"/>
              <a:gd fmla="*/ 702 w 2250" name="T50"/>
              <a:gd fmla="*/ 875 h 912" name="T51"/>
              <a:gd fmla="*/ 702 w 2250" name="T52"/>
              <a:gd fmla="*/ 875 h 912" name="T53"/>
              <a:gd fmla="*/ 804 w 2250" name="T54"/>
              <a:gd fmla="*/ 877 h 912" name="T55"/>
              <a:gd fmla="*/ 1069 w 2250" name="T56"/>
              <a:gd fmla="*/ 786 h 912" name="T57"/>
              <a:gd fmla="*/ 1046 w 2250" name="T58"/>
              <a:gd fmla="*/ 756 h 912" name="T59"/>
              <a:gd fmla="*/ 995 w 2250" name="T60"/>
              <a:gd fmla="*/ 803 h 912" name="T61"/>
              <a:gd fmla="*/ 1177 w 2250" name="T62"/>
              <a:gd fmla="*/ 718 h 912" name="T63"/>
              <a:gd fmla="*/ 1279 w 2250" name="T64"/>
              <a:gd fmla="*/ 704 h 912" name="T65"/>
              <a:gd fmla="*/ 1445 w 2250" name="T66"/>
              <a:gd fmla="*/ 713 h 912" name="T67"/>
              <a:gd fmla="*/ 1432 w 2250" name="T68"/>
              <a:gd fmla="*/ 855 h 912" name="T69"/>
              <a:gd fmla="*/ 1301 w 2250" name="T70"/>
              <a:gd fmla="*/ 750 h 912" name="T71"/>
              <a:gd fmla="*/ 1376 w 2250" name="T72"/>
              <a:gd fmla="*/ 750 h 912" name="T73"/>
              <a:gd fmla="*/ 1382 w 2250" name="T74"/>
              <a:gd fmla="*/ 819 h 912" name="T75"/>
              <a:gd fmla="*/ 1595 w 2250" name="T76"/>
              <a:gd fmla="*/ 745 h 912" name="T77"/>
              <a:gd fmla="*/ 1639 w 2250" name="T78"/>
              <a:gd fmla="*/ 829 h 912" name="T79"/>
              <a:gd fmla="*/ 1585 w 2250" name="T80"/>
              <a:gd fmla="*/ 827 h 912" name="T81"/>
              <a:gd fmla="*/ 1653 w 2250" name="T82"/>
              <a:gd fmla="*/ 692 h 912" name="T83"/>
              <a:gd fmla="*/ 1635 w 2250" name="T84"/>
              <a:gd fmla="*/ 820 h 912" name="T85"/>
              <a:gd fmla="*/ 1863 w 2250" name="T86"/>
              <a:gd fmla="*/ 839 h 912" name="T87"/>
              <a:gd fmla="*/ 1866 w 2250" name="T88"/>
              <a:gd fmla="*/ 885 h 912" name="T89"/>
              <a:gd fmla="*/ 1856 w 2250" name="T90"/>
              <a:gd fmla="*/ 776 h 912" name="T91"/>
              <a:gd fmla="*/ 1770 w 2250" name="T92"/>
              <a:gd fmla="*/ 708 h 912" name="T93"/>
              <a:gd fmla="*/ 1763 w 2250" name="T94"/>
              <a:gd fmla="*/ 880 h 912" name="T95"/>
              <a:gd fmla="*/ 1732 w 2250" name="T96"/>
              <a:gd fmla="*/ 697 h 912" name="T97"/>
              <a:gd fmla="*/ 1732 w 2250" name="T98"/>
              <a:gd fmla="*/ 697 h 912" name="T99"/>
              <a:gd fmla="*/ 1834 w 2250" name="T100"/>
              <a:gd fmla="*/ 697 h 912" name="T101"/>
              <a:gd fmla="*/ 1825 w 2250" name="T102"/>
              <a:gd fmla="*/ 871 h 912" name="T103"/>
              <a:gd fmla="*/ 1790 w 2250" name="T104"/>
              <a:gd fmla="*/ 887 h 912" name="T105"/>
              <a:gd fmla="*/ 1957 w 2250" name="T106"/>
              <a:gd fmla="*/ 888 h 912" name="T107"/>
              <a:gd fmla="*/ 1985 w 2250" name="T108"/>
              <a:gd fmla="*/ 770 h 912" name="T109"/>
              <a:gd fmla="*/ 1990 w 2250" name="T110"/>
              <a:gd fmla="*/ 819 h 912" name="T111"/>
              <a:gd fmla="*/ 2111 w 2250" name="T112"/>
              <a:gd fmla="*/ 755 h 912" name="T113"/>
              <a:gd fmla="*/ 2132 w 2250" name="T114"/>
              <a:gd fmla="*/ 807 h 912" name="T115"/>
              <a:gd fmla="*/ 2055 w 2250" name="T116"/>
              <a:gd fmla="*/ 884 h 912" name="T117"/>
              <a:gd fmla="*/ 2030 w 2250" name="T118"/>
              <a:gd fmla="*/ 822 h 912" name="T119"/>
              <a:gd fmla="*/ 2138 w 2250" name="T120"/>
              <a:gd fmla="*/ 866 h 912" name="T121"/>
              <a:gd fmla="*/ 2143 w 2250" name="T122"/>
              <a:gd fmla="*/ 756 h 912" name="T123"/>
              <a:gd fmla="*/ 2077 w 2250" name="T124"/>
              <a:gd fmla="*/ 688 h 9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12" w="2250">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70C0"/>
          </a:solidFill>
          <a:ln>
            <a:noFill/>
          </a:ln>
        </p:spPr>
        <p:txBody>
          <a:bodyPr anchor="t" anchorCtr="0" bIns="45720" compatLnSpc="1" lIns="91440" numCol="1" rIns="91440" tIns="45720" vert="horz" wrap="square"/>
          <a:lstStyle/>
          <a:p>
            <a:endParaRPr altLang="en-US" lang="zh-CN">
              <a:solidFill>
                <a:srgbClr val="FD3F03"/>
              </a:solidFill>
            </a:endParaRPr>
          </a:p>
        </p:txBody>
      </p:sp>
      <p:sp>
        <p:nvSpPr>
          <p:cNvPr id="3" name="矩形 2"/>
          <p:cNvSpPr/>
          <p:nvPr/>
        </p:nvSpPr>
        <p:spPr>
          <a:xfrm>
            <a:off x="0" y="4437112"/>
            <a:ext cx="12218267" cy="792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1916832"/>
            <a:ext cx="6961684" cy="3104728"/>
          </a:xfrm>
          <a:prstGeom prst="rect">
            <a:avLst/>
          </a:prstGeom>
          <a:blipFill>
            <a:blip r:embed="rId5">
              <a:extLst>
                <a:ext uri="{BEBA8EAE-BF5A-486C-A8C5-ECC9F3942E4B}">
                  <a14:imgProps>
                    <a14:imgLayer xmlns:d3p1="http://schemas.openxmlformats.org/officeDocument/2006/relationships" d3p1:embed="">
                      <a14:imgEffect>
                        <a14:brightnessContrast bright="26000"/>
                      </a14:imgEffect>
                    </a14:imgLayer>
                  </a14:imgProps>
                </a:ext>
                <a:ext uri="{28A0092B-C50C-407E-A947-70E740481C1C}">
                  <a14:useLocalDpi/>
                </a:ext>
              </a:extLst>
            </a:blip>
            <a:stretch>
              <a:fillRect b="-23629" l="-419" r="-419" t="-259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161483" y="1916832"/>
            <a:ext cx="7056784" cy="3104728"/>
          </a:xfrm>
          <a:custGeom>
            <a:gdLst>
              <a:gd fmla="*/ 0 w 6480720" name="connsiteX0"/>
              <a:gd fmla="*/ 0 h 3104728" name="connsiteY0"/>
              <a:gd fmla="*/ 6480720 w 6480720" name="connsiteX1"/>
              <a:gd fmla="*/ 0 h 3104728" name="connsiteY1"/>
              <a:gd fmla="*/ 6480720 w 6480720" name="connsiteX2"/>
              <a:gd fmla="*/ 3104728 h 3104728" name="connsiteY2"/>
              <a:gd fmla="*/ 0 w 6480720" name="connsiteX3"/>
              <a:gd fmla="*/ 3104728 h 3104728" name="connsiteY3"/>
              <a:gd fmla="*/ 0 w 6480720" name="connsiteX4"/>
              <a:gd fmla="*/ 0 h 3104728" name="connsiteY4"/>
              <a:gd fmla="*/ 1190065 w 6480720" name="connsiteX0-1"/>
              <a:gd fmla="*/ 0 h 3104728" name="connsiteY0-2"/>
              <a:gd fmla="*/ 6480720 w 6480720" name="connsiteX1-3"/>
              <a:gd fmla="*/ 0 h 3104728" name="connsiteY1-4"/>
              <a:gd fmla="*/ 6480720 w 6480720" name="connsiteX2-5"/>
              <a:gd fmla="*/ 3104728 h 3104728" name="connsiteY2-6"/>
              <a:gd fmla="*/ 0 w 6480720" name="connsiteX3-7"/>
              <a:gd fmla="*/ 3104728 h 3104728" name="connsiteY3-8"/>
              <a:gd fmla="*/ 1190065 w 6480720" name="connsiteX4-9"/>
              <a:gd fmla="*/ 0 h 3104728"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3104728" w="6480720">
                <a:moveTo>
                  <a:pt x="1190065" y="0"/>
                </a:moveTo>
                <a:lnTo>
                  <a:pt x="6480720" y="0"/>
                </a:lnTo>
                <a:lnTo>
                  <a:pt x="6480720" y="3104728"/>
                </a:lnTo>
                <a:lnTo>
                  <a:pt x="0" y="3104728"/>
                </a:lnTo>
                <a:lnTo>
                  <a:pt x="119006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15"/>
          <p:cNvSpPr txBox="1"/>
          <p:nvPr/>
        </p:nvSpPr>
        <p:spPr>
          <a:xfrm>
            <a:off x="7136978" y="2420888"/>
            <a:ext cx="5539105" cy="1097280"/>
          </a:xfrm>
          <a:prstGeom prst="rect">
            <a:avLst/>
          </a:prstGeom>
          <a:noFill/>
          <a:effectLst/>
        </p:spPr>
        <p:txBody>
          <a:bodyPr rtlCol="0" wrap="none">
            <a:spAutoFit/>
          </a:bodyPr>
          <a:lstStyle/>
          <a:p>
            <a:pPr algn="ctr"/>
            <a:r>
              <a:rPr altLang="zh-CN" lang="en-US" smtClean="0" sz="6600">
                <a:solidFill>
                  <a:schemeClr val="bg1"/>
                </a:solidFill>
                <a:latin charset="0" pitchFamily="34" typeface="Impact MT Std"/>
                <a:ea charset="-122" panose="020b0503020204020204" pitchFamily="34" typeface="微软雅黑"/>
              </a:rPr>
              <a:t>THANK   YOU</a:t>
            </a:r>
          </a:p>
        </p:txBody>
      </p:sp>
      <p:pic>
        <p:nvPicPr>
          <p:cNvPr id="37" name="Picture 2"/>
          <p:cNvPicPr>
            <a:picLocks noChangeArrowheads="1" noChangeAspect="1"/>
          </p:cNvPicPr>
          <p:nvPr/>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8789490" y="5021560"/>
            <a:ext cx="3265382" cy="17281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7" name="TextBox 16"/>
          <p:cNvSpPr txBox="1"/>
          <p:nvPr/>
        </p:nvSpPr>
        <p:spPr>
          <a:xfrm>
            <a:off x="6025579" y="3277433"/>
            <a:ext cx="7897788" cy="1310640"/>
          </a:xfrm>
          <a:prstGeom prst="rect">
            <a:avLst/>
          </a:prstGeom>
          <a:noFill/>
        </p:spPr>
        <p:txBody>
          <a:bodyPr rtlCol="0" wrap="square">
            <a:spAutoFit/>
          </a:bodyPr>
          <a:lstStyle/>
          <a:p>
            <a:pPr algn="ctr"/>
            <a:r>
              <a:rPr altLang="en-US" b="1" lang="zh-CN" smtClean="0" sz="8000">
                <a:solidFill>
                  <a:schemeClr val="bg1"/>
                </a:solidFill>
                <a:latin charset="-122" panose="020b0503020204020204" pitchFamily="34" typeface="微软雅黑"/>
                <a:ea charset="-122" panose="020b0503020204020204" pitchFamily="34" typeface="微软雅黑"/>
              </a:rPr>
              <a:t>谢谢观看</a:t>
            </a:r>
          </a:p>
        </p:txBody>
      </p:sp>
      <p:sp>
        <p:nvSpPr>
          <p:cNvPr id="13" name="矩形 12"/>
          <p:cNvSpPr/>
          <p:nvPr/>
        </p:nvSpPr>
        <p:spPr>
          <a:xfrm>
            <a:off x="6745660" y="5464944"/>
            <a:ext cx="182880" cy="36576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500" fill="hold" id="12"/>
                                        <p:tgtEl>
                                          <p:spTgt spid="24"/>
                                        </p:tgtEl>
                                        <p:attrNameLst>
                                          <p:attrName>ppt_x</p:attrName>
                                        </p:attrNameLst>
                                      </p:cBhvr>
                                      <p:tavLst>
                                        <p:tav tm="0">
                                          <p:val>
                                            <p:strVal val="0-#ppt_w/2"/>
                                          </p:val>
                                        </p:tav>
                                        <p:tav tm="100000">
                                          <p:val>
                                            <p:strVal val="#ppt_x"/>
                                          </p:val>
                                        </p:tav>
                                      </p:tavLst>
                                    </p:anim>
                                    <p:anim calcmode="lin" valueType="num">
                                      <p:cBhvr additive="base">
                                        <p:cTn dur="500" fill="hold" id="13"/>
                                        <p:tgtEl>
                                          <p:spTgt spid="24"/>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49" presetSubtype="0">
                                  <p:stCondLst>
                                    <p:cond delay="500"/>
                                  </p:stCondLst>
                                  <p:iterate type="lt">
                                    <p:tmPct val="0"/>
                                  </p:iterate>
                                  <p:childTnLst>
                                    <p:set>
                                      <p:cBhvr>
                                        <p:cTn dur="1" fill="hold" id="15">
                                          <p:stCondLst>
                                            <p:cond delay="0"/>
                                          </p:stCondLst>
                                        </p:cTn>
                                        <p:tgtEl>
                                          <p:spTgt spid="16"/>
                                        </p:tgtEl>
                                        <p:attrNameLst>
                                          <p:attrName>style.visibility</p:attrName>
                                        </p:attrNameLst>
                                      </p:cBhvr>
                                      <p:to>
                                        <p:strVal val="visible"/>
                                      </p:to>
                                    </p:set>
                                    <p:anim calcmode="lin" valueType="num">
                                      <p:cBhvr>
                                        <p:cTn dur="500" fill="hold" id="16"/>
                                        <p:tgtEl>
                                          <p:spTgt spid="16"/>
                                        </p:tgtEl>
                                        <p:attrNameLst>
                                          <p:attrName>ppt_w</p:attrName>
                                        </p:attrNameLst>
                                      </p:cBhvr>
                                      <p:tavLst>
                                        <p:tav tm="0">
                                          <p:val>
                                            <p:fltVal val="0"/>
                                          </p:val>
                                        </p:tav>
                                        <p:tav tm="100000">
                                          <p:val>
                                            <p:strVal val="#ppt_w"/>
                                          </p:val>
                                        </p:tav>
                                      </p:tavLst>
                                    </p:anim>
                                    <p:anim calcmode="lin" valueType="num">
                                      <p:cBhvr>
                                        <p:cTn dur="500" fill="hold" id="17"/>
                                        <p:tgtEl>
                                          <p:spTgt spid="16"/>
                                        </p:tgtEl>
                                        <p:attrNameLst>
                                          <p:attrName>ppt_h</p:attrName>
                                        </p:attrNameLst>
                                      </p:cBhvr>
                                      <p:tavLst>
                                        <p:tav tm="0">
                                          <p:val>
                                            <p:fltVal val="0"/>
                                          </p:val>
                                        </p:tav>
                                        <p:tav tm="100000">
                                          <p:val>
                                            <p:strVal val="#ppt_h"/>
                                          </p:val>
                                        </p:tav>
                                      </p:tavLst>
                                    </p:anim>
                                    <p:anim calcmode="lin" valueType="num">
                                      <p:cBhvr>
                                        <p:cTn dur="500" fill="hold" id="18"/>
                                        <p:tgtEl>
                                          <p:spTgt spid="16"/>
                                        </p:tgtEl>
                                        <p:attrNameLst>
                                          <p:attrName>style.rotation</p:attrName>
                                        </p:attrNameLst>
                                      </p:cBhvr>
                                      <p:tavLst>
                                        <p:tav tm="0">
                                          <p:val>
                                            <p:fltVal val="360"/>
                                          </p:val>
                                        </p:tav>
                                        <p:tav tm="100000">
                                          <p:val>
                                            <p:fltVal val="0"/>
                                          </p:val>
                                        </p:tav>
                                      </p:tavLst>
                                    </p:anim>
                                    <p:animEffect filter="fade" transition="in">
                                      <p:cBhvr>
                                        <p:cTn dur="500" id="19"/>
                                        <p:tgtEl>
                                          <p:spTgt spid="16"/>
                                        </p:tgtEl>
                                      </p:cBhvr>
                                    </p:animEffect>
                                  </p:childTnLst>
                                </p:cTn>
                              </p:par>
                              <p:par>
                                <p:cTn fill="hold" grpId="0" id="20" nodeType="withEffect" presetClass="entr" presetID="41" presetSubtype="0">
                                  <p:stCondLst>
                                    <p:cond delay="500"/>
                                  </p:stCondLst>
                                  <p:iterate type="lt">
                                    <p:tmPct val="10000"/>
                                  </p:iterate>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17"/>
                                        </p:tgtEl>
                                        <p:attrNameLst>
                                          <p:attrName>ppt_y</p:attrName>
                                        </p:attrNameLst>
                                      </p:cBhvr>
                                      <p:tavLst>
                                        <p:tav tm="0">
                                          <p:val>
                                            <p:strVal val="#ppt_y"/>
                                          </p:val>
                                        </p:tav>
                                        <p:tav tm="100000">
                                          <p:val>
                                            <p:strVal val="#ppt_y"/>
                                          </p:val>
                                        </p:tav>
                                      </p:tavLst>
                                    </p:anim>
                                    <p:anim calcmode="lin" valueType="num">
                                      <p:cBhvr>
                                        <p:cTn dur="500" fill="hold" id="24"/>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17"/>
                                        </p:tgtEl>
                                      </p:cBhvr>
                                    </p:animEffect>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3"/>
                                        </p:tgtEl>
                                        <p:attrNameLst>
                                          <p:attrName>style.visibility</p:attrName>
                                        </p:attrNameLst>
                                      </p:cBhvr>
                                      <p:to>
                                        <p:strVal val="visible"/>
                                      </p:to>
                                    </p:set>
                                    <p:anim calcmode="lin" valueType="num">
                                      <p:cBhvr additive="base">
                                        <p:cTn dur="500" fill="hold" id="30"/>
                                        <p:tgtEl>
                                          <p:spTgt spid="3"/>
                                        </p:tgtEl>
                                        <p:attrNameLst>
                                          <p:attrName>ppt_x</p:attrName>
                                        </p:attrNameLst>
                                      </p:cBhvr>
                                      <p:tavLst>
                                        <p:tav tm="0">
                                          <p:val>
                                            <p:strVal val="0-#ppt_w/2"/>
                                          </p:val>
                                        </p:tav>
                                        <p:tav tm="100000">
                                          <p:val>
                                            <p:strVal val="#ppt_x"/>
                                          </p:val>
                                        </p:tav>
                                      </p:tavLst>
                                    </p:anim>
                                    <p:anim calcmode="lin" valueType="num">
                                      <p:cBhvr additive="base">
                                        <p:cTn dur="500" fill="hold" id="31"/>
                                        <p:tgtEl>
                                          <p:spTgt spid="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31" presetSubtype="0">
                                  <p:stCondLst>
                                    <p:cond delay="0"/>
                                  </p:stCondLst>
                                  <p:childTnLst>
                                    <p:set>
                                      <p:cBhvr>
                                        <p:cTn dur="1" fill="hold" id="34">
                                          <p:stCondLst>
                                            <p:cond delay="0"/>
                                          </p:stCondLst>
                                        </p:cTn>
                                        <p:tgtEl>
                                          <p:spTgt spid="51"/>
                                        </p:tgtEl>
                                        <p:attrNameLst>
                                          <p:attrName>style.visibility</p:attrName>
                                        </p:attrNameLst>
                                      </p:cBhvr>
                                      <p:to>
                                        <p:strVal val="visible"/>
                                      </p:to>
                                    </p:set>
                                    <p:anim calcmode="lin" valueType="num">
                                      <p:cBhvr>
                                        <p:cTn dur="500" fill="hold" id="35"/>
                                        <p:tgtEl>
                                          <p:spTgt spid="51"/>
                                        </p:tgtEl>
                                        <p:attrNameLst>
                                          <p:attrName>ppt_w</p:attrName>
                                        </p:attrNameLst>
                                      </p:cBhvr>
                                      <p:tavLst>
                                        <p:tav tm="0">
                                          <p:val>
                                            <p:fltVal val="0"/>
                                          </p:val>
                                        </p:tav>
                                        <p:tav tm="100000">
                                          <p:val>
                                            <p:strVal val="#ppt_w"/>
                                          </p:val>
                                        </p:tav>
                                      </p:tavLst>
                                    </p:anim>
                                    <p:anim calcmode="lin" valueType="num">
                                      <p:cBhvr>
                                        <p:cTn dur="500" fill="hold" id="36"/>
                                        <p:tgtEl>
                                          <p:spTgt spid="51"/>
                                        </p:tgtEl>
                                        <p:attrNameLst>
                                          <p:attrName>ppt_h</p:attrName>
                                        </p:attrNameLst>
                                      </p:cBhvr>
                                      <p:tavLst>
                                        <p:tav tm="0">
                                          <p:val>
                                            <p:fltVal val="0"/>
                                          </p:val>
                                        </p:tav>
                                        <p:tav tm="100000">
                                          <p:val>
                                            <p:strVal val="#ppt_h"/>
                                          </p:val>
                                        </p:tav>
                                      </p:tavLst>
                                    </p:anim>
                                    <p:anim calcmode="lin" valueType="num">
                                      <p:cBhvr>
                                        <p:cTn dur="500" fill="hold" id="37"/>
                                        <p:tgtEl>
                                          <p:spTgt spid="51"/>
                                        </p:tgtEl>
                                        <p:attrNameLst>
                                          <p:attrName>style.rotation</p:attrName>
                                        </p:attrNameLst>
                                      </p:cBhvr>
                                      <p:tavLst>
                                        <p:tav tm="0">
                                          <p:val>
                                            <p:fltVal val="90"/>
                                          </p:val>
                                        </p:tav>
                                        <p:tav tm="100000">
                                          <p:val>
                                            <p:fltVal val="0"/>
                                          </p:val>
                                        </p:tav>
                                      </p:tavLst>
                                    </p:anim>
                                    <p:animEffect filter="fade" transition="in">
                                      <p:cBhvr>
                                        <p:cTn dur="500" id="38"/>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3"/>
      <p:bldP grpId="0" spid="2"/>
      <p:bldP grpId="0" spid="24"/>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团队介绍</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122" panose="020b0503020204020204" pitchFamily="34" typeface="微软雅黑"/>
                <a:ea charset="-122" panose="020b0503020204020204" pitchFamily="34" typeface="微软雅黑"/>
              </a:rPr>
              <a:t>5</a:t>
            </a:r>
          </a:p>
        </p:txBody>
      </p:sp>
      <p:sp>
        <p:nvSpPr>
          <p:cNvPr id="72" name="椭圆 71"/>
          <p:cNvSpPr/>
          <p:nvPr/>
        </p:nvSpPr>
        <p:spPr>
          <a:xfrm>
            <a:off x="1777107" y="3356992"/>
            <a:ext cx="2485289" cy="2485289"/>
          </a:xfrm>
          <a:prstGeom prst="ellipse">
            <a:avLst/>
          </a:prstGeom>
          <a:solidFill>
            <a:srgbClr val="00B0F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73" name="TextBox 72"/>
          <p:cNvSpPr txBox="1"/>
          <p:nvPr/>
        </p:nvSpPr>
        <p:spPr>
          <a:xfrm>
            <a:off x="2016223" y="4392829"/>
            <a:ext cx="2001962" cy="36576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ctr">
              <a:lnSpc>
                <a:spcPct val="100000"/>
              </a:lnSpc>
            </a:pPr>
            <a:r>
              <a:rPr altLang="en-US" b="1" lang="zh-CN" smtClean="0" sz="2400">
                <a:solidFill>
                  <a:schemeClr val="bg1"/>
                </a:solidFill>
              </a:rPr>
              <a:t>我们的团队</a:t>
            </a:r>
          </a:p>
        </p:txBody>
      </p:sp>
      <p:sp>
        <p:nvSpPr>
          <p:cNvPr id="74" name="椭圆 73"/>
          <p:cNvSpPr/>
          <p:nvPr/>
        </p:nvSpPr>
        <p:spPr>
          <a:xfrm>
            <a:off x="1777107" y="1340768"/>
            <a:ext cx="2485289" cy="2485289"/>
          </a:xfrm>
          <a:prstGeom prst="ellipse">
            <a:avLst/>
          </a:prstGeom>
          <a:solidFill>
            <a:srgbClr val="0070C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KSO_Shape"/>
          <p:cNvSpPr/>
          <p:nvPr/>
        </p:nvSpPr>
        <p:spPr bwMode="auto">
          <a:xfrm>
            <a:off x="2181827" y="2049061"/>
            <a:ext cx="1648122" cy="1150939"/>
          </a:xfrm>
          <a:custGeom>
            <a:gdLst>
              <a:gd fmla="*/ 1733867 w 2074863" name="T0"/>
              <a:gd fmla="*/ 579834 h 1449388" name="T1"/>
              <a:gd fmla="*/ 1791884 w 2074863" name="T2"/>
              <a:gd fmla="*/ 600246 h 1449388" name="T3"/>
              <a:gd fmla="*/ 1794804 w 2074863" name="T4"/>
              <a:gd fmla="*/ 538648 h 1449388" name="T5"/>
              <a:gd fmla="*/ 510830 w 2074863" name="T6"/>
              <a:gd fmla="*/ 162256 h 1449388" name="T7"/>
              <a:gd fmla="*/ 492893 w 2074863" name="T8"/>
              <a:gd fmla="*/ 222976 h 1449388" name="T9"/>
              <a:gd fmla="*/ 438718 w 2074863" name="T10"/>
              <a:gd fmla="*/ 188484 h 1449388" name="T11"/>
              <a:gd fmla="*/ 1598128 w 2074863" name="T12"/>
              <a:gd fmla="*/ 142089 h 1449388" name="T13"/>
              <a:gd fmla="*/ 1885296 w 2074863" name="T14"/>
              <a:gd fmla="*/ 549583 h 1449388" name="T15"/>
              <a:gd fmla="*/ 1586087 w 2074863" name="T16"/>
              <a:gd fmla="*/ 450078 h 1449388" name="T17"/>
              <a:gd fmla="*/ 486453 w 2074863" name="T18"/>
              <a:gd fmla="*/ 72185 h 1449388" name="T19"/>
              <a:gd fmla="*/ 151219 w 2074863" name="T20"/>
              <a:gd fmla="*/ 357281 h 1449388" name="T21"/>
              <a:gd fmla="*/ 295879 w 2074863" name="T22"/>
              <a:gd fmla="*/ 407592 h 1449388" name="T23"/>
              <a:gd fmla="*/ 486453 w 2074863" name="T24"/>
              <a:gd fmla="*/ 72185 h 1449388" name="T25"/>
              <a:gd fmla="*/ 681762 w 2074863" name="T26"/>
              <a:gd fmla="*/ 209994 h 1449388" name="T27"/>
              <a:gd fmla="*/ 910960 w 2074863" name="T28"/>
              <a:gd fmla="*/ 275617 h 1449388" name="T29"/>
              <a:gd fmla="*/ 1184248 w 2074863" name="T30"/>
              <a:gd fmla="*/ 351448 h 1449388" name="T31"/>
              <a:gd fmla="*/ 1396319 w 2074863" name="T32"/>
              <a:gd fmla="*/ 332855 h 1449388" name="T33"/>
              <a:gd fmla="*/ 1606205 w 2074863" name="T34"/>
              <a:gd fmla="*/ 562536 h 1449388" name="T35"/>
              <a:gd fmla="*/ 1640821 w 2074863" name="T36"/>
              <a:gd fmla="*/ 739718 h 1449388" name="T37"/>
              <a:gd fmla="*/ 1379558 w 2074863" name="T38"/>
              <a:gd fmla="*/ 843985 h 1449388" name="T39"/>
              <a:gd fmla="*/ 1124853 w 2074863" name="T40"/>
              <a:gd fmla="*/ 641283 h 1449388" name="T41"/>
              <a:gd fmla="*/ 720387 w 2074863" name="T42"/>
              <a:gd fmla="*/ 519516 h 1449388" name="T43"/>
              <a:gd fmla="*/ 653705 w 2074863" name="T44"/>
              <a:gd fmla="*/ 311345 h 1449388" name="T45"/>
              <a:gd fmla="*/ 325395 w 2074863" name="T46"/>
              <a:gd fmla="*/ 480871 h 1449388" name="T47"/>
              <a:gd fmla="*/ 435438 w 2074863" name="T48"/>
              <a:gd fmla="*/ 683574 h 1449388" name="T49"/>
              <a:gd fmla="*/ 530543 w 2074863" name="T50"/>
              <a:gd fmla="*/ 794768 h 1449388" name="T51"/>
              <a:gd fmla="*/ 611436 w 2074863" name="T52"/>
              <a:gd fmla="*/ 890286 h 1449388" name="T53"/>
              <a:gd fmla="*/ 688686 w 2074863" name="T54"/>
              <a:gd fmla="*/ 1001480 h 1449388" name="T55"/>
              <a:gd fmla="*/ 800188 w 2074863" name="T56"/>
              <a:gd fmla="*/ 1230068 h 1449388" name="T57"/>
              <a:gd fmla="*/ 913511 w 2074863" name="T58"/>
              <a:gd fmla="*/ 1255588 h 1449388" name="T59"/>
              <a:gd fmla="*/ 768486 w 2074863" name="T60"/>
              <a:gd fmla="*/ 1063458 h 1449388" name="T61"/>
              <a:gd fmla="*/ 798730 w 2074863" name="T62"/>
              <a:gd fmla="*/ 1022261 h 1449388" name="T63"/>
              <a:gd fmla="*/ 1047604 w 2074863" name="T64"/>
              <a:gd fmla="*/ 1245015 h 1449388" name="T65"/>
              <a:gd fmla="*/ 1112465 w 2074863" name="T66"/>
              <a:gd fmla="*/ 1184496 h 1449388" name="T67"/>
              <a:gd fmla="*/ 841727 w 2074863" name="T68"/>
              <a:gd fmla="*/ 896119 h 1449388" name="T69"/>
              <a:gd fmla="*/ 886182 w 2074863" name="T70"/>
              <a:gd fmla="*/ 868047 h 1449388" name="T71"/>
              <a:gd fmla="*/ 1205383 w 2074863" name="T72"/>
              <a:gd fmla="*/ 1138195 h 1449388" name="T73"/>
              <a:gd fmla="*/ 1202468 w 2074863" name="T74"/>
              <a:gd fmla="*/ 1026636 h 1449388" name="T75"/>
              <a:gd fmla="*/ 955779 w 2074863" name="T76"/>
              <a:gd fmla="*/ 749197 h 1449388" name="T77"/>
              <a:gd fmla="*/ 1006793 w 2074863" name="T78"/>
              <a:gd fmla="*/ 736437 h 1449388" name="T79"/>
              <a:gd fmla="*/ 1311053 w 2074863" name="T80"/>
              <a:gd fmla="*/ 1001480 h 1449388" name="T81"/>
              <a:gd fmla="*/ 1303037 w 2074863" name="T82"/>
              <a:gd fmla="*/ 890286 h 1449388" name="T83"/>
              <a:gd fmla="*/ 1310325 w 2074863" name="T84"/>
              <a:gd fmla="*/ 838516 h 1449388" name="T85"/>
              <a:gd fmla="*/ 1409802 w 2074863" name="T86"/>
              <a:gd fmla="*/ 919087 h 1449388" name="T87"/>
              <a:gd fmla="*/ 1378829 w 2074863" name="T88"/>
              <a:gd fmla="*/ 1028094 h 1449388" name="T89"/>
              <a:gd fmla="*/ 1306317 w 2074863" name="T90"/>
              <a:gd fmla="*/ 1123248 h 1449388" name="T91"/>
              <a:gd fmla="*/ 1210119 w 2074863" name="T92"/>
              <a:gd fmla="*/ 1205641 h 1449388" name="T93"/>
              <a:gd fmla="*/ 1113922 w 2074863" name="T94"/>
              <a:gd fmla="*/ 1290222 h 1449388" name="T95"/>
              <a:gd fmla="*/ 1016631 w 2074863" name="T96"/>
              <a:gd fmla="*/ 1300795 h 1449388" name="T97"/>
              <a:gd fmla="*/ 897478 w 2074863" name="T98"/>
              <a:gd fmla="*/ 1327044 h 1449388" name="T99"/>
              <a:gd fmla="*/ 625648 w 2074863" name="T100"/>
              <a:gd fmla="*/ 1160798 h 1449388" name="T101"/>
              <a:gd fmla="*/ 491918 w 2074863" name="T102"/>
              <a:gd fmla="*/ 1202360 h 1449388" name="T103"/>
              <a:gd fmla="*/ 458760 w 2074863" name="T104"/>
              <a:gd fmla="*/ 1134550 h 1449388" name="T105"/>
              <a:gd fmla="*/ 365477 w 2074863" name="T106"/>
              <a:gd fmla="*/ 1057260 h 1449388" name="T107"/>
              <a:gd fmla="*/ 317378 w 2074863" name="T108"/>
              <a:gd fmla="*/ 969763 h 1449388" name="T109"/>
              <a:gd fmla="*/ 233206 w 2074863" name="T110"/>
              <a:gd fmla="*/ 865131 h 1449388" name="T111"/>
              <a:gd fmla="*/ 268916 w 2074863" name="T112"/>
              <a:gd fmla="*/ 733520 h 1449388" name="T113"/>
              <a:gd fmla="*/ 186565 w 2074863" name="T114"/>
              <a:gd fmla="*/ 647845 h 1449388" name="T115"/>
              <a:gd fmla="*/ 1822 w 2074863" name="T116"/>
              <a:gd fmla="*/ 438580 h 1449388" name="T117"/>
              <a:gd fmla="*/ 272923 w 2074863" name="T118"/>
              <a:gd fmla="*/ 139996 h 144938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49388" w="2074863">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76" name="椭圆 75"/>
          <p:cNvSpPr/>
          <p:nvPr/>
        </p:nvSpPr>
        <p:spPr>
          <a:xfrm>
            <a:off x="5441503" y="1256158"/>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7" name="TextBox 76"/>
          <p:cNvSpPr txBox="1"/>
          <p:nvPr/>
        </p:nvSpPr>
        <p:spPr>
          <a:xfrm>
            <a:off x="5545236" y="1548081"/>
            <a:ext cx="995680" cy="579120"/>
          </a:xfrm>
          <a:prstGeom prst="rect">
            <a:avLst/>
          </a:prstGeom>
          <a:noFill/>
        </p:spPr>
        <p:txBody>
          <a:bodyPr rtlCol="0" wrap="none">
            <a:spAutoFit/>
          </a:bodyPr>
          <a:lstStyle/>
          <a:p>
            <a:r>
              <a:rPr altLang="en-US" lang="zh-CN" sz="3200">
                <a:solidFill>
                  <a:schemeClr val="bg1"/>
                </a:solidFill>
                <a:latin charset="-122" panose="020b0503020204020204" pitchFamily="34" typeface="微软雅黑"/>
                <a:ea charset="-122" panose="020b0503020204020204" pitchFamily="34" typeface="微软雅黑"/>
              </a:rPr>
              <a:t>青春</a:t>
            </a:r>
          </a:p>
        </p:txBody>
      </p:sp>
      <p:sp>
        <p:nvSpPr>
          <p:cNvPr id="78" name="椭圆 77"/>
          <p:cNvSpPr/>
          <p:nvPr/>
        </p:nvSpPr>
        <p:spPr>
          <a:xfrm>
            <a:off x="6688861"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9" name="TextBox 78"/>
          <p:cNvSpPr txBox="1"/>
          <p:nvPr/>
        </p:nvSpPr>
        <p:spPr>
          <a:xfrm>
            <a:off x="6792594" y="1560683"/>
            <a:ext cx="995680" cy="579120"/>
          </a:xfrm>
          <a:prstGeom prst="rect">
            <a:avLst/>
          </a:prstGeom>
          <a:noFill/>
        </p:spPr>
        <p:txBody>
          <a:bodyPr rtlCol="0" wrap="none">
            <a:spAutoFit/>
          </a:bodyPr>
          <a:lstStyle/>
          <a:p>
            <a:r>
              <a:rPr altLang="en-US" lang="zh-CN" sz="3200">
                <a:solidFill>
                  <a:schemeClr val="bg1"/>
                </a:solidFill>
                <a:latin charset="-122" panose="020b0503020204020204" pitchFamily="34" typeface="微软雅黑"/>
                <a:ea charset="-122" panose="020b0503020204020204" pitchFamily="34" typeface="微软雅黑"/>
              </a:rPr>
              <a:t>活力</a:t>
            </a:r>
          </a:p>
        </p:txBody>
      </p:sp>
      <p:sp>
        <p:nvSpPr>
          <p:cNvPr id="80" name="椭圆 79"/>
          <p:cNvSpPr/>
          <p:nvPr/>
        </p:nvSpPr>
        <p:spPr>
          <a:xfrm>
            <a:off x="7912997"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1" name="TextBox 80"/>
          <p:cNvSpPr txBox="1"/>
          <p:nvPr/>
        </p:nvSpPr>
        <p:spPr>
          <a:xfrm>
            <a:off x="8016730" y="1560683"/>
            <a:ext cx="995680" cy="579120"/>
          </a:xfrm>
          <a:prstGeom prst="rect">
            <a:avLst/>
          </a:prstGeom>
          <a:noFill/>
        </p:spPr>
        <p:txBody>
          <a:bodyPr rtlCol="0" wrap="none">
            <a:spAutoFit/>
          </a:bodyPr>
          <a:lstStyle/>
          <a:p>
            <a:r>
              <a:rPr altLang="en-US" lang="zh-CN" sz="3200">
                <a:solidFill>
                  <a:schemeClr val="bg1"/>
                </a:solidFill>
                <a:latin charset="-122" panose="020b0503020204020204" pitchFamily="34" typeface="微软雅黑"/>
                <a:ea charset="-122" panose="020b0503020204020204" pitchFamily="34" typeface="微软雅黑"/>
              </a:rPr>
              <a:t>专业</a:t>
            </a:r>
          </a:p>
        </p:txBody>
      </p:sp>
      <p:sp>
        <p:nvSpPr>
          <p:cNvPr id="82" name="椭圆 81"/>
          <p:cNvSpPr/>
          <p:nvPr/>
        </p:nvSpPr>
        <p:spPr>
          <a:xfrm>
            <a:off x="9137133"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3" name="TextBox 82"/>
          <p:cNvSpPr txBox="1"/>
          <p:nvPr/>
        </p:nvSpPr>
        <p:spPr>
          <a:xfrm>
            <a:off x="9240866" y="1560683"/>
            <a:ext cx="995680" cy="579120"/>
          </a:xfrm>
          <a:prstGeom prst="rect">
            <a:avLst/>
          </a:prstGeom>
          <a:noFill/>
        </p:spPr>
        <p:txBody>
          <a:bodyPr rtlCol="0" wrap="none">
            <a:spAutoFit/>
          </a:bodyPr>
          <a:lstStyle/>
          <a:p>
            <a:r>
              <a:rPr altLang="en-US" lang="zh-CN" sz="3200">
                <a:solidFill>
                  <a:schemeClr val="bg1"/>
                </a:solidFill>
                <a:latin charset="-122" panose="020b0503020204020204" pitchFamily="34" typeface="微软雅黑"/>
                <a:ea charset="-122" panose="020b0503020204020204" pitchFamily="34" typeface="微软雅黑"/>
              </a:rPr>
              <a:t>梦想</a:t>
            </a:r>
          </a:p>
        </p:txBody>
      </p:sp>
      <p:sp>
        <p:nvSpPr>
          <p:cNvPr id="84" name="TextBox 83"/>
          <p:cNvSpPr txBox="1"/>
          <p:nvPr/>
        </p:nvSpPr>
        <p:spPr>
          <a:xfrm>
            <a:off x="5159409" y="2886034"/>
            <a:ext cx="5570403" cy="731520"/>
          </a:xfrm>
          <a:prstGeom prst="rect">
            <a:avLst/>
          </a:prstGeom>
          <a:noFill/>
        </p:spPr>
        <p:txBody>
          <a:bodyPr rtlCol="0" wrap="square">
            <a:spAutoFit/>
          </a:bodyPr>
          <a:lstStyle/>
          <a:p>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团队（Team）是由员工和管理层组成的一个共同体，它合理利用每一个成员的知识和技能协同工作，解决问题，达到共同的目标。团队的构成要素总结为5P，分别为目标、人、定位、权限、计划。</a:t>
            </a:r>
          </a:p>
        </p:txBody>
      </p:sp>
      <p:sp>
        <p:nvSpPr>
          <p:cNvPr id="85" name="TextBox 84"/>
          <p:cNvSpPr txBox="1"/>
          <p:nvPr/>
        </p:nvSpPr>
        <p:spPr>
          <a:xfrm>
            <a:off x="5159410" y="4902259"/>
            <a:ext cx="5498394" cy="73152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cs charset="2" pitchFamily="2" typeface="方正兰亭细黑_GBK_M"/>
              </a:rPr>
              <a:t>企业、事业各部门领导人具有合格的管理素质，有战略眼光，责任心强，，管理部门的工作健全而有效率。管理责任审计就是针对企事业的管理工作是否达到了上述责任要求。</a:t>
            </a:r>
          </a:p>
        </p:txBody>
      </p:sp>
      <p:sp>
        <p:nvSpPr>
          <p:cNvPr id="86" name="TextBox 85"/>
          <p:cNvSpPr txBox="1"/>
          <p:nvPr/>
        </p:nvSpPr>
        <p:spPr>
          <a:xfrm>
            <a:off x="5159410" y="3750132"/>
            <a:ext cx="5498394" cy="1066800"/>
          </a:xfrm>
          <a:prstGeom prst="rect">
            <a:avLst/>
          </a:prstGeom>
          <a:noFill/>
        </p:spPr>
        <p:txBody>
          <a:bodyPr rtlCol="0" wrap="squar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我们一起创作企业的辉煌，一起实现我们的理想奋斗。</a:t>
            </a:r>
          </a:p>
        </p:txBody>
      </p:sp>
      <p:sp>
        <p:nvSpPr>
          <p:cNvPr id="87" name="Freeform 12"/>
          <p:cNvSpPr/>
          <p:nvPr/>
        </p:nvSpPr>
        <p:spPr bwMode="auto">
          <a:xfrm>
            <a:off x="4927570" y="2573083"/>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
        <p:nvSpPr>
          <p:cNvPr id="88" name="Freeform 12"/>
          <p:cNvSpPr/>
          <p:nvPr/>
        </p:nvSpPr>
        <p:spPr bwMode="auto">
          <a:xfrm flipH="1" flipV="1">
            <a:off x="10393485" y="541905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altLang="en-US" lang="zh-CN">
              <a:solidFill>
                <a:schemeClr val="tx1">
                  <a:lumMod val="50000"/>
                  <a:lumOff val="50000"/>
                </a:schemeClr>
              </a:solidFill>
            </a:endParaRP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0">
                                  <p:stCondLst>
                                    <p:cond delay="500"/>
                                  </p:stCondLst>
                                  <p:childTnLst>
                                    <p:set>
                                      <p:cBhvr>
                                        <p:cTn dur="1" fill="hold" id="18">
                                          <p:stCondLst>
                                            <p:cond delay="0"/>
                                          </p:stCondLst>
                                        </p:cTn>
                                        <p:tgtEl>
                                          <p:spTgt spid="75"/>
                                        </p:tgtEl>
                                        <p:attrNameLst>
                                          <p:attrName>style.visibility</p:attrName>
                                        </p:attrNameLst>
                                      </p:cBhvr>
                                      <p:to>
                                        <p:strVal val="visible"/>
                                      </p:to>
                                    </p:set>
                                    <p:anim calcmode="lin" valueType="num">
                                      <p:cBhvr>
                                        <p:cTn dur="500" fill="hold" id="19"/>
                                        <p:tgtEl>
                                          <p:spTgt spid="75"/>
                                        </p:tgtEl>
                                        <p:attrNameLst>
                                          <p:attrName>ppt_w</p:attrName>
                                        </p:attrNameLst>
                                      </p:cBhvr>
                                      <p:tavLst>
                                        <p:tav tm="0">
                                          <p:val>
                                            <p:fltVal val="0"/>
                                          </p:val>
                                        </p:tav>
                                        <p:tav tm="100000">
                                          <p:val>
                                            <p:strVal val="#ppt_w"/>
                                          </p:val>
                                        </p:tav>
                                      </p:tavLst>
                                    </p:anim>
                                    <p:anim calcmode="lin" valueType="num">
                                      <p:cBhvr>
                                        <p:cTn dur="500" fill="hold" id="20"/>
                                        <p:tgtEl>
                                          <p:spTgt spid="75"/>
                                        </p:tgtEl>
                                        <p:attrNameLst>
                                          <p:attrName>ppt_h</p:attrName>
                                        </p:attrNameLst>
                                      </p:cBhvr>
                                      <p:tavLst>
                                        <p:tav tm="0">
                                          <p:val>
                                            <p:fltVal val="0"/>
                                          </p:val>
                                        </p:tav>
                                        <p:tav tm="100000">
                                          <p:val>
                                            <p:strVal val="#ppt_h"/>
                                          </p:val>
                                        </p:tav>
                                      </p:tavLst>
                                    </p:anim>
                                    <p:animEffect filter="fade" transition="in">
                                      <p:cBhvr>
                                        <p:cTn dur="500" id="21"/>
                                        <p:tgtEl>
                                          <p:spTgt spid="75"/>
                                        </p:tgtEl>
                                      </p:cBhvr>
                                    </p:animEffect>
                                    <p:anim calcmode="lin" valueType="num">
                                      <p:cBhvr>
                                        <p:cTn dur="500" fill="hold" id="22"/>
                                        <p:tgtEl>
                                          <p:spTgt spid="75"/>
                                        </p:tgtEl>
                                        <p:attrNameLst>
                                          <p:attrName>ppt_x</p:attrName>
                                        </p:attrNameLst>
                                      </p:cBhvr>
                                      <p:tavLst>
                                        <p:tav tm="0">
                                          <p:val>
                                            <p:fltVal val="0.5"/>
                                          </p:val>
                                        </p:tav>
                                        <p:tav tm="100000">
                                          <p:val>
                                            <p:strVal val="#ppt_x"/>
                                          </p:val>
                                        </p:tav>
                                      </p:tavLst>
                                    </p:anim>
                                    <p:anim calcmode="lin" valueType="num">
                                      <p:cBhvr>
                                        <p:cTn dur="500" fill="hold" id="23"/>
                                        <p:tgtEl>
                                          <p:spTgt spid="75"/>
                                        </p:tgtEl>
                                        <p:attrNameLst>
                                          <p:attrName>ppt_y</p:attrName>
                                        </p:attrNameLst>
                                      </p:cBhvr>
                                      <p:tavLst>
                                        <p:tav tm="0">
                                          <p:val>
                                            <p:fltVal val="0.5"/>
                                          </p:val>
                                        </p:tav>
                                        <p:tav tm="100000">
                                          <p:val>
                                            <p:strVal val="#ppt_y"/>
                                          </p:val>
                                        </p:tav>
                                      </p:tavLst>
                                    </p:anim>
                                  </p:childTnLst>
                                </p:cTn>
                              </p:par>
                              <p:par>
                                <p:cTn fill="hold" grpId="0" id="24" nodeType="withEffect" presetClass="entr" presetID="53" presetSubtype="0">
                                  <p:stCondLst>
                                    <p:cond delay="500"/>
                                  </p:stCondLst>
                                  <p:childTnLst>
                                    <p:set>
                                      <p:cBhvr>
                                        <p:cTn dur="1" fill="hold" id="25">
                                          <p:stCondLst>
                                            <p:cond delay="0"/>
                                          </p:stCondLst>
                                        </p:cTn>
                                        <p:tgtEl>
                                          <p:spTgt spid="74"/>
                                        </p:tgtEl>
                                        <p:attrNameLst>
                                          <p:attrName>style.visibility</p:attrName>
                                        </p:attrNameLst>
                                      </p:cBhvr>
                                      <p:to>
                                        <p:strVal val="visible"/>
                                      </p:to>
                                    </p:set>
                                    <p:anim calcmode="lin" valueType="num">
                                      <p:cBhvr>
                                        <p:cTn dur="500" fill="hold" id="26"/>
                                        <p:tgtEl>
                                          <p:spTgt spid="74"/>
                                        </p:tgtEl>
                                        <p:attrNameLst>
                                          <p:attrName>ppt_w</p:attrName>
                                        </p:attrNameLst>
                                      </p:cBhvr>
                                      <p:tavLst>
                                        <p:tav tm="0">
                                          <p:val>
                                            <p:fltVal val="0"/>
                                          </p:val>
                                        </p:tav>
                                        <p:tav tm="100000">
                                          <p:val>
                                            <p:strVal val="#ppt_w"/>
                                          </p:val>
                                        </p:tav>
                                      </p:tavLst>
                                    </p:anim>
                                    <p:anim calcmode="lin" valueType="num">
                                      <p:cBhvr>
                                        <p:cTn dur="500" fill="hold" id="27"/>
                                        <p:tgtEl>
                                          <p:spTgt spid="74"/>
                                        </p:tgtEl>
                                        <p:attrNameLst>
                                          <p:attrName>ppt_h</p:attrName>
                                        </p:attrNameLst>
                                      </p:cBhvr>
                                      <p:tavLst>
                                        <p:tav tm="0">
                                          <p:val>
                                            <p:fltVal val="0"/>
                                          </p:val>
                                        </p:tav>
                                        <p:tav tm="100000">
                                          <p:val>
                                            <p:strVal val="#ppt_h"/>
                                          </p:val>
                                        </p:tav>
                                      </p:tavLst>
                                    </p:anim>
                                    <p:animEffect filter="fade" transition="in">
                                      <p:cBhvr>
                                        <p:cTn dur="500" id="28"/>
                                        <p:tgtEl>
                                          <p:spTgt spid="74"/>
                                        </p:tgtEl>
                                      </p:cBhvr>
                                    </p:animEffect>
                                    <p:anim calcmode="lin" valueType="num">
                                      <p:cBhvr>
                                        <p:cTn dur="500" fill="hold" id="29"/>
                                        <p:tgtEl>
                                          <p:spTgt spid="74"/>
                                        </p:tgtEl>
                                        <p:attrNameLst>
                                          <p:attrName>ppt_x</p:attrName>
                                        </p:attrNameLst>
                                      </p:cBhvr>
                                      <p:tavLst>
                                        <p:tav tm="0">
                                          <p:val>
                                            <p:fltVal val="0.5"/>
                                          </p:val>
                                        </p:tav>
                                        <p:tav tm="100000">
                                          <p:val>
                                            <p:strVal val="#ppt_x"/>
                                          </p:val>
                                        </p:tav>
                                      </p:tavLst>
                                    </p:anim>
                                    <p:anim calcmode="lin" valueType="num">
                                      <p:cBhvr>
                                        <p:cTn dur="500" fill="hold" id="30"/>
                                        <p:tgtEl>
                                          <p:spTgt spid="74"/>
                                        </p:tgtEl>
                                        <p:attrNameLst>
                                          <p:attrName>ppt_y</p:attrName>
                                        </p:attrNameLst>
                                      </p:cBhvr>
                                      <p:tavLst>
                                        <p:tav tm="0">
                                          <p:val>
                                            <p:fltVal val="0.5"/>
                                          </p:val>
                                        </p:tav>
                                        <p:tav tm="100000">
                                          <p:val>
                                            <p:strVal val="#ppt_y"/>
                                          </p:val>
                                        </p:tav>
                                      </p:tavLst>
                                    </p:anim>
                                  </p:childTnLst>
                                </p:cTn>
                              </p:par>
                              <p:par>
                                <p:cTn fill="hold" grpId="0" id="31" nodeType="withEffect" presetClass="entr" presetID="53" presetSubtype="0">
                                  <p:stCondLst>
                                    <p:cond delay="1000"/>
                                  </p:stCondLst>
                                  <p:childTnLst>
                                    <p:set>
                                      <p:cBhvr>
                                        <p:cTn dur="1" fill="hold" id="32">
                                          <p:stCondLst>
                                            <p:cond delay="0"/>
                                          </p:stCondLst>
                                        </p:cTn>
                                        <p:tgtEl>
                                          <p:spTgt spid="73"/>
                                        </p:tgtEl>
                                        <p:attrNameLst>
                                          <p:attrName>style.visibility</p:attrName>
                                        </p:attrNameLst>
                                      </p:cBhvr>
                                      <p:to>
                                        <p:strVal val="visible"/>
                                      </p:to>
                                    </p:set>
                                    <p:anim calcmode="lin" valueType="num">
                                      <p:cBhvr>
                                        <p:cTn dur="500" fill="hold" id="33"/>
                                        <p:tgtEl>
                                          <p:spTgt spid="73"/>
                                        </p:tgtEl>
                                        <p:attrNameLst>
                                          <p:attrName>ppt_w</p:attrName>
                                        </p:attrNameLst>
                                      </p:cBhvr>
                                      <p:tavLst>
                                        <p:tav tm="0">
                                          <p:val>
                                            <p:fltVal val="0"/>
                                          </p:val>
                                        </p:tav>
                                        <p:tav tm="100000">
                                          <p:val>
                                            <p:strVal val="#ppt_w"/>
                                          </p:val>
                                        </p:tav>
                                      </p:tavLst>
                                    </p:anim>
                                    <p:anim calcmode="lin" valueType="num">
                                      <p:cBhvr>
                                        <p:cTn dur="500" fill="hold" id="34"/>
                                        <p:tgtEl>
                                          <p:spTgt spid="73"/>
                                        </p:tgtEl>
                                        <p:attrNameLst>
                                          <p:attrName>ppt_h</p:attrName>
                                        </p:attrNameLst>
                                      </p:cBhvr>
                                      <p:tavLst>
                                        <p:tav tm="0">
                                          <p:val>
                                            <p:fltVal val="0"/>
                                          </p:val>
                                        </p:tav>
                                        <p:tav tm="100000">
                                          <p:val>
                                            <p:strVal val="#ppt_h"/>
                                          </p:val>
                                        </p:tav>
                                      </p:tavLst>
                                    </p:anim>
                                    <p:animEffect filter="fade" transition="in">
                                      <p:cBhvr>
                                        <p:cTn dur="500" id="35"/>
                                        <p:tgtEl>
                                          <p:spTgt spid="73"/>
                                        </p:tgtEl>
                                      </p:cBhvr>
                                    </p:animEffect>
                                    <p:anim calcmode="lin" valueType="num">
                                      <p:cBhvr>
                                        <p:cTn dur="500" fill="hold" id="36"/>
                                        <p:tgtEl>
                                          <p:spTgt spid="73"/>
                                        </p:tgtEl>
                                        <p:attrNameLst>
                                          <p:attrName>ppt_x</p:attrName>
                                        </p:attrNameLst>
                                      </p:cBhvr>
                                      <p:tavLst>
                                        <p:tav tm="0">
                                          <p:val>
                                            <p:fltVal val="0.5"/>
                                          </p:val>
                                        </p:tav>
                                        <p:tav tm="100000">
                                          <p:val>
                                            <p:strVal val="#ppt_x"/>
                                          </p:val>
                                        </p:tav>
                                      </p:tavLst>
                                    </p:anim>
                                    <p:anim calcmode="lin" valueType="num">
                                      <p:cBhvr>
                                        <p:cTn dur="500" fill="hold" id="37"/>
                                        <p:tgtEl>
                                          <p:spTgt spid="73"/>
                                        </p:tgtEl>
                                        <p:attrNameLst>
                                          <p:attrName>ppt_y</p:attrName>
                                        </p:attrNameLst>
                                      </p:cBhvr>
                                      <p:tavLst>
                                        <p:tav tm="0">
                                          <p:val>
                                            <p:fltVal val="0.5"/>
                                          </p:val>
                                        </p:tav>
                                        <p:tav tm="100000">
                                          <p:val>
                                            <p:strVal val="#ppt_y"/>
                                          </p:val>
                                        </p:tav>
                                      </p:tavLst>
                                    </p:anim>
                                  </p:childTnLst>
                                </p:cTn>
                              </p:par>
                              <p:par>
                                <p:cTn fill="hold" grpId="0" id="38" nodeType="withEffect" presetClass="entr" presetID="53" presetSubtype="0">
                                  <p:stCondLst>
                                    <p:cond delay="1000"/>
                                  </p:stCondLst>
                                  <p:childTnLst>
                                    <p:set>
                                      <p:cBhvr>
                                        <p:cTn dur="1" fill="hold" id="39">
                                          <p:stCondLst>
                                            <p:cond delay="0"/>
                                          </p:stCondLst>
                                        </p:cTn>
                                        <p:tgtEl>
                                          <p:spTgt spid="72"/>
                                        </p:tgtEl>
                                        <p:attrNameLst>
                                          <p:attrName>style.visibility</p:attrName>
                                        </p:attrNameLst>
                                      </p:cBhvr>
                                      <p:to>
                                        <p:strVal val="visible"/>
                                      </p:to>
                                    </p:set>
                                    <p:anim calcmode="lin" valueType="num">
                                      <p:cBhvr>
                                        <p:cTn dur="500" fill="hold" id="40"/>
                                        <p:tgtEl>
                                          <p:spTgt spid="72"/>
                                        </p:tgtEl>
                                        <p:attrNameLst>
                                          <p:attrName>ppt_w</p:attrName>
                                        </p:attrNameLst>
                                      </p:cBhvr>
                                      <p:tavLst>
                                        <p:tav tm="0">
                                          <p:val>
                                            <p:fltVal val="0"/>
                                          </p:val>
                                        </p:tav>
                                        <p:tav tm="100000">
                                          <p:val>
                                            <p:strVal val="#ppt_w"/>
                                          </p:val>
                                        </p:tav>
                                      </p:tavLst>
                                    </p:anim>
                                    <p:anim calcmode="lin" valueType="num">
                                      <p:cBhvr>
                                        <p:cTn dur="500" fill="hold" id="41"/>
                                        <p:tgtEl>
                                          <p:spTgt spid="72"/>
                                        </p:tgtEl>
                                        <p:attrNameLst>
                                          <p:attrName>ppt_h</p:attrName>
                                        </p:attrNameLst>
                                      </p:cBhvr>
                                      <p:tavLst>
                                        <p:tav tm="0">
                                          <p:val>
                                            <p:fltVal val="0"/>
                                          </p:val>
                                        </p:tav>
                                        <p:tav tm="100000">
                                          <p:val>
                                            <p:strVal val="#ppt_h"/>
                                          </p:val>
                                        </p:tav>
                                      </p:tavLst>
                                    </p:anim>
                                    <p:animEffect filter="fade" transition="in">
                                      <p:cBhvr>
                                        <p:cTn dur="500" id="42"/>
                                        <p:tgtEl>
                                          <p:spTgt spid="72"/>
                                        </p:tgtEl>
                                      </p:cBhvr>
                                    </p:animEffect>
                                    <p:anim calcmode="lin" valueType="num">
                                      <p:cBhvr>
                                        <p:cTn dur="500" fill="hold" id="43"/>
                                        <p:tgtEl>
                                          <p:spTgt spid="72"/>
                                        </p:tgtEl>
                                        <p:attrNameLst>
                                          <p:attrName>ppt_x</p:attrName>
                                        </p:attrNameLst>
                                      </p:cBhvr>
                                      <p:tavLst>
                                        <p:tav tm="0">
                                          <p:val>
                                            <p:fltVal val="0.5"/>
                                          </p:val>
                                        </p:tav>
                                        <p:tav tm="100000">
                                          <p:val>
                                            <p:strVal val="#ppt_x"/>
                                          </p:val>
                                        </p:tav>
                                      </p:tavLst>
                                    </p:anim>
                                    <p:anim calcmode="lin" valueType="num">
                                      <p:cBhvr>
                                        <p:cTn dur="500" fill="hold" id="44"/>
                                        <p:tgtEl>
                                          <p:spTgt spid="72"/>
                                        </p:tgtEl>
                                        <p:attrNameLst>
                                          <p:attrName>ppt_y</p:attrName>
                                        </p:attrNameLst>
                                      </p:cBhvr>
                                      <p:tavLst>
                                        <p:tav tm="0">
                                          <p:val>
                                            <p:fltVal val="0.5"/>
                                          </p:val>
                                        </p:tav>
                                        <p:tav tm="100000">
                                          <p:val>
                                            <p:strVal val="#ppt_y"/>
                                          </p:val>
                                        </p:tav>
                                      </p:tavLst>
                                    </p:anim>
                                  </p:childTnLst>
                                </p:cTn>
                              </p:par>
                              <p:par>
                                <p:cTn fill="hold" grpId="0" id="45" nodeType="withEffect" presetClass="entr" presetID="2" presetSubtype="2">
                                  <p:stCondLst>
                                    <p:cond delay="1000"/>
                                  </p:stCondLst>
                                  <p:childTnLst>
                                    <p:set>
                                      <p:cBhvr>
                                        <p:cTn dur="1" fill="hold" id="46">
                                          <p:stCondLst>
                                            <p:cond delay="0"/>
                                          </p:stCondLst>
                                        </p:cTn>
                                        <p:tgtEl>
                                          <p:spTgt spid="76"/>
                                        </p:tgtEl>
                                        <p:attrNameLst>
                                          <p:attrName>style.visibility</p:attrName>
                                        </p:attrNameLst>
                                      </p:cBhvr>
                                      <p:to>
                                        <p:strVal val="visible"/>
                                      </p:to>
                                    </p:set>
                                    <p:anim calcmode="lin" valueType="num">
                                      <p:cBhvr additive="base">
                                        <p:cTn dur="500" fill="hold" id="47"/>
                                        <p:tgtEl>
                                          <p:spTgt spid="76"/>
                                        </p:tgtEl>
                                        <p:attrNameLst>
                                          <p:attrName>ppt_x</p:attrName>
                                        </p:attrNameLst>
                                      </p:cBhvr>
                                      <p:tavLst>
                                        <p:tav tm="0">
                                          <p:val>
                                            <p:strVal val="1+#ppt_w/2"/>
                                          </p:val>
                                        </p:tav>
                                        <p:tav tm="100000">
                                          <p:val>
                                            <p:strVal val="#ppt_x"/>
                                          </p:val>
                                        </p:tav>
                                      </p:tavLst>
                                    </p:anim>
                                    <p:anim calcmode="lin" valueType="num">
                                      <p:cBhvr additive="base">
                                        <p:cTn dur="500" fill="hold" id="48"/>
                                        <p:tgtEl>
                                          <p:spTgt spid="76"/>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1000"/>
                                  </p:stCondLst>
                                  <p:childTnLst>
                                    <p:set>
                                      <p:cBhvr>
                                        <p:cTn dur="1" fill="hold" id="50">
                                          <p:stCondLst>
                                            <p:cond delay="0"/>
                                          </p:stCondLst>
                                        </p:cTn>
                                        <p:tgtEl>
                                          <p:spTgt spid="77"/>
                                        </p:tgtEl>
                                        <p:attrNameLst>
                                          <p:attrName>style.visibility</p:attrName>
                                        </p:attrNameLst>
                                      </p:cBhvr>
                                      <p:to>
                                        <p:strVal val="visible"/>
                                      </p:to>
                                    </p:set>
                                    <p:anim calcmode="lin" valueType="num">
                                      <p:cBhvr additive="base">
                                        <p:cTn dur="500" fill="hold" id="51"/>
                                        <p:tgtEl>
                                          <p:spTgt spid="77"/>
                                        </p:tgtEl>
                                        <p:attrNameLst>
                                          <p:attrName>ppt_x</p:attrName>
                                        </p:attrNameLst>
                                      </p:cBhvr>
                                      <p:tavLst>
                                        <p:tav tm="0">
                                          <p:val>
                                            <p:strVal val="1+#ppt_w/2"/>
                                          </p:val>
                                        </p:tav>
                                        <p:tav tm="100000">
                                          <p:val>
                                            <p:strVal val="#ppt_x"/>
                                          </p:val>
                                        </p:tav>
                                      </p:tavLst>
                                    </p:anim>
                                    <p:anim calcmode="lin" valueType="num">
                                      <p:cBhvr additive="base">
                                        <p:cTn dur="500" fill="hold" id="52"/>
                                        <p:tgtEl>
                                          <p:spTgt spid="77"/>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1000"/>
                                  </p:stCondLst>
                                  <p:childTnLst>
                                    <p:set>
                                      <p:cBhvr>
                                        <p:cTn dur="1" fill="hold" id="54">
                                          <p:stCondLst>
                                            <p:cond delay="0"/>
                                          </p:stCondLst>
                                        </p:cTn>
                                        <p:tgtEl>
                                          <p:spTgt spid="78"/>
                                        </p:tgtEl>
                                        <p:attrNameLst>
                                          <p:attrName>style.visibility</p:attrName>
                                        </p:attrNameLst>
                                      </p:cBhvr>
                                      <p:to>
                                        <p:strVal val="visible"/>
                                      </p:to>
                                    </p:set>
                                    <p:anim calcmode="lin" valueType="num">
                                      <p:cBhvr additive="base">
                                        <p:cTn dur="500" fill="hold" id="55"/>
                                        <p:tgtEl>
                                          <p:spTgt spid="78"/>
                                        </p:tgtEl>
                                        <p:attrNameLst>
                                          <p:attrName>ppt_x</p:attrName>
                                        </p:attrNameLst>
                                      </p:cBhvr>
                                      <p:tavLst>
                                        <p:tav tm="0">
                                          <p:val>
                                            <p:strVal val="1+#ppt_w/2"/>
                                          </p:val>
                                        </p:tav>
                                        <p:tav tm="100000">
                                          <p:val>
                                            <p:strVal val="#ppt_x"/>
                                          </p:val>
                                        </p:tav>
                                      </p:tavLst>
                                    </p:anim>
                                    <p:anim calcmode="lin" valueType="num">
                                      <p:cBhvr additive="base">
                                        <p:cTn dur="500" fill="hold" id="56"/>
                                        <p:tgtEl>
                                          <p:spTgt spid="78"/>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1000"/>
                                  </p:stCondLst>
                                  <p:childTnLst>
                                    <p:set>
                                      <p:cBhvr>
                                        <p:cTn dur="1" fill="hold" id="58">
                                          <p:stCondLst>
                                            <p:cond delay="0"/>
                                          </p:stCondLst>
                                        </p:cTn>
                                        <p:tgtEl>
                                          <p:spTgt spid="79"/>
                                        </p:tgtEl>
                                        <p:attrNameLst>
                                          <p:attrName>style.visibility</p:attrName>
                                        </p:attrNameLst>
                                      </p:cBhvr>
                                      <p:to>
                                        <p:strVal val="visible"/>
                                      </p:to>
                                    </p:set>
                                    <p:anim calcmode="lin" valueType="num">
                                      <p:cBhvr additive="base">
                                        <p:cTn dur="500" fill="hold" id="59"/>
                                        <p:tgtEl>
                                          <p:spTgt spid="79"/>
                                        </p:tgtEl>
                                        <p:attrNameLst>
                                          <p:attrName>ppt_x</p:attrName>
                                        </p:attrNameLst>
                                      </p:cBhvr>
                                      <p:tavLst>
                                        <p:tav tm="0">
                                          <p:val>
                                            <p:strVal val="1+#ppt_w/2"/>
                                          </p:val>
                                        </p:tav>
                                        <p:tav tm="100000">
                                          <p:val>
                                            <p:strVal val="#ppt_x"/>
                                          </p:val>
                                        </p:tav>
                                      </p:tavLst>
                                    </p:anim>
                                    <p:anim calcmode="lin" valueType="num">
                                      <p:cBhvr additive="base">
                                        <p:cTn dur="500" fill="hold" id="60"/>
                                        <p:tgtEl>
                                          <p:spTgt spid="79"/>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1000"/>
                                  </p:stCondLst>
                                  <p:childTnLst>
                                    <p:set>
                                      <p:cBhvr>
                                        <p:cTn dur="1" fill="hold" id="62">
                                          <p:stCondLst>
                                            <p:cond delay="0"/>
                                          </p:stCondLst>
                                        </p:cTn>
                                        <p:tgtEl>
                                          <p:spTgt spid="80"/>
                                        </p:tgtEl>
                                        <p:attrNameLst>
                                          <p:attrName>style.visibility</p:attrName>
                                        </p:attrNameLst>
                                      </p:cBhvr>
                                      <p:to>
                                        <p:strVal val="visible"/>
                                      </p:to>
                                    </p:set>
                                    <p:anim calcmode="lin" valueType="num">
                                      <p:cBhvr additive="base">
                                        <p:cTn dur="500" fill="hold" id="63"/>
                                        <p:tgtEl>
                                          <p:spTgt spid="80"/>
                                        </p:tgtEl>
                                        <p:attrNameLst>
                                          <p:attrName>ppt_x</p:attrName>
                                        </p:attrNameLst>
                                      </p:cBhvr>
                                      <p:tavLst>
                                        <p:tav tm="0">
                                          <p:val>
                                            <p:strVal val="1+#ppt_w/2"/>
                                          </p:val>
                                        </p:tav>
                                        <p:tav tm="100000">
                                          <p:val>
                                            <p:strVal val="#ppt_x"/>
                                          </p:val>
                                        </p:tav>
                                      </p:tavLst>
                                    </p:anim>
                                    <p:anim calcmode="lin" valueType="num">
                                      <p:cBhvr additive="base">
                                        <p:cTn dur="500" fill="hold" id="64"/>
                                        <p:tgtEl>
                                          <p:spTgt spid="80"/>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1000"/>
                                  </p:stCondLst>
                                  <p:childTnLst>
                                    <p:set>
                                      <p:cBhvr>
                                        <p:cTn dur="1" fill="hold" id="66">
                                          <p:stCondLst>
                                            <p:cond delay="0"/>
                                          </p:stCondLst>
                                        </p:cTn>
                                        <p:tgtEl>
                                          <p:spTgt spid="81"/>
                                        </p:tgtEl>
                                        <p:attrNameLst>
                                          <p:attrName>style.visibility</p:attrName>
                                        </p:attrNameLst>
                                      </p:cBhvr>
                                      <p:to>
                                        <p:strVal val="visible"/>
                                      </p:to>
                                    </p:set>
                                    <p:anim calcmode="lin" valueType="num">
                                      <p:cBhvr additive="base">
                                        <p:cTn dur="500" fill="hold" id="67"/>
                                        <p:tgtEl>
                                          <p:spTgt spid="81"/>
                                        </p:tgtEl>
                                        <p:attrNameLst>
                                          <p:attrName>ppt_x</p:attrName>
                                        </p:attrNameLst>
                                      </p:cBhvr>
                                      <p:tavLst>
                                        <p:tav tm="0">
                                          <p:val>
                                            <p:strVal val="1+#ppt_w/2"/>
                                          </p:val>
                                        </p:tav>
                                        <p:tav tm="100000">
                                          <p:val>
                                            <p:strVal val="#ppt_x"/>
                                          </p:val>
                                        </p:tav>
                                      </p:tavLst>
                                    </p:anim>
                                    <p:anim calcmode="lin" valueType="num">
                                      <p:cBhvr additive="base">
                                        <p:cTn dur="500" fill="hold" id="68"/>
                                        <p:tgtEl>
                                          <p:spTgt spid="81"/>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000"/>
                                  </p:stCondLst>
                                  <p:childTnLst>
                                    <p:set>
                                      <p:cBhvr>
                                        <p:cTn dur="1" fill="hold" id="70">
                                          <p:stCondLst>
                                            <p:cond delay="0"/>
                                          </p:stCondLst>
                                        </p:cTn>
                                        <p:tgtEl>
                                          <p:spTgt spid="82"/>
                                        </p:tgtEl>
                                        <p:attrNameLst>
                                          <p:attrName>style.visibility</p:attrName>
                                        </p:attrNameLst>
                                      </p:cBhvr>
                                      <p:to>
                                        <p:strVal val="visible"/>
                                      </p:to>
                                    </p:set>
                                    <p:anim calcmode="lin" valueType="num">
                                      <p:cBhvr additive="base">
                                        <p:cTn dur="500" fill="hold" id="71"/>
                                        <p:tgtEl>
                                          <p:spTgt spid="82"/>
                                        </p:tgtEl>
                                        <p:attrNameLst>
                                          <p:attrName>ppt_x</p:attrName>
                                        </p:attrNameLst>
                                      </p:cBhvr>
                                      <p:tavLst>
                                        <p:tav tm="0">
                                          <p:val>
                                            <p:strVal val="1+#ppt_w/2"/>
                                          </p:val>
                                        </p:tav>
                                        <p:tav tm="100000">
                                          <p:val>
                                            <p:strVal val="#ppt_x"/>
                                          </p:val>
                                        </p:tav>
                                      </p:tavLst>
                                    </p:anim>
                                    <p:anim calcmode="lin" valueType="num">
                                      <p:cBhvr additive="base">
                                        <p:cTn dur="500" fill="hold" id="72"/>
                                        <p:tgtEl>
                                          <p:spTgt spid="82"/>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000"/>
                                  </p:stCondLst>
                                  <p:childTnLst>
                                    <p:set>
                                      <p:cBhvr>
                                        <p:cTn dur="1" fill="hold" id="74">
                                          <p:stCondLst>
                                            <p:cond delay="0"/>
                                          </p:stCondLst>
                                        </p:cTn>
                                        <p:tgtEl>
                                          <p:spTgt spid="83"/>
                                        </p:tgtEl>
                                        <p:attrNameLst>
                                          <p:attrName>style.visibility</p:attrName>
                                        </p:attrNameLst>
                                      </p:cBhvr>
                                      <p:to>
                                        <p:strVal val="visible"/>
                                      </p:to>
                                    </p:set>
                                    <p:anim calcmode="lin" valueType="num">
                                      <p:cBhvr additive="base">
                                        <p:cTn dur="500" fill="hold" id="75"/>
                                        <p:tgtEl>
                                          <p:spTgt spid="83"/>
                                        </p:tgtEl>
                                        <p:attrNameLst>
                                          <p:attrName>ppt_x</p:attrName>
                                        </p:attrNameLst>
                                      </p:cBhvr>
                                      <p:tavLst>
                                        <p:tav tm="0">
                                          <p:val>
                                            <p:strVal val="1+#ppt_w/2"/>
                                          </p:val>
                                        </p:tav>
                                        <p:tav tm="100000">
                                          <p:val>
                                            <p:strVal val="#ppt_x"/>
                                          </p:val>
                                        </p:tav>
                                      </p:tavLst>
                                    </p:anim>
                                    <p:anim calcmode="lin" valueType="num">
                                      <p:cBhvr additive="base">
                                        <p:cTn dur="500" fill="hold" id="76"/>
                                        <p:tgtEl>
                                          <p:spTgt spid="83"/>
                                        </p:tgtEl>
                                        <p:attrNameLst>
                                          <p:attrName>ppt_y</p:attrName>
                                        </p:attrNameLst>
                                      </p:cBhvr>
                                      <p:tavLst>
                                        <p:tav tm="0">
                                          <p:val>
                                            <p:strVal val="#ppt_y"/>
                                          </p:val>
                                        </p:tav>
                                        <p:tav tm="100000">
                                          <p:val>
                                            <p:strVal val="#ppt_y"/>
                                          </p:val>
                                        </p:tav>
                                      </p:tavLst>
                                    </p:anim>
                                  </p:childTnLst>
                                </p:cTn>
                              </p:par>
                            </p:childTnLst>
                          </p:cTn>
                        </p:par>
                        <p:par>
                          <p:cTn fill="hold" id="77" nodeType="afterGroup">
                            <p:stCondLst>
                              <p:cond delay="1500"/>
                            </p:stCondLst>
                            <p:childTnLst>
                              <p:par>
                                <p:cTn fill="hold" grpId="0" id="78" nodeType="afterEffect" presetClass="entr" presetID="1" presetSubtype="0">
                                  <p:stCondLst>
                                    <p:cond delay="0"/>
                                  </p:stCondLst>
                                  <p:childTnLst>
                                    <p:set>
                                      <p:cBhvr>
                                        <p:cTn dur="1" fill="hold" id="79">
                                          <p:stCondLst>
                                            <p:cond delay="0"/>
                                          </p:stCondLst>
                                        </p:cTn>
                                        <p:tgtEl>
                                          <p:spTgt spid="87"/>
                                        </p:tgtEl>
                                        <p:attrNameLst>
                                          <p:attrName>style.visibility</p:attrName>
                                        </p:attrNameLst>
                                      </p:cBhvr>
                                      <p:to>
                                        <p:strVal val="visible"/>
                                      </p:to>
                                    </p:set>
                                  </p:childTnLst>
                                </p:cTn>
                              </p:par>
                              <p:par>
                                <p:cTn accel="50000" decel="50000" fill="hold" grpId="1" id="80" nodeType="withEffect" presetClass="path" presetID="35" presetSubtype="0">
                                  <p:stCondLst>
                                    <p:cond delay="0"/>
                                  </p:stCondLst>
                                  <p:childTnLst>
                                    <p:animMotion origin="layout" path="M -3.56836E-06 -3.7037E-07 L 0.36686 0.15278" pathEditMode="relative" ptsTypes="AA" rAng="0">
                                      <p:cBhvr>
                                        <p:cTn dur="500" fill="hold" id="81" spd="-99900"/>
                                        <p:tgtEl>
                                          <p:spTgt spid="87"/>
                                        </p:tgtEl>
                                        <p:attrNameLst>
                                          <p:attrName>ppt_x</p:attrName>
                                          <p:attrName>ppt_y</p:attrName>
                                        </p:attrNameLst>
                                      </p:cBhvr>
                                      <p:rCtr x="18343" y="7639"/>
                                    </p:animMotion>
                                  </p:childTnLst>
                                </p:cTn>
                              </p:par>
                              <p:par>
                                <p:cTn fill="hold" grpId="0" id="82" nodeType="withEffect" presetClass="entr" presetID="1" presetSubtype="0">
                                  <p:stCondLst>
                                    <p:cond delay="0"/>
                                  </p:stCondLst>
                                  <p:childTnLst>
                                    <p:set>
                                      <p:cBhvr>
                                        <p:cTn dur="1" fill="hold" id="83">
                                          <p:stCondLst>
                                            <p:cond delay="0"/>
                                          </p:stCondLst>
                                        </p:cTn>
                                        <p:tgtEl>
                                          <p:spTgt spid="88"/>
                                        </p:tgtEl>
                                        <p:attrNameLst>
                                          <p:attrName>style.visibility</p:attrName>
                                        </p:attrNameLst>
                                      </p:cBhvr>
                                      <p:to>
                                        <p:strVal val="visible"/>
                                      </p:to>
                                    </p:set>
                                  </p:childTnLst>
                                </p:cTn>
                              </p:par>
                              <p:par>
                                <p:cTn accel="50000" decel="50000" fill="hold" grpId="1" id="84" nodeType="withEffect" presetClass="path" presetID="35" presetSubtype="0">
                                  <p:stCondLst>
                                    <p:cond delay="0"/>
                                  </p:stCondLst>
                                  <p:childTnLst>
                                    <p:animMotion origin="layout" path="M 7.85742E-07 -3.33333E-06 L -0.39495 -0.11018" pathEditMode="relative" ptsTypes="AA" rAng="0">
                                      <p:cBhvr>
                                        <p:cTn dur="500" fill="hold" id="85" spd="-99900"/>
                                        <p:tgtEl>
                                          <p:spTgt spid="88"/>
                                        </p:tgtEl>
                                        <p:attrNameLst>
                                          <p:attrName>ppt_x</p:attrName>
                                          <p:attrName>ppt_y</p:attrName>
                                        </p:attrNameLst>
                                      </p:cBhvr>
                                      <p:rCtr x="-19748" y="-5509"/>
                                    </p:animMotion>
                                  </p:childTnLst>
                                </p:cTn>
                              </p:par>
                            </p:childTnLst>
                          </p:cTn>
                        </p:par>
                        <p:par>
                          <p:cTn fill="hold" id="86" nodeType="afterGroup">
                            <p:stCondLst>
                              <p:cond delay="2000"/>
                            </p:stCondLst>
                            <p:childTnLst>
                              <p:par>
                                <p:cTn fill="hold" grpId="0" id="87" nodeType="afterEffect" presetClass="entr" presetID="18" presetSubtype="3">
                                  <p:stCondLst>
                                    <p:cond delay="0"/>
                                  </p:stCondLst>
                                  <p:childTnLst>
                                    <p:set>
                                      <p:cBhvr>
                                        <p:cTn dur="1" fill="hold" id="88">
                                          <p:stCondLst>
                                            <p:cond delay="0"/>
                                          </p:stCondLst>
                                        </p:cTn>
                                        <p:tgtEl>
                                          <p:spTgt spid="85"/>
                                        </p:tgtEl>
                                        <p:attrNameLst>
                                          <p:attrName>style.visibility</p:attrName>
                                        </p:attrNameLst>
                                      </p:cBhvr>
                                      <p:to>
                                        <p:strVal val="visible"/>
                                      </p:to>
                                    </p:set>
                                    <p:animEffect filter="strips(upRight)" transition="in">
                                      <p:cBhvr>
                                        <p:cTn dur="500" id="89"/>
                                        <p:tgtEl>
                                          <p:spTgt spid="85"/>
                                        </p:tgtEl>
                                      </p:cBhvr>
                                    </p:animEffect>
                                  </p:childTnLst>
                                </p:cTn>
                              </p:par>
                              <p:par>
                                <p:cTn fill="hold" grpId="0" id="90" nodeType="withEffect" presetClass="entr" presetID="18" presetSubtype="3">
                                  <p:stCondLst>
                                    <p:cond delay="0"/>
                                  </p:stCondLst>
                                  <p:childTnLst>
                                    <p:set>
                                      <p:cBhvr>
                                        <p:cTn dur="1" fill="hold" id="91">
                                          <p:stCondLst>
                                            <p:cond delay="0"/>
                                          </p:stCondLst>
                                        </p:cTn>
                                        <p:tgtEl>
                                          <p:spTgt spid="84"/>
                                        </p:tgtEl>
                                        <p:attrNameLst>
                                          <p:attrName>style.visibility</p:attrName>
                                        </p:attrNameLst>
                                      </p:cBhvr>
                                      <p:to>
                                        <p:strVal val="visible"/>
                                      </p:to>
                                    </p:set>
                                    <p:animEffect filter="strips(upRight)" transition="in">
                                      <p:cBhvr>
                                        <p:cTn dur="500" id="92"/>
                                        <p:tgtEl>
                                          <p:spTgt spid="84"/>
                                        </p:tgtEl>
                                      </p:cBhvr>
                                    </p:animEffect>
                                  </p:childTnLst>
                                </p:cTn>
                              </p:par>
                            </p:childTnLst>
                          </p:cTn>
                        </p:par>
                        <p:par>
                          <p:cTn fill="hold" id="93" nodeType="afterGroup">
                            <p:stCondLst>
                              <p:cond delay="2500"/>
                            </p:stCondLst>
                            <p:childTnLst>
                              <p:par>
                                <p:cTn fill="hold" grpId="0" id="94" nodeType="afterEffect" presetClass="entr" presetID="2" presetSubtype="8">
                                  <p:stCondLst>
                                    <p:cond delay="0"/>
                                  </p:stCondLst>
                                  <p:childTnLst>
                                    <p:set>
                                      <p:cBhvr>
                                        <p:cTn dur="1" fill="hold" id="95">
                                          <p:stCondLst>
                                            <p:cond delay="0"/>
                                          </p:stCondLst>
                                        </p:cTn>
                                        <p:tgtEl>
                                          <p:spTgt spid="86"/>
                                        </p:tgtEl>
                                        <p:attrNameLst>
                                          <p:attrName>style.visibility</p:attrName>
                                        </p:attrNameLst>
                                      </p:cBhvr>
                                      <p:to>
                                        <p:strVal val="visible"/>
                                      </p:to>
                                    </p:set>
                                    <p:anim calcmode="lin" valueType="num">
                                      <p:cBhvr additive="base">
                                        <p:cTn dur="500" fill="hold" id="96"/>
                                        <p:tgtEl>
                                          <p:spTgt spid="86"/>
                                        </p:tgtEl>
                                        <p:attrNameLst>
                                          <p:attrName>ppt_x</p:attrName>
                                        </p:attrNameLst>
                                      </p:cBhvr>
                                      <p:tavLst>
                                        <p:tav tm="0">
                                          <p:val>
                                            <p:strVal val="0-#ppt_w/2"/>
                                          </p:val>
                                        </p:tav>
                                        <p:tav tm="100000">
                                          <p:val>
                                            <p:strVal val="#ppt_x"/>
                                          </p:val>
                                        </p:tav>
                                      </p:tavLst>
                                    </p:anim>
                                    <p:anim calcmode="lin" valueType="num">
                                      <p:cBhvr additive="base">
                                        <p:cTn dur="500" fill="hold" id="97"/>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1" spid="87"/>
      <p:bldP grpId="0" spid="88"/>
      <p:bldP grpId="1" spid="8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项目成员</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0" pitchFamily="34" typeface="Impact MT Std"/>
                <a:ea charset="-122" panose="020b0503020204020204" pitchFamily="34" typeface="微软雅黑"/>
              </a:rPr>
              <a:t>6</a:t>
            </a:r>
          </a:p>
        </p:txBody>
      </p:sp>
      <p:pic>
        <p:nvPicPr>
          <p:cNvPr id="21" name="图片 20"/>
          <p:cNvPicPr>
            <a:picLocks noChangeAspect="1"/>
          </p:cNvPicPr>
          <p:nvPr/>
        </p:nvPicPr>
        <p:blipFill>
          <a:blip r:embed="rId3">
            <a:extLst>
              <a:ext uri="{BEBA8EAE-BF5A-486C-A8C5-ECC9F3942E4B}">
                <a14:imgProps>
                  <a14:imgLayer xmlns:d3p1="http://schemas.openxmlformats.org/officeDocument/2006/relationships" d3p1:embed="">
                    <a14:imgEffect>
                      <a14:sharpenSoften amount="-100000"/>
                    </a14:imgEffect>
                  </a14:imgLayer>
                </a14:imgProps>
              </a:ext>
              <a:ext uri="{28A0092B-C50C-407E-A947-70E740481C1C}">
                <a14:useLocalDpi/>
              </a:ext>
            </a:extLst>
          </a:blip>
          <a:srcRect b="3996" l="20093" r="26612" t="10868"/>
          <a:stretch>
            <a:fillRect/>
          </a:stretch>
        </p:blipFill>
        <p:spPr>
          <a:xfrm>
            <a:off x="1480346" y="2037588"/>
            <a:ext cx="2038350" cy="2638424"/>
          </a:xfrm>
          <a:custGeom>
            <a:gdLst>
              <a:gd fmla="*/ 0 w 2038350" name="connsiteX0"/>
              <a:gd fmla="*/ 0 h 2638424" name="connsiteY0"/>
              <a:gd fmla="*/ 2038350 w 2038350" name="connsiteX1"/>
              <a:gd fmla="*/ 0 h 2638424" name="connsiteY1"/>
              <a:gd fmla="*/ 2038350 w 2038350" name="connsiteX2"/>
              <a:gd fmla="*/ 2638424 h 2638424" name="connsiteY2"/>
              <a:gd fmla="*/ 0 w 2038350" name="connsiteX3"/>
              <a:gd fmla="*/ 2638424 h 2638424" name="connsiteY3"/>
            </a:gdLst>
            <a:cxnLst>
              <a:cxn ang="0">
                <a:pos x="connsiteX0" y="connsiteY0"/>
              </a:cxn>
              <a:cxn ang="0">
                <a:pos x="connsiteX1" y="connsiteY1"/>
              </a:cxn>
              <a:cxn ang="0">
                <a:pos x="connsiteX2" y="connsiteY2"/>
              </a:cxn>
              <a:cxn ang="0">
                <a:pos x="connsiteX3" y="connsiteY3"/>
              </a:cxn>
            </a:cxnLst>
            <a:rect b="b" l="l" r="r" t="t"/>
            <a:pathLst>
              <a:path h="2638424" w="2038350">
                <a:moveTo>
                  <a:pt x="0" y="0"/>
                </a:moveTo>
                <a:lnTo>
                  <a:pt x="2038350" y="0"/>
                </a:lnTo>
                <a:lnTo>
                  <a:pt x="2038350" y="2638424"/>
                </a:lnTo>
                <a:lnTo>
                  <a:pt x="0" y="2638424"/>
                </a:lnTo>
                <a:close/>
              </a:path>
            </a:pathLst>
          </a:custGeom>
        </p:spPr>
      </p:pic>
      <p:pic>
        <p:nvPicPr>
          <p:cNvPr id="22" name="图片 21"/>
          <p:cNvPicPr>
            <a:picLocks noChangeAspect="1"/>
          </p:cNvPicPr>
          <p:nvPr/>
        </p:nvPicPr>
        <p:blipFill>
          <a:blip r:embed="rId4">
            <a:extLst>
              <a:ext uri="{BEBA8EAE-BF5A-486C-A8C5-ECC9F3942E4B}">
                <a14:imgProps>
                  <a14:imgLayer xmlns:d3p1="http://schemas.openxmlformats.org/officeDocument/2006/relationships" d3p1:embed="">
                    <a14:imgEffect>
                      <a14:brightnessContrast bright="9000"/>
                    </a14:imgEffect>
                  </a14:imgLayer>
                </a14:imgProps>
              </a:ext>
              <a:ext uri="{28A0092B-C50C-407E-A947-70E740481C1C}">
                <a14:useLocalDpi/>
              </a:ext>
            </a:extLst>
          </a:blip>
          <a:srcRect l="40157" r="23870" t="1669"/>
          <a:stretch>
            <a:fillRect/>
          </a:stretch>
        </p:blipFill>
        <p:spPr>
          <a:xfrm>
            <a:off x="3865335" y="2037589"/>
            <a:ext cx="2038350" cy="2638403"/>
          </a:xfrm>
          <a:custGeom>
            <a:gdLst>
              <a:gd fmla="*/ 0 w 2038350" name="connsiteX0"/>
              <a:gd fmla="*/ 0 h 2638403" name="connsiteY0"/>
              <a:gd fmla="*/ 2038350 w 2038350" name="connsiteX1"/>
              <a:gd fmla="*/ 0 h 2638403" name="connsiteY1"/>
              <a:gd fmla="*/ 2038350 w 2038350" name="connsiteX2"/>
              <a:gd fmla="*/ 2638403 h 2638403" name="connsiteY2"/>
              <a:gd fmla="*/ 0 w 2038350" name="connsiteX3"/>
              <a:gd fmla="*/ 2638403 h 2638403" name="connsiteY3"/>
            </a:gdLst>
            <a:cxnLst>
              <a:cxn ang="0">
                <a:pos x="connsiteX0" y="connsiteY0"/>
              </a:cxn>
              <a:cxn ang="0">
                <a:pos x="connsiteX1" y="connsiteY1"/>
              </a:cxn>
              <a:cxn ang="0">
                <a:pos x="connsiteX2" y="connsiteY2"/>
              </a:cxn>
              <a:cxn ang="0">
                <a:pos x="connsiteX3" y="connsiteY3"/>
              </a:cxn>
            </a:cxnLst>
            <a:rect b="b" l="l" r="r" t="t"/>
            <a:pathLst>
              <a:path h="2638403" w="2038350">
                <a:moveTo>
                  <a:pt x="0" y="0"/>
                </a:moveTo>
                <a:lnTo>
                  <a:pt x="2038350" y="0"/>
                </a:lnTo>
                <a:lnTo>
                  <a:pt x="2038350" y="2638403"/>
                </a:lnTo>
                <a:lnTo>
                  <a:pt x="0" y="2638403"/>
                </a:lnTo>
                <a:close/>
              </a:path>
            </a:pathLst>
          </a:custGeom>
        </p:spPr>
      </p:pic>
      <p:pic>
        <p:nvPicPr>
          <p:cNvPr id="23" name="图片 22"/>
          <p:cNvPicPr>
            <a:picLocks noChangeAspect="1"/>
          </p:cNvPicPr>
          <p:nvPr/>
        </p:nvPicPr>
        <p:blipFill>
          <a:blip r:embed="rId5">
            <a:extLst>
              <a:ext uri="{28A0092B-C50C-407E-A947-70E740481C1C}">
                <a14:useLocalDpi/>
              </a:ext>
            </a:extLst>
          </a:blip>
          <a:stretch>
            <a:fillRect/>
          </a:stretch>
        </p:blipFill>
        <p:spPr>
          <a:xfrm>
            <a:off x="6250324" y="2037588"/>
            <a:ext cx="2038350" cy="2638404"/>
          </a:xfrm>
          <a:custGeom>
            <a:gdLst>
              <a:gd fmla="*/ 0 w 2038350" name="connsiteX0"/>
              <a:gd fmla="*/ 0 h 2638404" name="connsiteY0"/>
              <a:gd fmla="*/ 2038350 w 2038350" name="connsiteX1"/>
              <a:gd fmla="*/ 0 h 2638404" name="connsiteY1"/>
              <a:gd fmla="*/ 2038350 w 2038350" name="connsiteX2"/>
              <a:gd fmla="*/ 2638404 h 2638404" name="connsiteY2"/>
              <a:gd fmla="*/ 0 w 2038350" name="connsiteX3"/>
              <a:gd fmla="*/ 2638404 h 2638404" name="connsiteY3"/>
            </a:gdLst>
            <a:cxnLst>
              <a:cxn ang="0">
                <a:pos x="connsiteX0" y="connsiteY0"/>
              </a:cxn>
              <a:cxn ang="0">
                <a:pos x="connsiteX1" y="connsiteY1"/>
              </a:cxn>
              <a:cxn ang="0">
                <a:pos x="connsiteX2" y="connsiteY2"/>
              </a:cxn>
              <a:cxn ang="0">
                <a:pos x="connsiteX3" y="connsiteY3"/>
              </a:cxn>
            </a:cxnLst>
            <a:rect b="b" l="l" r="r" t="t"/>
            <a:pathLst>
              <a:path h="2638404" w="2038350">
                <a:moveTo>
                  <a:pt x="0" y="0"/>
                </a:moveTo>
                <a:lnTo>
                  <a:pt x="2038350" y="0"/>
                </a:lnTo>
                <a:lnTo>
                  <a:pt x="2038350" y="2638404"/>
                </a:lnTo>
                <a:lnTo>
                  <a:pt x="0" y="2638404"/>
                </a:lnTo>
                <a:close/>
              </a:path>
            </a:pathLst>
          </a:custGeom>
        </p:spPr>
      </p:pic>
      <p:pic>
        <p:nvPicPr>
          <p:cNvPr id="24" name="图片 23"/>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33000"/>
                    </a14:imgEffect>
                  </a14:imgLayer>
                </a14:imgProps>
              </a:ext>
              <a:ext uri="{28A0092B-C50C-407E-A947-70E740481C1C}">
                <a14:useLocalDpi/>
              </a:ext>
            </a:extLst>
          </a:blip>
          <a:srcRect l="3773" r="45561" t="1773"/>
          <a:stretch>
            <a:fillRect/>
          </a:stretch>
        </p:blipFill>
        <p:spPr>
          <a:xfrm>
            <a:off x="8635313" y="2037589"/>
            <a:ext cx="2038350" cy="2638405"/>
          </a:xfrm>
          <a:custGeom>
            <a:gdLst>
              <a:gd fmla="*/ 0 w 2038350" name="connsiteX0"/>
              <a:gd fmla="*/ 0 h 2638405" name="connsiteY0"/>
              <a:gd fmla="*/ 2038350 w 2038350" name="connsiteX1"/>
              <a:gd fmla="*/ 0 h 2638405" name="connsiteY1"/>
              <a:gd fmla="*/ 2038350 w 2038350" name="connsiteX2"/>
              <a:gd fmla="*/ 2638405 h 2638405" name="connsiteY2"/>
              <a:gd fmla="*/ 0 w 2038350" name="connsiteX3"/>
              <a:gd fmla="*/ 2638405 h 2638405" name="connsiteY3"/>
            </a:gdLst>
            <a:cxnLst>
              <a:cxn ang="0">
                <a:pos x="connsiteX0" y="connsiteY0"/>
              </a:cxn>
              <a:cxn ang="0">
                <a:pos x="connsiteX1" y="connsiteY1"/>
              </a:cxn>
              <a:cxn ang="0">
                <a:pos x="connsiteX2" y="connsiteY2"/>
              </a:cxn>
              <a:cxn ang="0">
                <a:pos x="connsiteX3" y="connsiteY3"/>
              </a:cxn>
            </a:cxnLst>
            <a:rect b="b" l="l" r="r" t="t"/>
            <a:pathLst>
              <a:path h="2638405" w="2038350">
                <a:moveTo>
                  <a:pt x="0" y="0"/>
                </a:moveTo>
                <a:lnTo>
                  <a:pt x="2038350" y="0"/>
                </a:lnTo>
                <a:lnTo>
                  <a:pt x="2038350" y="2638405"/>
                </a:lnTo>
                <a:lnTo>
                  <a:pt x="0" y="2638405"/>
                </a:lnTo>
                <a:close/>
              </a:path>
            </a:pathLst>
          </a:custGeom>
        </p:spPr>
      </p:pic>
      <p:sp>
        <p:nvSpPr>
          <p:cNvPr id="17" name="Rectangle 4"/>
          <p:cNvSpPr/>
          <p:nvPr/>
        </p:nvSpPr>
        <p:spPr>
          <a:xfrm flipH="1">
            <a:off x="1480346" y="4146513"/>
            <a:ext cx="2038350" cy="529499"/>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标题 4"/>
          <p:cNvSpPr txBox="1"/>
          <p:nvPr/>
        </p:nvSpPr>
        <p:spPr>
          <a:xfrm>
            <a:off x="1678924" y="4177086"/>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姓名：MEMBERS</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职位：人事部经理 </a:t>
            </a:r>
          </a:p>
        </p:txBody>
      </p:sp>
      <p:sp>
        <p:nvSpPr>
          <p:cNvPr id="26" name="标题 4"/>
          <p:cNvSpPr txBox="1"/>
          <p:nvPr/>
        </p:nvSpPr>
        <p:spPr>
          <a:xfrm>
            <a:off x="1639351" y="4825158"/>
            <a:ext cx="198378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39" name="Rectangle 4"/>
          <p:cNvSpPr/>
          <p:nvPr/>
        </p:nvSpPr>
        <p:spPr>
          <a:xfrm flipH="1">
            <a:off x="3865335" y="4149079"/>
            <a:ext cx="2038350" cy="529499"/>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标题 4"/>
          <p:cNvSpPr txBox="1"/>
          <p:nvPr/>
        </p:nvSpPr>
        <p:spPr>
          <a:xfrm>
            <a:off x="4063913" y="4179652"/>
            <a:ext cx="1839772" cy="473484"/>
          </a:xfrm>
          <a:prstGeom prst="rect">
            <a:avLst/>
          </a:prstGeom>
          <a:noFill/>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姓名：郝爽</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职位：设计部总监 </a:t>
            </a:r>
          </a:p>
        </p:txBody>
      </p:sp>
      <p:sp>
        <p:nvSpPr>
          <p:cNvPr id="41" name="标题 4"/>
          <p:cNvSpPr txBox="1"/>
          <p:nvPr/>
        </p:nvSpPr>
        <p:spPr>
          <a:xfrm>
            <a:off x="4024340" y="4827724"/>
            <a:ext cx="198378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42" name="Rectangle 4"/>
          <p:cNvSpPr/>
          <p:nvPr/>
        </p:nvSpPr>
        <p:spPr>
          <a:xfrm flipH="1">
            <a:off x="6250324" y="4146514"/>
            <a:ext cx="2038350" cy="529499"/>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标题 4"/>
          <p:cNvSpPr txBox="1"/>
          <p:nvPr/>
        </p:nvSpPr>
        <p:spPr>
          <a:xfrm>
            <a:off x="6448902" y="4177087"/>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姓名：郝帅</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职位：市场部经理 </a:t>
            </a:r>
          </a:p>
        </p:txBody>
      </p:sp>
      <p:sp>
        <p:nvSpPr>
          <p:cNvPr id="44" name="标题 4"/>
          <p:cNvSpPr txBox="1"/>
          <p:nvPr/>
        </p:nvSpPr>
        <p:spPr>
          <a:xfrm>
            <a:off x="6409329" y="4825159"/>
            <a:ext cx="198378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45" name="Rectangle 4"/>
          <p:cNvSpPr/>
          <p:nvPr/>
        </p:nvSpPr>
        <p:spPr>
          <a:xfrm flipH="1">
            <a:off x="8635313" y="4146514"/>
            <a:ext cx="2038350" cy="529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标题 4"/>
          <p:cNvSpPr txBox="1"/>
          <p:nvPr/>
        </p:nvSpPr>
        <p:spPr>
          <a:xfrm>
            <a:off x="8833891" y="4177087"/>
            <a:ext cx="18397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1400">
                <a:solidFill>
                  <a:schemeClr val="bg1"/>
                </a:solidFill>
                <a:latin charset="-122" panose="020b0503020204020204" pitchFamily="34" typeface="微软雅黑"/>
                <a:ea charset="-122" panose="020b0503020204020204" pitchFamily="34" typeface="微软雅黑"/>
              </a:rPr>
              <a:t>姓名：JMEMB</a:t>
            </a:r>
          </a:p>
          <a:p>
            <a:pPr algn="l"/>
            <a:r>
              <a:rPr altLang="en-US" b="1" lang="zh-CN" smtClean="0" sz="1400">
                <a:solidFill>
                  <a:schemeClr val="bg1"/>
                </a:solidFill>
                <a:latin charset="-122" panose="020b0503020204020204" pitchFamily="34" typeface="微软雅黑"/>
                <a:ea charset="-122" panose="020b0503020204020204" pitchFamily="34" typeface="微软雅黑"/>
              </a:rPr>
              <a:t>职位：销售部经理 </a:t>
            </a:r>
          </a:p>
        </p:txBody>
      </p:sp>
      <p:sp>
        <p:nvSpPr>
          <p:cNvPr id="47" name="标题 4"/>
          <p:cNvSpPr txBox="1"/>
          <p:nvPr/>
        </p:nvSpPr>
        <p:spPr>
          <a:xfrm>
            <a:off x="8794318" y="4825159"/>
            <a:ext cx="198378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rPr>
              <a:t>请在这里输入本职位日常工作和详细的文字介绍信息。</a:t>
            </a:r>
          </a:p>
        </p:txBody>
      </p:sp>
      <p:sp>
        <p:nvSpPr>
          <p:cNvPr id="6" name="矩形 5"/>
          <p:cNvSpPr/>
          <p:nvPr/>
        </p:nvSpPr>
        <p:spPr>
          <a:xfrm>
            <a:off x="1480346" y="2037588"/>
            <a:ext cx="342594" cy="342594"/>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itchFamily="34" typeface="Impact MT Std"/>
            </a:endParaRPr>
          </a:p>
        </p:txBody>
      </p:sp>
      <p:sp>
        <p:nvSpPr>
          <p:cNvPr id="49" name="标题 4"/>
          <p:cNvSpPr txBox="1"/>
          <p:nvPr/>
        </p:nvSpPr>
        <p:spPr>
          <a:xfrm>
            <a:off x="1503719" y="1986274"/>
            <a:ext cx="39122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z="1800">
                <a:solidFill>
                  <a:schemeClr val="bg1"/>
                </a:solidFill>
                <a:latin charset="0" pitchFamily="34" typeface="Impact MT Std"/>
                <a:ea charset="-122" panose="020b0503020204020204" pitchFamily="34" typeface="微软雅黑"/>
              </a:rPr>
              <a:t>1</a:t>
            </a:r>
          </a:p>
        </p:txBody>
      </p:sp>
      <p:sp>
        <p:nvSpPr>
          <p:cNvPr id="50" name="矩形 49"/>
          <p:cNvSpPr/>
          <p:nvPr/>
        </p:nvSpPr>
        <p:spPr>
          <a:xfrm>
            <a:off x="3856610" y="2037588"/>
            <a:ext cx="342594" cy="342594"/>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itchFamily="34" typeface="Impact MT Std"/>
            </a:endParaRPr>
          </a:p>
        </p:txBody>
      </p:sp>
      <p:sp>
        <p:nvSpPr>
          <p:cNvPr id="51" name="标题 4"/>
          <p:cNvSpPr txBox="1"/>
          <p:nvPr/>
        </p:nvSpPr>
        <p:spPr>
          <a:xfrm>
            <a:off x="3879983" y="1986274"/>
            <a:ext cx="39122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2</a:t>
            </a:r>
          </a:p>
        </p:txBody>
      </p:sp>
      <p:sp>
        <p:nvSpPr>
          <p:cNvPr id="52" name="矩形 51"/>
          <p:cNvSpPr/>
          <p:nvPr/>
        </p:nvSpPr>
        <p:spPr>
          <a:xfrm>
            <a:off x="6250324" y="2037588"/>
            <a:ext cx="342594" cy="342594"/>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itchFamily="34" typeface="Impact MT Std"/>
            </a:endParaRPr>
          </a:p>
        </p:txBody>
      </p:sp>
      <p:sp>
        <p:nvSpPr>
          <p:cNvPr id="53" name="标题 4"/>
          <p:cNvSpPr txBox="1"/>
          <p:nvPr/>
        </p:nvSpPr>
        <p:spPr>
          <a:xfrm>
            <a:off x="6273697" y="1986274"/>
            <a:ext cx="39122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3</a:t>
            </a:r>
          </a:p>
        </p:txBody>
      </p:sp>
      <p:sp>
        <p:nvSpPr>
          <p:cNvPr id="54" name="矩形 53"/>
          <p:cNvSpPr/>
          <p:nvPr/>
        </p:nvSpPr>
        <p:spPr>
          <a:xfrm>
            <a:off x="8635313" y="2037588"/>
            <a:ext cx="342594" cy="342594"/>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itchFamily="34" typeface="Impact MT Std"/>
            </a:endParaRPr>
          </a:p>
        </p:txBody>
      </p:sp>
      <p:sp>
        <p:nvSpPr>
          <p:cNvPr id="55" name="标题 4"/>
          <p:cNvSpPr txBox="1"/>
          <p:nvPr/>
        </p:nvSpPr>
        <p:spPr>
          <a:xfrm>
            <a:off x="8658686" y="1986274"/>
            <a:ext cx="391229"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800">
                <a:solidFill>
                  <a:schemeClr val="bg1"/>
                </a:solidFill>
                <a:latin charset="0" pitchFamily="34" typeface="Impact MT Std"/>
                <a:ea charset="-122" panose="020b0503020204020204" pitchFamily="34" typeface="微软雅黑"/>
              </a:rPr>
              <a:t>4</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par>
                                <p:cTn fill="hold" id="17" nodeType="withEffect" presetClass="entr" presetID="2" presetSubtype="4">
                                  <p:stCondLst>
                                    <p:cond delay="50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500" fill="hold" id="19"/>
                                        <p:tgtEl>
                                          <p:spTgt spid="21"/>
                                        </p:tgtEl>
                                        <p:attrNameLst>
                                          <p:attrName>ppt_x</p:attrName>
                                        </p:attrNameLst>
                                      </p:cBhvr>
                                      <p:tavLst>
                                        <p:tav tm="0">
                                          <p:val>
                                            <p:strVal val="#ppt_x"/>
                                          </p:val>
                                        </p:tav>
                                        <p:tav tm="100000">
                                          <p:val>
                                            <p:strVal val="#ppt_x"/>
                                          </p:val>
                                        </p:tav>
                                      </p:tavLst>
                                    </p:anim>
                                    <p:anim calcmode="lin" valueType="num">
                                      <p:cBhvr additive="base">
                                        <p:cTn dur="500" fill="hold" id="20"/>
                                        <p:tgtEl>
                                          <p:spTgt spid="21"/>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5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500" fill="hold" id="23"/>
                                        <p:tgtEl>
                                          <p:spTgt spid="17"/>
                                        </p:tgtEl>
                                        <p:attrNameLst>
                                          <p:attrName>ppt_x</p:attrName>
                                        </p:attrNameLst>
                                      </p:cBhvr>
                                      <p:tavLst>
                                        <p:tav tm="0">
                                          <p:val>
                                            <p:strVal val="#ppt_x"/>
                                          </p:val>
                                        </p:tav>
                                        <p:tav tm="100000">
                                          <p:val>
                                            <p:strVal val="#ppt_x"/>
                                          </p:val>
                                        </p:tav>
                                      </p:tavLst>
                                    </p:anim>
                                    <p:anim calcmode="lin" valueType="num">
                                      <p:cBhvr additive="base">
                                        <p:cTn dur="500" fill="hold" id="24"/>
                                        <p:tgtEl>
                                          <p:spTgt spid="17"/>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50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500" fill="hold" id="27"/>
                                        <p:tgtEl>
                                          <p:spTgt spid="25"/>
                                        </p:tgtEl>
                                        <p:attrNameLst>
                                          <p:attrName>ppt_x</p:attrName>
                                        </p:attrNameLst>
                                      </p:cBhvr>
                                      <p:tavLst>
                                        <p:tav tm="0">
                                          <p:val>
                                            <p:strVal val="#ppt_x"/>
                                          </p:val>
                                        </p:tav>
                                        <p:tav tm="100000">
                                          <p:val>
                                            <p:strVal val="#ppt_x"/>
                                          </p:val>
                                        </p:tav>
                                      </p:tavLst>
                                    </p:anim>
                                    <p:anim calcmode="lin" valueType="num">
                                      <p:cBhvr additive="base">
                                        <p:cTn dur="500" fill="hold" id="28"/>
                                        <p:tgtEl>
                                          <p:spTgt spid="25"/>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500"/>
                                  </p:stCondLst>
                                  <p:childTnLst>
                                    <p:set>
                                      <p:cBhvr>
                                        <p:cTn dur="1" fill="hold" id="30">
                                          <p:stCondLst>
                                            <p:cond delay="0"/>
                                          </p:stCondLst>
                                        </p:cTn>
                                        <p:tgtEl>
                                          <p:spTgt spid="26"/>
                                        </p:tgtEl>
                                        <p:attrNameLst>
                                          <p:attrName>style.visibility</p:attrName>
                                        </p:attrNameLst>
                                      </p:cBhvr>
                                      <p:to>
                                        <p:strVal val="visible"/>
                                      </p:to>
                                    </p:set>
                                    <p:anim calcmode="lin" valueType="num">
                                      <p:cBhvr additive="base">
                                        <p:cTn dur="500" fill="hold" id="31"/>
                                        <p:tgtEl>
                                          <p:spTgt spid="26"/>
                                        </p:tgtEl>
                                        <p:attrNameLst>
                                          <p:attrName>ppt_x</p:attrName>
                                        </p:attrNameLst>
                                      </p:cBhvr>
                                      <p:tavLst>
                                        <p:tav tm="0">
                                          <p:val>
                                            <p:strVal val="#ppt_x"/>
                                          </p:val>
                                        </p:tav>
                                        <p:tav tm="100000">
                                          <p:val>
                                            <p:strVal val="#ppt_x"/>
                                          </p:val>
                                        </p:tav>
                                      </p:tavLst>
                                    </p:anim>
                                    <p:anim calcmode="lin" valueType="num">
                                      <p:cBhvr additive="base">
                                        <p:cTn dur="500" fill="hold" id="32"/>
                                        <p:tgtEl>
                                          <p:spTgt spid="26"/>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50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ppt_x"/>
                                          </p:val>
                                        </p:tav>
                                        <p:tav tm="100000">
                                          <p:val>
                                            <p:strVal val="#ppt_x"/>
                                          </p:val>
                                        </p:tav>
                                      </p:tavLst>
                                    </p:anim>
                                    <p:anim calcmode="lin" valueType="num">
                                      <p:cBhvr additive="base">
                                        <p:cTn dur="500" fill="hold" id="36"/>
                                        <p:tgtEl>
                                          <p:spTgt spid="6"/>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500"/>
                                  </p:stCondLst>
                                  <p:childTnLst>
                                    <p:set>
                                      <p:cBhvr>
                                        <p:cTn dur="1" fill="hold" id="38">
                                          <p:stCondLst>
                                            <p:cond delay="0"/>
                                          </p:stCondLst>
                                        </p:cTn>
                                        <p:tgtEl>
                                          <p:spTgt spid="49"/>
                                        </p:tgtEl>
                                        <p:attrNameLst>
                                          <p:attrName>style.visibility</p:attrName>
                                        </p:attrNameLst>
                                      </p:cBhvr>
                                      <p:to>
                                        <p:strVal val="visible"/>
                                      </p:to>
                                    </p:set>
                                    <p:anim calcmode="lin" valueType="num">
                                      <p:cBhvr additive="base">
                                        <p:cTn dur="500" fill="hold" id="39"/>
                                        <p:tgtEl>
                                          <p:spTgt spid="49"/>
                                        </p:tgtEl>
                                        <p:attrNameLst>
                                          <p:attrName>ppt_x</p:attrName>
                                        </p:attrNameLst>
                                      </p:cBhvr>
                                      <p:tavLst>
                                        <p:tav tm="0">
                                          <p:val>
                                            <p:strVal val="#ppt_x"/>
                                          </p:val>
                                        </p:tav>
                                        <p:tav tm="100000">
                                          <p:val>
                                            <p:strVal val="#ppt_x"/>
                                          </p:val>
                                        </p:tav>
                                      </p:tavLst>
                                    </p:anim>
                                    <p:anim calcmode="lin" valueType="num">
                                      <p:cBhvr additive="base">
                                        <p:cTn dur="500" fill="hold" id="40"/>
                                        <p:tgtEl>
                                          <p:spTgt spid="49"/>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1">
                                  <p:stCondLst>
                                    <p:cond delay="100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500" fill="hold" id="43"/>
                                        <p:tgtEl>
                                          <p:spTgt spid="22"/>
                                        </p:tgtEl>
                                        <p:attrNameLst>
                                          <p:attrName>ppt_x</p:attrName>
                                        </p:attrNameLst>
                                      </p:cBhvr>
                                      <p:tavLst>
                                        <p:tav tm="0">
                                          <p:val>
                                            <p:strVal val="#ppt_x"/>
                                          </p:val>
                                        </p:tav>
                                        <p:tav tm="100000">
                                          <p:val>
                                            <p:strVal val="#ppt_x"/>
                                          </p:val>
                                        </p:tav>
                                      </p:tavLst>
                                    </p:anim>
                                    <p:anim calcmode="lin" valueType="num">
                                      <p:cBhvr additive="base">
                                        <p:cTn dur="500" fill="hold" id="44"/>
                                        <p:tgtEl>
                                          <p:spTgt spid="22"/>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1000"/>
                                  </p:stCondLst>
                                  <p:childTnLst>
                                    <p:set>
                                      <p:cBhvr>
                                        <p:cTn dur="1" fill="hold" id="46">
                                          <p:stCondLst>
                                            <p:cond delay="0"/>
                                          </p:stCondLst>
                                        </p:cTn>
                                        <p:tgtEl>
                                          <p:spTgt spid="39"/>
                                        </p:tgtEl>
                                        <p:attrNameLst>
                                          <p:attrName>style.visibility</p:attrName>
                                        </p:attrNameLst>
                                      </p:cBhvr>
                                      <p:to>
                                        <p:strVal val="visible"/>
                                      </p:to>
                                    </p:set>
                                    <p:anim calcmode="lin" valueType="num">
                                      <p:cBhvr additive="base">
                                        <p:cTn dur="500" fill="hold" id="47"/>
                                        <p:tgtEl>
                                          <p:spTgt spid="39"/>
                                        </p:tgtEl>
                                        <p:attrNameLst>
                                          <p:attrName>ppt_x</p:attrName>
                                        </p:attrNameLst>
                                      </p:cBhvr>
                                      <p:tavLst>
                                        <p:tav tm="0">
                                          <p:val>
                                            <p:strVal val="#ppt_x"/>
                                          </p:val>
                                        </p:tav>
                                        <p:tav tm="100000">
                                          <p:val>
                                            <p:strVal val="#ppt_x"/>
                                          </p:val>
                                        </p:tav>
                                      </p:tavLst>
                                    </p:anim>
                                    <p:anim calcmode="lin" valueType="num">
                                      <p:cBhvr additive="base">
                                        <p:cTn dur="500" fill="hold" id="48"/>
                                        <p:tgtEl>
                                          <p:spTgt spid="39"/>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100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ppt_x"/>
                                          </p:val>
                                        </p:tav>
                                        <p:tav tm="100000">
                                          <p:val>
                                            <p:strVal val="#ppt_x"/>
                                          </p:val>
                                        </p:tav>
                                      </p:tavLst>
                                    </p:anim>
                                    <p:anim calcmode="lin" valueType="num">
                                      <p:cBhvr additive="base">
                                        <p:cTn dur="500" fill="hold" id="52"/>
                                        <p:tgtEl>
                                          <p:spTgt spid="40"/>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1000"/>
                                  </p:stCondLst>
                                  <p:childTnLst>
                                    <p:set>
                                      <p:cBhvr>
                                        <p:cTn dur="1" fill="hold" id="54">
                                          <p:stCondLst>
                                            <p:cond delay="0"/>
                                          </p:stCondLst>
                                        </p:cTn>
                                        <p:tgtEl>
                                          <p:spTgt spid="41"/>
                                        </p:tgtEl>
                                        <p:attrNameLst>
                                          <p:attrName>style.visibility</p:attrName>
                                        </p:attrNameLst>
                                      </p:cBhvr>
                                      <p:to>
                                        <p:strVal val="visible"/>
                                      </p:to>
                                    </p:set>
                                    <p:anim calcmode="lin" valueType="num">
                                      <p:cBhvr additive="base">
                                        <p:cTn dur="500" fill="hold" id="55"/>
                                        <p:tgtEl>
                                          <p:spTgt spid="41"/>
                                        </p:tgtEl>
                                        <p:attrNameLst>
                                          <p:attrName>ppt_x</p:attrName>
                                        </p:attrNameLst>
                                      </p:cBhvr>
                                      <p:tavLst>
                                        <p:tav tm="0">
                                          <p:val>
                                            <p:strVal val="#ppt_x"/>
                                          </p:val>
                                        </p:tav>
                                        <p:tav tm="100000">
                                          <p:val>
                                            <p:strVal val="#ppt_x"/>
                                          </p:val>
                                        </p:tav>
                                      </p:tavLst>
                                    </p:anim>
                                    <p:anim calcmode="lin" valueType="num">
                                      <p:cBhvr additive="base">
                                        <p:cTn dur="500" fill="hold" id="56"/>
                                        <p:tgtEl>
                                          <p:spTgt spid="41"/>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1000"/>
                                  </p:stCondLst>
                                  <p:childTnLst>
                                    <p:set>
                                      <p:cBhvr>
                                        <p:cTn dur="1" fill="hold" id="58">
                                          <p:stCondLst>
                                            <p:cond delay="0"/>
                                          </p:stCondLst>
                                        </p:cTn>
                                        <p:tgtEl>
                                          <p:spTgt spid="50"/>
                                        </p:tgtEl>
                                        <p:attrNameLst>
                                          <p:attrName>style.visibility</p:attrName>
                                        </p:attrNameLst>
                                      </p:cBhvr>
                                      <p:to>
                                        <p:strVal val="visible"/>
                                      </p:to>
                                    </p:set>
                                    <p:anim calcmode="lin" valueType="num">
                                      <p:cBhvr additive="base">
                                        <p:cTn dur="500" fill="hold" id="59"/>
                                        <p:tgtEl>
                                          <p:spTgt spid="50"/>
                                        </p:tgtEl>
                                        <p:attrNameLst>
                                          <p:attrName>ppt_x</p:attrName>
                                        </p:attrNameLst>
                                      </p:cBhvr>
                                      <p:tavLst>
                                        <p:tav tm="0">
                                          <p:val>
                                            <p:strVal val="#ppt_x"/>
                                          </p:val>
                                        </p:tav>
                                        <p:tav tm="100000">
                                          <p:val>
                                            <p:strVal val="#ppt_x"/>
                                          </p:val>
                                        </p:tav>
                                      </p:tavLst>
                                    </p:anim>
                                    <p:anim calcmode="lin" valueType="num">
                                      <p:cBhvr additive="base">
                                        <p:cTn dur="500" fill="hold" id="60"/>
                                        <p:tgtEl>
                                          <p:spTgt spid="50"/>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1">
                                  <p:stCondLst>
                                    <p:cond delay="1000"/>
                                  </p:stCondLst>
                                  <p:childTnLst>
                                    <p:set>
                                      <p:cBhvr>
                                        <p:cTn dur="1" fill="hold" id="62">
                                          <p:stCondLst>
                                            <p:cond delay="0"/>
                                          </p:stCondLst>
                                        </p:cTn>
                                        <p:tgtEl>
                                          <p:spTgt spid="51"/>
                                        </p:tgtEl>
                                        <p:attrNameLst>
                                          <p:attrName>style.visibility</p:attrName>
                                        </p:attrNameLst>
                                      </p:cBhvr>
                                      <p:to>
                                        <p:strVal val="visible"/>
                                      </p:to>
                                    </p:set>
                                    <p:anim calcmode="lin" valueType="num">
                                      <p:cBhvr additive="base">
                                        <p:cTn dur="500" fill="hold" id="63"/>
                                        <p:tgtEl>
                                          <p:spTgt spid="51"/>
                                        </p:tgtEl>
                                        <p:attrNameLst>
                                          <p:attrName>ppt_x</p:attrName>
                                        </p:attrNameLst>
                                      </p:cBhvr>
                                      <p:tavLst>
                                        <p:tav tm="0">
                                          <p:val>
                                            <p:strVal val="#ppt_x"/>
                                          </p:val>
                                        </p:tav>
                                        <p:tav tm="100000">
                                          <p:val>
                                            <p:strVal val="#ppt_x"/>
                                          </p:val>
                                        </p:tav>
                                      </p:tavLst>
                                    </p:anim>
                                    <p:anim calcmode="lin" valueType="num">
                                      <p:cBhvr additive="base">
                                        <p:cTn dur="500" fill="hold" id="64"/>
                                        <p:tgtEl>
                                          <p:spTgt spid="51"/>
                                        </p:tgtEl>
                                        <p:attrNameLst>
                                          <p:attrName>ppt_y</p:attrName>
                                        </p:attrNameLst>
                                      </p:cBhvr>
                                      <p:tavLst>
                                        <p:tav tm="0">
                                          <p:val>
                                            <p:strVal val="0-#ppt_h/2"/>
                                          </p:val>
                                        </p:tav>
                                        <p:tav tm="100000">
                                          <p:val>
                                            <p:strVal val="#ppt_y"/>
                                          </p:val>
                                        </p:tav>
                                      </p:tavLst>
                                    </p:anim>
                                  </p:childTnLst>
                                </p:cTn>
                              </p:par>
                              <p:par>
                                <p:cTn fill="hold" id="65" nodeType="withEffect" presetClass="entr" presetID="2" presetSubtype="4">
                                  <p:stCondLst>
                                    <p:cond delay="1500"/>
                                  </p:stCondLst>
                                  <p:childTnLst>
                                    <p:set>
                                      <p:cBhvr>
                                        <p:cTn dur="1" fill="hold" id="66">
                                          <p:stCondLst>
                                            <p:cond delay="0"/>
                                          </p:stCondLst>
                                        </p:cTn>
                                        <p:tgtEl>
                                          <p:spTgt spid="23"/>
                                        </p:tgtEl>
                                        <p:attrNameLst>
                                          <p:attrName>style.visibility</p:attrName>
                                        </p:attrNameLst>
                                      </p:cBhvr>
                                      <p:to>
                                        <p:strVal val="visible"/>
                                      </p:to>
                                    </p:set>
                                    <p:anim calcmode="lin" valueType="num">
                                      <p:cBhvr additive="base">
                                        <p:cTn dur="500" fill="hold" id="67"/>
                                        <p:tgtEl>
                                          <p:spTgt spid="23"/>
                                        </p:tgtEl>
                                        <p:attrNameLst>
                                          <p:attrName>ppt_x</p:attrName>
                                        </p:attrNameLst>
                                      </p:cBhvr>
                                      <p:tavLst>
                                        <p:tav tm="0">
                                          <p:val>
                                            <p:strVal val="#ppt_x"/>
                                          </p:val>
                                        </p:tav>
                                        <p:tav tm="100000">
                                          <p:val>
                                            <p:strVal val="#ppt_x"/>
                                          </p:val>
                                        </p:tav>
                                      </p:tavLst>
                                    </p:anim>
                                    <p:anim calcmode="lin" valueType="num">
                                      <p:cBhvr additive="base">
                                        <p:cTn dur="500" fill="hold" id="68"/>
                                        <p:tgtEl>
                                          <p:spTgt spid="23"/>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1500"/>
                                  </p:stCondLst>
                                  <p:childTnLst>
                                    <p:set>
                                      <p:cBhvr>
                                        <p:cTn dur="1" fill="hold" id="70">
                                          <p:stCondLst>
                                            <p:cond delay="0"/>
                                          </p:stCondLst>
                                        </p:cTn>
                                        <p:tgtEl>
                                          <p:spTgt spid="42"/>
                                        </p:tgtEl>
                                        <p:attrNameLst>
                                          <p:attrName>style.visibility</p:attrName>
                                        </p:attrNameLst>
                                      </p:cBhvr>
                                      <p:to>
                                        <p:strVal val="visible"/>
                                      </p:to>
                                    </p:set>
                                    <p:anim calcmode="lin" valueType="num">
                                      <p:cBhvr additive="base">
                                        <p:cTn dur="500" fill="hold" id="71"/>
                                        <p:tgtEl>
                                          <p:spTgt spid="42"/>
                                        </p:tgtEl>
                                        <p:attrNameLst>
                                          <p:attrName>ppt_x</p:attrName>
                                        </p:attrNameLst>
                                      </p:cBhvr>
                                      <p:tavLst>
                                        <p:tav tm="0">
                                          <p:val>
                                            <p:strVal val="#ppt_x"/>
                                          </p:val>
                                        </p:tav>
                                        <p:tav tm="100000">
                                          <p:val>
                                            <p:strVal val="#ppt_x"/>
                                          </p:val>
                                        </p:tav>
                                      </p:tavLst>
                                    </p:anim>
                                    <p:anim calcmode="lin" valueType="num">
                                      <p:cBhvr additive="base">
                                        <p:cTn dur="500" fill="hold" id="72"/>
                                        <p:tgtEl>
                                          <p:spTgt spid="42"/>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4">
                                  <p:stCondLst>
                                    <p:cond delay="1500"/>
                                  </p:stCondLst>
                                  <p:childTnLst>
                                    <p:set>
                                      <p:cBhvr>
                                        <p:cTn dur="1" fill="hold" id="74">
                                          <p:stCondLst>
                                            <p:cond delay="0"/>
                                          </p:stCondLst>
                                        </p:cTn>
                                        <p:tgtEl>
                                          <p:spTgt spid="43"/>
                                        </p:tgtEl>
                                        <p:attrNameLst>
                                          <p:attrName>style.visibility</p:attrName>
                                        </p:attrNameLst>
                                      </p:cBhvr>
                                      <p:to>
                                        <p:strVal val="visible"/>
                                      </p:to>
                                    </p:set>
                                    <p:anim calcmode="lin" valueType="num">
                                      <p:cBhvr additive="base">
                                        <p:cTn dur="500" fill="hold" id="75"/>
                                        <p:tgtEl>
                                          <p:spTgt spid="43"/>
                                        </p:tgtEl>
                                        <p:attrNameLst>
                                          <p:attrName>ppt_x</p:attrName>
                                        </p:attrNameLst>
                                      </p:cBhvr>
                                      <p:tavLst>
                                        <p:tav tm="0">
                                          <p:val>
                                            <p:strVal val="#ppt_x"/>
                                          </p:val>
                                        </p:tav>
                                        <p:tav tm="100000">
                                          <p:val>
                                            <p:strVal val="#ppt_x"/>
                                          </p:val>
                                        </p:tav>
                                      </p:tavLst>
                                    </p:anim>
                                    <p:anim calcmode="lin" valueType="num">
                                      <p:cBhvr additive="base">
                                        <p:cTn dur="500" fill="hold" id="76"/>
                                        <p:tgtEl>
                                          <p:spTgt spid="43"/>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1500"/>
                                  </p:stCondLst>
                                  <p:childTnLst>
                                    <p:set>
                                      <p:cBhvr>
                                        <p:cTn dur="1" fill="hold" id="78">
                                          <p:stCondLst>
                                            <p:cond delay="0"/>
                                          </p:stCondLst>
                                        </p:cTn>
                                        <p:tgtEl>
                                          <p:spTgt spid="44"/>
                                        </p:tgtEl>
                                        <p:attrNameLst>
                                          <p:attrName>style.visibility</p:attrName>
                                        </p:attrNameLst>
                                      </p:cBhvr>
                                      <p:to>
                                        <p:strVal val="visible"/>
                                      </p:to>
                                    </p:set>
                                    <p:anim calcmode="lin" valueType="num">
                                      <p:cBhvr additive="base">
                                        <p:cTn dur="500" fill="hold" id="79"/>
                                        <p:tgtEl>
                                          <p:spTgt spid="44"/>
                                        </p:tgtEl>
                                        <p:attrNameLst>
                                          <p:attrName>ppt_x</p:attrName>
                                        </p:attrNameLst>
                                      </p:cBhvr>
                                      <p:tavLst>
                                        <p:tav tm="0">
                                          <p:val>
                                            <p:strVal val="#ppt_x"/>
                                          </p:val>
                                        </p:tav>
                                        <p:tav tm="100000">
                                          <p:val>
                                            <p:strVal val="#ppt_x"/>
                                          </p:val>
                                        </p:tav>
                                      </p:tavLst>
                                    </p:anim>
                                    <p:anim calcmode="lin" valueType="num">
                                      <p:cBhvr additive="base">
                                        <p:cTn dur="500" fill="hold" id="80"/>
                                        <p:tgtEl>
                                          <p:spTgt spid="44"/>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1500"/>
                                  </p:stCondLst>
                                  <p:childTnLst>
                                    <p:set>
                                      <p:cBhvr>
                                        <p:cTn dur="1" fill="hold" id="82">
                                          <p:stCondLst>
                                            <p:cond delay="0"/>
                                          </p:stCondLst>
                                        </p:cTn>
                                        <p:tgtEl>
                                          <p:spTgt spid="52"/>
                                        </p:tgtEl>
                                        <p:attrNameLst>
                                          <p:attrName>style.visibility</p:attrName>
                                        </p:attrNameLst>
                                      </p:cBhvr>
                                      <p:to>
                                        <p:strVal val="visible"/>
                                      </p:to>
                                    </p:set>
                                    <p:anim calcmode="lin" valueType="num">
                                      <p:cBhvr additive="base">
                                        <p:cTn dur="500" fill="hold" id="83"/>
                                        <p:tgtEl>
                                          <p:spTgt spid="52"/>
                                        </p:tgtEl>
                                        <p:attrNameLst>
                                          <p:attrName>ppt_x</p:attrName>
                                        </p:attrNameLst>
                                      </p:cBhvr>
                                      <p:tavLst>
                                        <p:tav tm="0">
                                          <p:val>
                                            <p:strVal val="#ppt_x"/>
                                          </p:val>
                                        </p:tav>
                                        <p:tav tm="100000">
                                          <p:val>
                                            <p:strVal val="#ppt_x"/>
                                          </p:val>
                                        </p:tav>
                                      </p:tavLst>
                                    </p:anim>
                                    <p:anim calcmode="lin" valueType="num">
                                      <p:cBhvr additive="base">
                                        <p:cTn dur="500" fill="hold" id="84"/>
                                        <p:tgtEl>
                                          <p:spTgt spid="52"/>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1500"/>
                                  </p:stCondLst>
                                  <p:childTnLst>
                                    <p:set>
                                      <p:cBhvr>
                                        <p:cTn dur="1" fill="hold" id="86">
                                          <p:stCondLst>
                                            <p:cond delay="0"/>
                                          </p:stCondLst>
                                        </p:cTn>
                                        <p:tgtEl>
                                          <p:spTgt spid="53"/>
                                        </p:tgtEl>
                                        <p:attrNameLst>
                                          <p:attrName>style.visibility</p:attrName>
                                        </p:attrNameLst>
                                      </p:cBhvr>
                                      <p:to>
                                        <p:strVal val="visible"/>
                                      </p:to>
                                    </p:set>
                                    <p:anim calcmode="lin" valueType="num">
                                      <p:cBhvr additive="base">
                                        <p:cTn dur="500" fill="hold" id="87"/>
                                        <p:tgtEl>
                                          <p:spTgt spid="53"/>
                                        </p:tgtEl>
                                        <p:attrNameLst>
                                          <p:attrName>ppt_x</p:attrName>
                                        </p:attrNameLst>
                                      </p:cBhvr>
                                      <p:tavLst>
                                        <p:tav tm="0">
                                          <p:val>
                                            <p:strVal val="#ppt_x"/>
                                          </p:val>
                                        </p:tav>
                                        <p:tav tm="100000">
                                          <p:val>
                                            <p:strVal val="#ppt_x"/>
                                          </p:val>
                                        </p:tav>
                                      </p:tavLst>
                                    </p:anim>
                                    <p:anim calcmode="lin" valueType="num">
                                      <p:cBhvr additive="base">
                                        <p:cTn dur="500" fill="hold" id="88"/>
                                        <p:tgtEl>
                                          <p:spTgt spid="53"/>
                                        </p:tgtEl>
                                        <p:attrNameLst>
                                          <p:attrName>ppt_y</p:attrName>
                                        </p:attrNameLst>
                                      </p:cBhvr>
                                      <p:tavLst>
                                        <p:tav tm="0">
                                          <p:val>
                                            <p:strVal val="1+#ppt_h/2"/>
                                          </p:val>
                                        </p:tav>
                                        <p:tav tm="100000">
                                          <p:val>
                                            <p:strVal val="#ppt_y"/>
                                          </p:val>
                                        </p:tav>
                                      </p:tavLst>
                                    </p:anim>
                                  </p:childTnLst>
                                </p:cTn>
                              </p:par>
                              <p:par>
                                <p:cTn fill="hold" id="89" nodeType="withEffect" presetClass="entr" presetID="2" presetSubtype="1">
                                  <p:stCondLst>
                                    <p:cond delay="2000"/>
                                  </p:stCondLst>
                                  <p:childTnLst>
                                    <p:set>
                                      <p:cBhvr>
                                        <p:cTn dur="1" fill="hold" id="90">
                                          <p:stCondLst>
                                            <p:cond delay="0"/>
                                          </p:stCondLst>
                                        </p:cTn>
                                        <p:tgtEl>
                                          <p:spTgt spid="24"/>
                                        </p:tgtEl>
                                        <p:attrNameLst>
                                          <p:attrName>style.visibility</p:attrName>
                                        </p:attrNameLst>
                                      </p:cBhvr>
                                      <p:to>
                                        <p:strVal val="visible"/>
                                      </p:to>
                                    </p:set>
                                    <p:anim calcmode="lin" valueType="num">
                                      <p:cBhvr additive="base">
                                        <p:cTn dur="500" fill="hold" id="91"/>
                                        <p:tgtEl>
                                          <p:spTgt spid="24"/>
                                        </p:tgtEl>
                                        <p:attrNameLst>
                                          <p:attrName>ppt_x</p:attrName>
                                        </p:attrNameLst>
                                      </p:cBhvr>
                                      <p:tavLst>
                                        <p:tav tm="0">
                                          <p:val>
                                            <p:strVal val="#ppt_x"/>
                                          </p:val>
                                        </p:tav>
                                        <p:tav tm="100000">
                                          <p:val>
                                            <p:strVal val="#ppt_x"/>
                                          </p:val>
                                        </p:tav>
                                      </p:tavLst>
                                    </p:anim>
                                    <p:anim calcmode="lin" valueType="num">
                                      <p:cBhvr additive="base">
                                        <p:cTn dur="500" fill="hold" id="92"/>
                                        <p:tgtEl>
                                          <p:spTgt spid="24"/>
                                        </p:tgtEl>
                                        <p:attrNameLst>
                                          <p:attrName>ppt_y</p:attrName>
                                        </p:attrNameLst>
                                      </p:cBhvr>
                                      <p:tavLst>
                                        <p:tav tm="0">
                                          <p:val>
                                            <p:strVal val="0-#ppt_h/2"/>
                                          </p:val>
                                        </p:tav>
                                        <p:tav tm="100000">
                                          <p:val>
                                            <p:strVal val="#ppt_y"/>
                                          </p:val>
                                        </p:tav>
                                      </p:tavLst>
                                    </p:anim>
                                  </p:childTnLst>
                                </p:cTn>
                              </p:par>
                              <p:par>
                                <p:cTn fill="hold" grpId="0" id="93" nodeType="withEffect" presetClass="entr" presetID="2" presetSubtype="1">
                                  <p:stCondLst>
                                    <p:cond delay="2000"/>
                                  </p:stCondLst>
                                  <p:childTnLst>
                                    <p:set>
                                      <p:cBhvr>
                                        <p:cTn dur="1" fill="hold" id="94">
                                          <p:stCondLst>
                                            <p:cond delay="0"/>
                                          </p:stCondLst>
                                        </p:cTn>
                                        <p:tgtEl>
                                          <p:spTgt spid="45"/>
                                        </p:tgtEl>
                                        <p:attrNameLst>
                                          <p:attrName>style.visibility</p:attrName>
                                        </p:attrNameLst>
                                      </p:cBhvr>
                                      <p:to>
                                        <p:strVal val="visible"/>
                                      </p:to>
                                    </p:set>
                                    <p:anim calcmode="lin" valueType="num">
                                      <p:cBhvr additive="base">
                                        <p:cTn dur="500" fill="hold" id="95"/>
                                        <p:tgtEl>
                                          <p:spTgt spid="45"/>
                                        </p:tgtEl>
                                        <p:attrNameLst>
                                          <p:attrName>ppt_x</p:attrName>
                                        </p:attrNameLst>
                                      </p:cBhvr>
                                      <p:tavLst>
                                        <p:tav tm="0">
                                          <p:val>
                                            <p:strVal val="#ppt_x"/>
                                          </p:val>
                                        </p:tav>
                                        <p:tav tm="100000">
                                          <p:val>
                                            <p:strVal val="#ppt_x"/>
                                          </p:val>
                                        </p:tav>
                                      </p:tavLst>
                                    </p:anim>
                                    <p:anim calcmode="lin" valueType="num">
                                      <p:cBhvr additive="base">
                                        <p:cTn dur="500" fill="hold" id="96"/>
                                        <p:tgtEl>
                                          <p:spTgt spid="45"/>
                                        </p:tgtEl>
                                        <p:attrNameLst>
                                          <p:attrName>ppt_y</p:attrName>
                                        </p:attrNameLst>
                                      </p:cBhvr>
                                      <p:tavLst>
                                        <p:tav tm="0">
                                          <p:val>
                                            <p:strVal val="0-#ppt_h/2"/>
                                          </p:val>
                                        </p:tav>
                                        <p:tav tm="100000">
                                          <p:val>
                                            <p:strVal val="#ppt_y"/>
                                          </p:val>
                                        </p:tav>
                                      </p:tavLst>
                                    </p:anim>
                                  </p:childTnLst>
                                </p:cTn>
                              </p:par>
                              <p:par>
                                <p:cTn fill="hold" grpId="0" id="97" nodeType="withEffect" presetClass="entr" presetID="2" presetSubtype="1">
                                  <p:stCondLst>
                                    <p:cond delay="2000"/>
                                  </p:stCondLst>
                                  <p:childTnLst>
                                    <p:set>
                                      <p:cBhvr>
                                        <p:cTn dur="1" fill="hold" id="98">
                                          <p:stCondLst>
                                            <p:cond delay="0"/>
                                          </p:stCondLst>
                                        </p:cTn>
                                        <p:tgtEl>
                                          <p:spTgt spid="46"/>
                                        </p:tgtEl>
                                        <p:attrNameLst>
                                          <p:attrName>style.visibility</p:attrName>
                                        </p:attrNameLst>
                                      </p:cBhvr>
                                      <p:to>
                                        <p:strVal val="visible"/>
                                      </p:to>
                                    </p:set>
                                    <p:anim calcmode="lin" valueType="num">
                                      <p:cBhvr additive="base">
                                        <p:cTn dur="500" fill="hold" id="99"/>
                                        <p:tgtEl>
                                          <p:spTgt spid="46"/>
                                        </p:tgtEl>
                                        <p:attrNameLst>
                                          <p:attrName>ppt_x</p:attrName>
                                        </p:attrNameLst>
                                      </p:cBhvr>
                                      <p:tavLst>
                                        <p:tav tm="0">
                                          <p:val>
                                            <p:strVal val="#ppt_x"/>
                                          </p:val>
                                        </p:tav>
                                        <p:tav tm="100000">
                                          <p:val>
                                            <p:strVal val="#ppt_x"/>
                                          </p:val>
                                        </p:tav>
                                      </p:tavLst>
                                    </p:anim>
                                    <p:anim calcmode="lin" valueType="num">
                                      <p:cBhvr additive="base">
                                        <p:cTn dur="500" fill="hold" id="100"/>
                                        <p:tgtEl>
                                          <p:spTgt spid="46"/>
                                        </p:tgtEl>
                                        <p:attrNameLst>
                                          <p:attrName>ppt_y</p:attrName>
                                        </p:attrNameLst>
                                      </p:cBhvr>
                                      <p:tavLst>
                                        <p:tav tm="0">
                                          <p:val>
                                            <p:strVal val="0-#ppt_h/2"/>
                                          </p:val>
                                        </p:tav>
                                        <p:tav tm="100000">
                                          <p:val>
                                            <p:strVal val="#ppt_y"/>
                                          </p:val>
                                        </p:tav>
                                      </p:tavLst>
                                    </p:anim>
                                  </p:childTnLst>
                                </p:cTn>
                              </p:par>
                              <p:par>
                                <p:cTn fill="hold" grpId="0" id="101" nodeType="withEffect" presetClass="entr" presetID="2" presetSubtype="1">
                                  <p:stCondLst>
                                    <p:cond delay="2000"/>
                                  </p:stCondLst>
                                  <p:childTnLst>
                                    <p:set>
                                      <p:cBhvr>
                                        <p:cTn dur="1" fill="hold" id="102">
                                          <p:stCondLst>
                                            <p:cond delay="0"/>
                                          </p:stCondLst>
                                        </p:cTn>
                                        <p:tgtEl>
                                          <p:spTgt spid="47"/>
                                        </p:tgtEl>
                                        <p:attrNameLst>
                                          <p:attrName>style.visibility</p:attrName>
                                        </p:attrNameLst>
                                      </p:cBhvr>
                                      <p:to>
                                        <p:strVal val="visible"/>
                                      </p:to>
                                    </p:set>
                                    <p:anim calcmode="lin" valueType="num">
                                      <p:cBhvr additive="base">
                                        <p:cTn dur="500" fill="hold" id="103"/>
                                        <p:tgtEl>
                                          <p:spTgt spid="47"/>
                                        </p:tgtEl>
                                        <p:attrNameLst>
                                          <p:attrName>ppt_x</p:attrName>
                                        </p:attrNameLst>
                                      </p:cBhvr>
                                      <p:tavLst>
                                        <p:tav tm="0">
                                          <p:val>
                                            <p:strVal val="#ppt_x"/>
                                          </p:val>
                                        </p:tav>
                                        <p:tav tm="100000">
                                          <p:val>
                                            <p:strVal val="#ppt_x"/>
                                          </p:val>
                                        </p:tav>
                                      </p:tavLst>
                                    </p:anim>
                                    <p:anim calcmode="lin" valueType="num">
                                      <p:cBhvr additive="base">
                                        <p:cTn dur="500" fill="hold" id="104"/>
                                        <p:tgtEl>
                                          <p:spTgt spid="47"/>
                                        </p:tgtEl>
                                        <p:attrNameLst>
                                          <p:attrName>ppt_y</p:attrName>
                                        </p:attrNameLst>
                                      </p:cBhvr>
                                      <p:tavLst>
                                        <p:tav tm="0">
                                          <p:val>
                                            <p:strVal val="0-#ppt_h/2"/>
                                          </p:val>
                                        </p:tav>
                                        <p:tav tm="100000">
                                          <p:val>
                                            <p:strVal val="#ppt_y"/>
                                          </p:val>
                                        </p:tav>
                                      </p:tavLst>
                                    </p:anim>
                                  </p:childTnLst>
                                </p:cTn>
                              </p:par>
                              <p:par>
                                <p:cTn fill="hold" grpId="0" id="105" nodeType="withEffect" presetClass="entr" presetID="2" presetSubtype="1">
                                  <p:stCondLst>
                                    <p:cond delay="2000"/>
                                  </p:stCondLst>
                                  <p:childTnLst>
                                    <p:set>
                                      <p:cBhvr>
                                        <p:cTn dur="1" fill="hold" id="106">
                                          <p:stCondLst>
                                            <p:cond delay="0"/>
                                          </p:stCondLst>
                                        </p:cTn>
                                        <p:tgtEl>
                                          <p:spTgt spid="54"/>
                                        </p:tgtEl>
                                        <p:attrNameLst>
                                          <p:attrName>style.visibility</p:attrName>
                                        </p:attrNameLst>
                                      </p:cBhvr>
                                      <p:to>
                                        <p:strVal val="visible"/>
                                      </p:to>
                                    </p:set>
                                    <p:anim calcmode="lin" valueType="num">
                                      <p:cBhvr additive="base">
                                        <p:cTn dur="500" fill="hold" id="107"/>
                                        <p:tgtEl>
                                          <p:spTgt spid="54"/>
                                        </p:tgtEl>
                                        <p:attrNameLst>
                                          <p:attrName>ppt_x</p:attrName>
                                        </p:attrNameLst>
                                      </p:cBhvr>
                                      <p:tavLst>
                                        <p:tav tm="0">
                                          <p:val>
                                            <p:strVal val="#ppt_x"/>
                                          </p:val>
                                        </p:tav>
                                        <p:tav tm="100000">
                                          <p:val>
                                            <p:strVal val="#ppt_x"/>
                                          </p:val>
                                        </p:tav>
                                      </p:tavLst>
                                    </p:anim>
                                    <p:anim calcmode="lin" valueType="num">
                                      <p:cBhvr additive="base">
                                        <p:cTn dur="500" fill="hold" id="108"/>
                                        <p:tgtEl>
                                          <p:spTgt spid="54"/>
                                        </p:tgtEl>
                                        <p:attrNameLst>
                                          <p:attrName>ppt_y</p:attrName>
                                        </p:attrNameLst>
                                      </p:cBhvr>
                                      <p:tavLst>
                                        <p:tav tm="0">
                                          <p:val>
                                            <p:strVal val="0-#ppt_h/2"/>
                                          </p:val>
                                        </p:tav>
                                        <p:tav tm="100000">
                                          <p:val>
                                            <p:strVal val="#ppt_y"/>
                                          </p:val>
                                        </p:tav>
                                      </p:tavLst>
                                    </p:anim>
                                  </p:childTnLst>
                                </p:cTn>
                              </p:par>
                              <p:par>
                                <p:cTn fill="hold" grpId="0" id="109" nodeType="withEffect" presetClass="entr" presetID="2" presetSubtype="1">
                                  <p:stCondLst>
                                    <p:cond delay="2000"/>
                                  </p:stCondLst>
                                  <p:childTnLst>
                                    <p:set>
                                      <p:cBhvr>
                                        <p:cTn dur="1" fill="hold" id="110">
                                          <p:stCondLst>
                                            <p:cond delay="0"/>
                                          </p:stCondLst>
                                        </p:cTn>
                                        <p:tgtEl>
                                          <p:spTgt spid="55"/>
                                        </p:tgtEl>
                                        <p:attrNameLst>
                                          <p:attrName>style.visibility</p:attrName>
                                        </p:attrNameLst>
                                      </p:cBhvr>
                                      <p:to>
                                        <p:strVal val="visible"/>
                                      </p:to>
                                    </p:set>
                                    <p:anim calcmode="lin" valueType="num">
                                      <p:cBhvr additive="base">
                                        <p:cTn dur="500" fill="hold" id="111"/>
                                        <p:tgtEl>
                                          <p:spTgt spid="55"/>
                                        </p:tgtEl>
                                        <p:attrNameLst>
                                          <p:attrName>ppt_x</p:attrName>
                                        </p:attrNameLst>
                                      </p:cBhvr>
                                      <p:tavLst>
                                        <p:tav tm="0">
                                          <p:val>
                                            <p:strVal val="#ppt_x"/>
                                          </p:val>
                                        </p:tav>
                                        <p:tav tm="100000">
                                          <p:val>
                                            <p:strVal val="#ppt_x"/>
                                          </p:val>
                                        </p:tav>
                                      </p:tavLst>
                                    </p:anim>
                                    <p:anim calcmode="lin" valueType="num">
                                      <p:cBhvr additive="base">
                                        <p:cTn dur="500" fill="hold" id="112"/>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7"/>
      <p:bldP grpId="0" spid="25"/>
      <p:bldP grpId="0" spid="26"/>
      <p:bldP grpId="0" spid="39"/>
      <p:bldP grpId="0" spid="40"/>
      <p:bldP grpId="0" spid="41"/>
      <p:bldP grpId="0" spid="42"/>
      <p:bldP grpId="0" spid="43"/>
      <p:bldP grpId="0" spid="44"/>
      <p:bldP grpId="0" spid="45"/>
      <p:bldP grpId="0" spid="46"/>
      <p:bldP grpId="0" spid="47"/>
      <p:bldP grpId="0" spid="6"/>
      <p:bldP grpId="0" spid="49"/>
      <p:bldP grpId="0" spid="50"/>
      <p:bldP grpId="0" spid="51"/>
      <p:bldP grpId="0" spid="52"/>
      <p:bldP grpId="0" spid="53"/>
      <p:bldP grpId="0" spid="54"/>
      <p:bldP grpId="0" spid="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核心成员</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0" pitchFamily="34" typeface="Impact MT Std"/>
                <a:ea charset="-122" panose="020b0503020204020204" pitchFamily="34" typeface="微软雅黑"/>
              </a:rPr>
              <a:t>7</a:t>
            </a:r>
          </a:p>
        </p:txBody>
      </p:sp>
      <p:grpSp>
        <p:nvGrpSpPr>
          <p:cNvPr id="12" name="组合 11"/>
          <p:cNvGrpSpPr/>
          <p:nvPr/>
        </p:nvGrpSpPr>
        <p:grpSpPr>
          <a:xfrm>
            <a:off x="3185939" y="1739094"/>
            <a:ext cx="710200" cy="771543"/>
            <a:chOff x="3185939" y="1739094"/>
            <a:chExt cx="710200" cy="771543"/>
          </a:xfrm>
        </p:grpSpPr>
        <p:sp>
          <p:nvSpPr>
            <p:cNvPr id="13" name="任意多边形 12"/>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chemeClr val="tx1">
                    <a:lumMod val="65000"/>
                    <a:lumOff val="35000"/>
                  </a:schemeClr>
                </a:solidFill>
                <a:latin charset="0" pitchFamily="50" typeface="DIN-BoldItalic"/>
              </a:endParaRPr>
            </a:p>
          </p:txBody>
        </p:sp>
        <p:sp>
          <p:nvSpPr>
            <p:cNvPr id="14" name="椭圆 13"/>
            <p:cNvSpPr/>
            <p:nvPr/>
          </p:nvSpPr>
          <p:spPr>
            <a:xfrm>
              <a:off x="3343511" y="1739094"/>
              <a:ext cx="552628" cy="552628"/>
            </a:xfrm>
            <a:prstGeom prst="ellipse">
              <a:avLst/>
            </a:prstGeom>
            <a:solidFill>
              <a:srgbClr val="0070C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495077" y="1855520"/>
              <a:ext cx="277225" cy="313328"/>
              <a:chOff x="5753100" y="3041650"/>
              <a:chExt cx="682626" cy="771526"/>
            </a:xfrm>
            <a:solidFill>
              <a:srgbClr val="DF53DF"/>
            </a:solidFill>
          </p:grpSpPr>
          <p:sp>
            <p:nvSpPr>
              <p:cNvPr id="1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7" name="Freeform 203"/>
              <p:cNvSpPr/>
              <p:nvPr/>
            </p:nvSpPr>
            <p:spPr bwMode="auto">
              <a:xfrm>
                <a:off x="6103938" y="3413125"/>
                <a:ext cx="46038" cy="84138"/>
              </a:xfrm>
              <a:custGeom>
                <a:gdLst>
                  <a:gd fmla="*/ 2 w 12" name="T0"/>
                  <a:gd fmla="*/ 22 h 22" name="T1"/>
                  <a:gd fmla="*/ 10 w 12" name="T2"/>
                  <a:gd fmla="*/ 22 h 22" name="T3"/>
                  <a:gd fmla="*/ 12 w 12" name="T4"/>
                  <a:gd fmla="*/ 20 h 22" name="T5"/>
                  <a:gd fmla="*/ 12 w 12" name="T6"/>
                  <a:gd fmla="*/ 2 h 22" name="T7"/>
                  <a:gd fmla="*/ 10 w 12" name="T8"/>
                  <a:gd fmla="*/ 0 h 22" name="T9"/>
                  <a:gd fmla="*/ 2 w 12" name="T10"/>
                  <a:gd fmla="*/ 0 h 22" name="T11"/>
                  <a:gd fmla="*/ 0 w 12" name="T12"/>
                  <a:gd fmla="*/ 2 h 22" name="T13"/>
                  <a:gd fmla="*/ 0 w 12" name="T14"/>
                  <a:gd fmla="*/ 20 h 22" name="T15"/>
                  <a:gd fmla="*/ 2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8" name="Freeform 204"/>
              <p:cNvSpPr/>
              <p:nvPr/>
            </p:nvSpPr>
            <p:spPr bwMode="auto">
              <a:xfrm>
                <a:off x="6313488" y="3413125"/>
                <a:ext cx="46038" cy="84138"/>
              </a:xfrm>
              <a:custGeom>
                <a:gdLst>
                  <a:gd fmla="*/ 3 w 12" name="T0"/>
                  <a:gd fmla="*/ 22 h 22" name="T1"/>
                  <a:gd fmla="*/ 10 w 12" name="T2"/>
                  <a:gd fmla="*/ 22 h 22" name="T3"/>
                  <a:gd fmla="*/ 12 w 12" name="T4"/>
                  <a:gd fmla="*/ 20 h 22" name="T5"/>
                  <a:gd fmla="*/ 12 w 12" name="T6"/>
                  <a:gd fmla="*/ 2 h 22" name="T7"/>
                  <a:gd fmla="*/ 10 w 12" name="T8"/>
                  <a:gd fmla="*/ 0 h 22" name="T9"/>
                  <a:gd fmla="*/ 3 w 12" name="T10"/>
                  <a:gd fmla="*/ 0 h 22" name="T11"/>
                  <a:gd fmla="*/ 0 w 12" name="T12"/>
                  <a:gd fmla="*/ 2 h 22" name="T13"/>
                  <a:gd fmla="*/ 0 w 12" name="T14"/>
                  <a:gd fmla="*/ 20 h 22" name="T15"/>
                  <a:gd fmla="*/ 3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9" name="Freeform 205"/>
              <p:cNvSpPr>
                <a:spLocks noEditPoints="1"/>
              </p:cNvSpPr>
              <p:nvPr/>
            </p:nvSpPr>
            <p:spPr bwMode="auto">
              <a:xfrm>
                <a:off x="6030913" y="3444875"/>
                <a:ext cx="404813" cy="360363"/>
              </a:xfrm>
              <a:custGeom>
                <a:gdLst>
                  <a:gd fmla="*/ 94 w 106" name="T0"/>
                  <a:gd fmla="*/ 0 h 95" name="T1"/>
                  <a:gd fmla="*/ 91 w 106" name="T2"/>
                  <a:gd fmla="*/ 0 h 95" name="T3"/>
                  <a:gd fmla="*/ 91 w 106" name="T4"/>
                  <a:gd fmla="*/ 12 h 95" name="T5"/>
                  <a:gd fmla="*/ 84 w 106" name="T6"/>
                  <a:gd fmla="*/ 18 h 95" name="T7"/>
                  <a:gd fmla="*/ 77 w 106" name="T8"/>
                  <a:gd fmla="*/ 18 h 95" name="T9"/>
                  <a:gd fmla="*/ 70 w 106" name="T10"/>
                  <a:gd fmla="*/ 12 h 95" name="T11"/>
                  <a:gd fmla="*/ 70 w 106" name="T12"/>
                  <a:gd fmla="*/ 0 h 95" name="T13"/>
                  <a:gd fmla="*/ 36 w 106" name="T14"/>
                  <a:gd fmla="*/ 0 h 95" name="T15"/>
                  <a:gd fmla="*/ 36 w 106" name="T16"/>
                  <a:gd fmla="*/ 12 h 95" name="T17"/>
                  <a:gd fmla="*/ 29 w 106" name="T18"/>
                  <a:gd fmla="*/ 18 h 95" name="T19"/>
                  <a:gd fmla="*/ 21 w 106" name="T20"/>
                  <a:gd fmla="*/ 18 h 95" name="T21"/>
                  <a:gd fmla="*/ 15 w 106" name="T22"/>
                  <a:gd fmla="*/ 12 h 95" name="T23"/>
                  <a:gd fmla="*/ 15 w 106" name="T24"/>
                  <a:gd fmla="*/ 0 h 95" name="T25"/>
                  <a:gd fmla="*/ 12 w 106" name="T26"/>
                  <a:gd fmla="*/ 0 h 95" name="T27"/>
                  <a:gd fmla="*/ 0 w 106" name="T28"/>
                  <a:gd fmla="*/ 13 h 95" name="T29"/>
                  <a:gd fmla="*/ 0 w 106" name="T30"/>
                  <a:gd fmla="*/ 36 h 95" name="T31"/>
                  <a:gd fmla="*/ 0 w 106" name="T32"/>
                  <a:gd fmla="*/ 83 h 95" name="T33"/>
                  <a:gd fmla="*/ 12 w 106" name="T34"/>
                  <a:gd fmla="*/ 95 h 95" name="T35"/>
                  <a:gd fmla="*/ 94 w 106" name="T36"/>
                  <a:gd fmla="*/ 95 h 95" name="T37"/>
                  <a:gd fmla="*/ 106 w 106" name="T38"/>
                  <a:gd fmla="*/ 83 h 95" name="T39"/>
                  <a:gd fmla="*/ 106 w 106" name="T40"/>
                  <a:gd fmla="*/ 36 h 95" name="T41"/>
                  <a:gd fmla="*/ 106 w 106" name="T42"/>
                  <a:gd fmla="*/ 13 h 95" name="T43"/>
                  <a:gd fmla="*/ 94 w 106" name="T44"/>
                  <a:gd fmla="*/ 0 h 95" name="T45"/>
                  <a:gd fmla="*/ 98 w 106" name="T46"/>
                  <a:gd fmla="*/ 83 h 95" name="T47"/>
                  <a:gd fmla="*/ 94 w 106" name="T48"/>
                  <a:gd fmla="*/ 88 h 95" name="T49"/>
                  <a:gd fmla="*/ 12 w 106" name="T50"/>
                  <a:gd fmla="*/ 88 h 95" name="T51"/>
                  <a:gd fmla="*/ 8 w 106" name="T52"/>
                  <a:gd fmla="*/ 83 h 95" name="T53"/>
                  <a:gd fmla="*/ 8 w 106" name="T54"/>
                  <a:gd fmla="*/ 36 h 95" name="T55"/>
                  <a:gd fmla="*/ 98 w 106" name="T56"/>
                  <a:gd fmla="*/ 36 h 95" name="T57"/>
                  <a:gd fmla="*/ 98 w 106" name="T58"/>
                  <a:gd fmla="*/ 83 h 9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5" w="10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0"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1"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2"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3"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4"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5"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6"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7"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8"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9" name="Rectangle 215"/>
              <p:cNvSpPr>
                <a:spLocks noChangeArrowheads="1"/>
              </p:cNvSpPr>
              <p:nvPr/>
            </p:nvSpPr>
            <p:spPr bwMode="auto">
              <a:xfrm>
                <a:off x="5965825" y="33988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30" name="Freeform 216"/>
              <p:cNvSpPr>
                <a:spLocks noEditPoints="1"/>
              </p:cNvSpPr>
              <p:nvPr/>
            </p:nvSpPr>
            <p:spPr bwMode="auto">
              <a:xfrm>
                <a:off x="5753100" y="3208338"/>
                <a:ext cx="427038" cy="604838"/>
              </a:xfrm>
              <a:custGeom>
                <a:gdLst>
                  <a:gd fmla="*/ 111 w 112" name="T0"/>
                  <a:gd fmla="*/ 23 h 159" name="T1"/>
                  <a:gd fmla="*/ 106 w 112" name="T2"/>
                  <a:gd fmla="*/ 19 h 159" name="T3"/>
                  <a:gd fmla="*/ 83 w 112" name="T4"/>
                  <a:gd fmla="*/ 2 h 159" name="T5"/>
                  <a:gd fmla="*/ 77 w 112" name="T6"/>
                  <a:gd fmla="*/ 0 h 159" name="T7"/>
                  <a:gd fmla="*/ 70 w 112" name="T8"/>
                  <a:gd fmla="*/ 0 h 159" name="T9"/>
                  <a:gd fmla="*/ 68 w 112" name="T10"/>
                  <a:gd fmla="*/ 10 h 159" name="T11"/>
                  <a:gd fmla="*/ 56 w 112" name="T12"/>
                  <a:gd fmla="*/ 50 h 159" name="T13"/>
                  <a:gd fmla="*/ 56 w 112" name="T14"/>
                  <a:gd fmla="*/ 51 h 159" name="T15"/>
                  <a:gd fmla="*/ 56 w 112" name="T16"/>
                  <a:gd fmla="*/ 50 h 159" name="T17"/>
                  <a:gd fmla="*/ 45 w 112" name="T18"/>
                  <a:gd fmla="*/ 10 h 159" name="T19"/>
                  <a:gd fmla="*/ 43 w 112" name="T20"/>
                  <a:gd fmla="*/ 0 h 159" name="T21"/>
                  <a:gd fmla="*/ 35 w 112" name="T22"/>
                  <a:gd fmla="*/ 0 h 159" name="T23"/>
                  <a:gd fmla="*/ 28 w 112" name="T24"/>
                  <a:gd fmla="*/ 4 h 159" name="T25"/>
                  <a:gd fmla="*/ 0 w 112" name="T26"/>
                  <a:gd fmla="*/ 44 h 159" name="T27"/>
                  <a:gd fmla="*/ 0 w 112" name="T28"/>
                  <a:gd fmla="*/ 44 h 159" name="T29"/>
                  <a:gd fmla="*/ 0 w 112" name="T30"/>
                  <a:gd fmla="*/ 45 h 159" name="T31"/>
                  <a:gd fmla="*/ 2 w 112" name="T32"/>
                  <a:gd fmla="*/ 48 h 159" name="T33"/>
                  <a:gd fmla="*/ 9 w 112" name="T34"/>
                  <a:gd fmla="*/ 61 h 159" name="T35"/>
                  <a:gd fmla="*/ 29 w 112" name="T36"/>
                  <a:gd fmla="*/ 72 h 159" name="T37"/>
                  <a:gd fmla="*/ 29 w 112" name="T38"/>
                  <a:gd fmla="*/ 84 h 159" name="T39"/>
                  <a:gd fmla="*/ 34 w 112" name="T40"/>
                  <a:gd fmla="*/ 159 h 159" name="T41"/>
                  <a:gd fmla="*/ 55 w 112" name="T42"/>
                  <a:gd fmla="*/ 84 h 159" name="T43"/>
                  <a:gd fmla="*/ 60 w 112" name="T44"/>
                  <a:gd fmla="*/ 159 h 159" name="T45"/>
                  <a:gd fmla="*/ 67 w 112" name="T46"/>
                  <a:gd fmla="*/ 145 h 159" name="T47"/>
                  <a:gd fmla="*/ 76 w 112" name="T48"/>
                  <a:gd fmla="*/ 59 h 159" name="T49"/>
                  <a:gd fmla="*/ 110 w 112" name="T50"/>
                  <a:gd fmla="*/ 41 h 159" name="T51"/>
                  <a:gd fmla="*/ 112 w 112" name="T52"/>
                  <a:gd fmla="*/ 24 h 159" name="T53"/>
                  <a:gd fmla="*/ 27 w 112" name="T54"/>
                  <a:gd fmla="*/ 51 h 159" name="T55"/>
                  <a:gd fmla="*/ 21 w 112" name="T56"/>
                  <a:gd fmla="*/ 40 h 159" name="T57"/>
                  <a:gd fmla="*/ 30 w 112" name="T58"/>
                  <a:gd fmla="*/ 55 h 159" name="T59"/>
                  <a:gd fmla="*/ 68 w 112" name="T60"/>
                  <a:gd fmla="*/ 39 h 159" name="T61"/>
                  <a:gd fmla="*/ 82 w 112" name="T62"/>
                  <a:gd fmla="*/ 25 h 159" name="T63"/>
                  <a:gd fmla="*/ 88 w 112" name="T64"/>
                  <a:gd fmla="*/ 30 h 15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9" w="112">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31" name="Freeform 217"/>
              <p:cNvSpPr/>
              <p:nvPr/>
            </p:nvSpPr>
            <p:spPr bwMode="auto">
              <a:xfrm>
                <a:off x="5946775" y="3201988"/>
                <a:ext cx="42863" cy="44450"/>
              </a:xfrm>
              <a:custGeom>
                <a:gdLst>
                  <a:gd fmla="*/ 22 w 27" name="T0"/>
                  <a:gd fmla="*/ 0 h 28" name="T1"/>
                  <a:gd fmla="*/ 27 w 27" name="T2"/>
                  <a:gd fmla="*/ 16 h 28" name="T3"/>
                  <a:gd fmla="*/ 12 w 27" name="T4"/>
                  <a:gd fmla="*/ 28 h 28" name="T5"/>
                  <a:gd fmla="*/ 0 w 27" name="T6"/>
                  <a:gd fmla="*/ 16 h 28" name="T7"/>
                  <a:gd fmla="*/ 5 w 27" name="T8"/>
                  <a:gd fmla="*/ 0 h 28" name="T9"/>
                  <a:gd fmla="*/ 22 w 27" name="T10"/>
                  <a:gd fmla="*/ 0 h 28" name="T11"/>
                </a:gdLst>
                <a:cxnLst>
                  <a:cxn ang="0">
                    <a:pos x="T0" y="T1"/>
                  </a:cxn>
                  <a:cxn ang="0">
                    <a:pos x="T2" y="T3"/>
                  </a:cxn>
                  <a:cxn ang="0">
                    <a:pos x="T4" y="T5"/>
                  </a:cxn>
                  <a:cxn ang="0">
                    <a:pos x="T6" y="T7"/>
                  </a:cxn>
                  <a:cxn ang="0">
                    <a:pos x="T8" y="T9"/>
                  </a:cxn>
                  <a:cxn ang="0">
                    <a:pos x="T10" y="T11"/>
                  </a:cxn>
                </a:cxnLst>
                <a:rect b="b" l="0" r="r" t="0"/>
                <a:pathLst>
                  <a:path h="28" w="27">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32" name="Freeform 218"/>
              <p:cNvSpPr/>
              <p:nvPr/>
            </p:nvSpPr>
            <p:spPr bwMode="auto">
              <a:xfrm>
                <a:off x="5946775" y="3232150"/>
                <a:ext cx="42863" cy="185738"/>
              </a:xfrm>
              <a:custGeom>
                <a:gdLst>
                  <a:gd fmla="*/ 22 w 27" name="T0"/>
                  <a:gd fmla="*/ 0 h 117" name="T1"/>
                  <a:gd fmla="*/ 27 w 27" name="T2"/>
                  <a:gd fmla="*/ 105 h 117" name="T3"/>
                  <a:gd fmla="*/ 12 w 27" name="T4"/>
                  <a:gd fmla="*/ 117 h 117" name="T5"/>
                  <a:gd fmla="*/ 0 w 27" name="T6"/>
                  <a:gd fmla="*/ 105 h 117" name="T7"/>
                  <a:gd fmla="*/ 5 w 27" name="T8"/>
                  <a:gd fmla="*/ 0 h 117" name="T9"/>
                  <a:gd fmla="*/ 22 w 27" name="T10"/>
                  <a:gd fmla="*/ 0 h 117" name="T11"/>
                </a:gdLst>
                <a:cxnLst>
                  <a:cxn ang="0">
                    <a:pos x="T0" y="T1"/>
                  </a:cxn>
                  <a:cxn ang="0">
                    <a:pos x="T2" y="T3"/>
                  </a:cxn>
                  <a:cxn ang="0">
                    <a:pos x="T4" y="T5"/>
                  </a:cxn>
                  <a:cxn ang="0">
                    <a:pos x="T6" y="T7"/>
                  </a:cxn>
                  <a:cxn ang="0">
                    <a:pos x="T8" y="T9"/>
                  </a:cxn>
                  <a:cxn ang="0">
                    <a:pos x="T10" y="T11"/>
                  </a:cxn>
                </a:cxnLst>
                <a:rect b="b" l="0" r="r" t="0"/>
                <a:pathLst>
                  <a:path h="117" w="2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grpSp>
      <p:sp>
        <p:nvSpPr>
          <p:cNvPr id="33" name="Oval 21"/>
          <p:cNvSpPr/>
          <p:nvPr/>
        </p:nvSpPr>
        <p:spPr>
          <a:xfrm>
            <a:off x="1673664" y="2194323"/>
            <a:ext cx="1932614" cy="1932614"/>
          </a:xfrm>
          <a:prstGeom prst="ellipse">
            <a:avLst/>
          </a:prstGeom>
          <a:solidFill>
            <a:srgbClr val="0070C0"/>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34" name="椭圆 33"/>
          <p:cNvSpPr/>
          <p:nvPr/>
        </p:nvSpPr>
        <p:spPr>
          <a:xfrm>
            <a:off x="1831902" y="2352012"/>
            <a:ext cx="1616138" cy="1617237"/>
          </a:xfrm>
          <a:prstGeom prst="ellipse">
            <a:avLst/>
          </a:prstGeom>
          <a:blipFill dpi="0" rotWithShape="1">
            <a:blip r:embed="rId3">
              <a:extLst>
                <a:ext uri="{BEBA8EAE-BF5A-486C-A8C5-ECC9F3942E4B}">
                  <a14:imgProps>
                    <a14:imgLayer xmlns:d3p1="http://schemas.openxmlformats.org/officeDocument/2006/relationships" d3p1:embed="">
                      <a14:imgEffect>
                        <a14:artisticBlur/>
                      </a14:imgEffect>
                      <a14:imgEffect>
                        <a14:brightnessContrast bright="17000"/>
                      </a14:imgEffect>
                      <a14:imgEffect>
                        <a14:sharpenSoften amount="-100000"/>
                      </a14:imgEffect>
                    </a14:imgLayer>
                  </a14:imgProps>
                </a:ext>
                <a:ext uri="{28A0092B-C50C-407E-A947-70E740481C1C}">
                  <a14:useLocalDpi/>
                </a:ext>
              </a:extLst>
            </a:blip>
            <a:stretch>
              <a:fillRect b="-116071" l="-1175" r="-169083" t="-4762"/>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35" name="矩形 34"/>
          <p:cNvSpPr/>
          <p:nvPr/>
        </p:nvSpPr>
        <p:spPr>
          <a:xfrm>
            <a:off x="6210803" y="2456388"/>
            <a:ext cx="3312368"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团队协作</a:t>
            </a:r>
          </a:p>
        </p:txBody>
      </p:sp>
      <p:sp>
        <p:nvSpPr>
          <p:cNvPr id="36" name="矩形 35"/>
          <p:cNvSpPr/>
          <p:nvPr/>
        </p:nvSpPr>
        <p:spPr>
          <a:xfrm>
            <a:off x="6210803" y="2860904"/>
            <a:ext cx="2448272"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沟通交流</a:t>
            </a:r>
          </a:p>
        </p:txBody>
      </p:sp>
      <p:sp>
        <p:nvSpPr>
          <p:cNvPr id="37" name="矩形 36"/>
          <p:cNvSpPr/>
          <p:nvPr/>
        </p:nvSpPr>
        <p:spPr>
          <a:xfrm>
            <a:off x="6210803" y="3256984"/>
            <a:ext cx="388843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业务知识</a:t>
            </a:r>
          </a:p>
        </p:txBody>
      </p:sp>
      <p:sp>
        <p:nvSpPr>
          <p:cNvPr id="38" name="矩形 37"/>
          <p:cNvSpPr/>
          <p:nvPr/>
        </p:nvSpPr>
        <p:spPr>
          <a:xfrm>
            <a:off x="6210803" y="3652992"/>
            <a:ext cx="216024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latin charset="-122" panose="020b0503020204020204" pitchFamily="34" typeface="微软雅黑"/>
                <a:ea charset="-122" panose="020b0503020204020204" pitchFamily="34" typeface="微软雅黑"/>
              </a:rPr>
              <a:t>情绪管理</a:t>
            </a:r>
          </a:p>
        </p:txBody>
      </p:sp>
      <p:sp>
        <p:nvSpPr>
          <p:cNvPr id="39" name="文本框 5"/>
          <p:cNvSpPr txBox="1"/>
          <p:nvPr/>
        </p:nvSpPr>
        <p:spPr>
          <a:xfrm>
            <a:off x="6210803" y="2060848"/>
            <a:ext cx="122413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技能：：</a:t>
            </a:r>
          </a:p>
        </p:txBody>
      </p:sp>
      <p:sp>
        <p:nvSpPr>
          <p:cNvPr id="40" name="文本框 9"/>
          <p:cNvSpPr txBox="1"/>
          <p:nvPr/>
        </p:nvSpPr>
        <p:spPr>
          <a:xfrm>
            <a:off x="10212450" y="2511825"/>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0" pitchFamily="34" typeface="Impact MT Std"/>
                <a:ea charset="-122" panose="020b0503020204020204" pitchFamily="34" typeface="微软雅黑"/>
              </a:rPr>
              <a:t>80%</a:t>
            </a:r>
          </a:p>
        </p:txBody>
      </p:sp>
      <p:sp>
        <p:nvSpPr>
          <p:cNvPr id="41" name="文本框 40"/>
          <p:cNvSpPr txBox="1"/>
          <p:nvPr/>
        </p:nvSpPr>
        <p:spPr>
          <a:xfrm>
            <a:off x="10207246" y="3280484"/>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0" pitchFamily="34" typeface="Impact MT Std"/>
                <a:ea charset="-122" panose="020b0503020204020204" pitchFamily="34" typeface="微软雅黑"/>
              </a:rPr>
              <a:t>95%</a:t>
            </a:r>
          </a:p>
        </p:txBody>
      </p:sp>
      <p:sp>
        <p:nvSpPr>
          <p:cNvPr id="42" name="文本框 41"/>
          <p:cNvSpPr txBox="1"/>
          <p:nvPr/>
        </p:nvSpPr>
        <p:spPr>
          <a:xfrm>
            <a:off x="10207246" y="3676491"/>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0" pitchFamily="34" typeface="Impact MT Std"/>
                <a:ea charset="-122" panose="020b0503020204020204" pitchFamily="34" typeface="微软雅黑"/>
              </a:rPr>
              <a:t>50%</a:t>
            </a:r>
          </a:p>
        </p:txBody>
      </p:sp>
      <p:sp>
        <p:nvSpPr>
          <p:cNvPr id="43" name="文本框 42"/>
          <p:cNvSpPr txBox="1"/>
          <p:nvPr/>
        </p:nvSpPr>
        <p:spPr>
          <a:xfrm>
            <a:off x="10210053" y="2907905"/>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0" pitchFamily="34" typeface="Impact MT Std"/>
                <a:ea charset="-122" panose="020b0503020204020204" pitchFamily="34" typeface="微软雅黑"/>
              </a:rPr>
              <a:t>70%</a:t>
            </a:r>
          </a:p>
        </p:txBody>
      </p:sp>
      <p:sp>
        <p:nvSpPr>
          <p:cNvPr id="44" name="文本框 11"/>
          <p:cNvSpPr txBox="1"/>
          <p:nvPr/>
        </p:nvSpPr>
        <p:spPr>
          <a:xfrm>
            <a:off x="7013974" y="3163333"/>
            <a:ext cx="906077" cy="365760"/>
          </a:xfrm>
          <a:prstGeom prst="rect">
            <a:avLst/>
          </a:prstGeom>
          <a:noFill/>
        </p:spPr>
        <p:txBody>
          <a:bodyPr rtlCol="0" wrap="square">
            <a:spAutoFit/>
          </a:bodyPr>
          <a:lstStyle/>
          <a:p>
            <a:endParaRPr altLang="en-US" lang="zh-CN">
              <a:latin charset="-122" panose="020b0503020204020204" pitchFamily="34" typeface="微软雅黑"/>
              <a:ea charset="-122" panose="020b0503020204020204" pitchFamily="34" typeface="微软雅黑"/>
            </a:endParaRPr>
          </a:p>
        </p:txBody>
      </p:sp>
      <p:grpSp>
        <p:nvGrpSpPr>
          <p:cNvPr id="45" name="组合 44"/>
          <p:cNvGrpSpPr/>
          <p:nvPr/>
        </p:nvGrpSpPr>
        <p:grpSpPr>
          <a:xfrm>
            <a:off x="3937347" y="2297667"/>
            <a:ext cx="2104592" cy="1547599"/>
            <a:chOff x="4080015" y="2124888"/>
            <a:chExt cx="2104592" cy="1547599"/>
          </a:xfrm>
        </p:grpSpPr>
        <p:sp>
          <p:nvSpPr>
            <p:cNvPr id="46" name="文本框 10"/>
            <p:cNvSpPr txBox="1"/>
            <p:nvPr/>
          </p:nvSpPr>
          <p:spPr>
            <a:xfrm>
              <a:off x="4080015" y="2124888"/>
              <a:ext cx="1729539"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人物介绍：</a:t>
              </a:r>
            </a:p>
          </p:txBody>
        </p:sp>
        <p:sp>
          <p:nvSpPr>
            <p:cNvPr id="47" name="Rectangle 1"/>
            <p:cNvSpPr>
              <a:spLocks noChangeArrowheads="1"/>
            </p:cNvSpPr>
            <p:nvPr/>
          </p:nvSpPr>
          <p:spPr bwMode="auto">
            <a:xfrm>
              <a:off x="4138622" y="2650174"/>
              <a:ext cx="2045985" cy="1036296"/>
            </a:xfrm>
            <a:prstGeom prst="rect">
              <a:avLst/>
            </a:prstGeom>
            <a:noFill/>
            <a:ln>
              <a:noFill/>
            </a:ln>
            <a:effectLst/>
          </p:spPr>
          <p:txBody>
            <a:bodyPr anchor="ctr" anchorCtr="0" bIns="76176" compatLnSpc="1" lIns="0" numCol="1" rIns="0" tIns="0" vert="horz" wrap="square">
              <a:spAutoFit/>
            </a:bodyPr>
            <a:lstStyle/>
            <a:p>
              <a:pPr algn="l" defTabSz="914400" eaLnBrk="0" fontAlgn="base" hangingPunct="0" indent="0" latinLnBrk="0" lvl="0" marL="0" marR="0" rtl="0">
                <a:lnSpc>
                  <a:spcPct val="150000"/>
                </a:lnSpc>
                <a:spcBef>
                  <a:spcPct val="0"/>
                </a:spcBef>
                <a:spcAft>
                  <a:spcPct val="0"/>
                </a:spcAft>
                <a:buClrTx/>
                <a:buSzTx/>
                <a:buFontTx/>
                <a:buNone/>
              </a:pPr>
              <a:r>
                <a:rPr lang="zh-CN" sz="1400">
                  <a:solidFill>
                    <a:schemeClr val="bg1">
                      <a:lumMod val="50000"/>
                    </a:schemeClr>
                  </a:solidFill>
                  <a:latin charset="-122" panose="020b0503020204020204" pitchFamily="34" typeface="微软雅黑"/>
                  <a:ea charset="-122" panose="020b0503020204020204" pitchFamily="34" typeface="微软雅黑"/>
                </a:rPr>
                <a:t>上海复旦大学哲学系毕业，之后取得香港浸会大学传播硕士学位。 </a:t>
              </a:r>
            </a:p>
          </p:txBody>
        </p:sp>
      </p:grpSp>
      <p:grpSp>
        <p:nvGrpSpPr>
          <p:cNvPr id="48" name="组合 47"/>
          <p:cNvGrpSpPr/>
          <p:nvPr/>
        </p:nvGrpSpPr>
        <p:grpSpPr>
          <a:xfrm>
            <a:off x="1703512" y="4522475"/>
            <a:ext cx="2908196" cy="922749"/>
            <a:chOff x="1703512" y="4666491"/>
            <a:chExt cx="2908196" cy="922749"/>
          </a:xfrm>
        </p:grpSpPr>
        <p:sp>
          <p:nvSpPr>
            <p:cNvPr id="49" name="文本框 18"/>
            <p:cNvSpPr txBox="1"/>
            <p:nvPr/>
          </p:nvSpPr>
          <p:spPr>
            <a:xfrm>
              <a:off x="1703512" y="4666491"/>
              <a:ext cx="2088232" cy="762000"/>
            </a:xfrm>
            <a:prstGeom prst="rect">
              <a:avLst/>
            </a:prstGeom>
            <a:noFill/>
          </p:spPr>
          <p:txBody>
            <a:bodyPr rtlCol="0" wrap="square">
              <a:spAutoFit/>
            </a:bodyPr>
            <a:lstStyle/>
            <a:p>
              <a:r>
                <a:rPr altLang="zh-CN" lang="en-US" smtClean="0" sz="4400">
                  <a:solidFill>
                    <a:schemeClr val="bg1">
                      <a:lumMod val="50000"/>
                    </a:schemeClr>
                  </a:solidFill>
                  <a:latin charset="-122" panose="020b0503020204020204" pitchFamily="34" typeface="微软雅黑"/>
                  <a:ea charset="-122" panose="020b0503020204020204" pitchFamily="34" typeface="微软雅黑"/>
                </a:rPr>
                <a:t>DAIEN</a:t>
              </a:r>
            </a:p>
          </p:txBody>
        </p:sp>
        <p:cxnSp>
          <p:nvCxnSpPr>
            <p:cNvPr id="50" name="直接连接符 49"/>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503712" y="5219909"/>
              <a:ext cx="1097280" cy="365760"/>
            </a:xfrm>
            <a:prstGeom prst="rect">
              <a:avLst/>
            </a:prstGeom>
          </p:spPr>
          <p:txBody>
            <a:bodyPr wrap="none">
              <a:spAutoFit/>
            </a:bodyPr>
            <a:lstStyle/>
            <a:p>
              <a:r>
                <a:rPr altLang="en-US" lang="zh-CN" smtClean="0">
                  <a:solidFill>
                    <a:schemeClr val="bg1">
                      <a:lumMod val="50000"/>
                    </a:schemeClr>
                  </a:solidFill>
                  <a:latin charset="-122" panose="020b0503020204020204" pitchFamily="34" typeface="微软雅黑"/>
                  <a:ea charset="-122" panose="020b0503020204020204" pitchFamily="34" typeface="微软雅黑"/>
                </a:rPr>
                <a:t>设计总监</a:t>
              </a:r>
            </a:p>
          </p:txBody>
        </p:sp>
      </p:grpSp>
      <p:grpSp>
        <p:nvGrpSpPr>
          <p:cNvPr id="52" name="组合 51"/>
          <p:cNvGrpSpPr/>
          <p:nvPr/>
        </p:nvGrpSpPr>
        <p:grpSpPr>
          <a:xfrm>
            <a:off x="4873451" y="4580110"/>
            <a:ext cx="5992767" cy="842466"/>
            <a:chOff x="5073372" y="4724126"/>
            <a:chExt cx="5992767" cy="842466"/>
          </a:xfrm>
        </p:grpSpPr>
        <p:cxnSp>
          <p:nvCxnSpPr>
            <p:cNvPr id="53" name="直接连接符 5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文本框 49"/>
            <p:cNvSpPr txBox="1"/>
            <p:nvPr/>
          </p:nvSpPr>
          <p:spPr>
            <a:xfrm>
              <a:off x="8509856" y="4724126"/>
              <a:ext cx="2556284" cy="518160"/>
            </a:xfrm>
            <a:prstGeom prst="rect">
              <a:avLst/>
            </a:prstGeom>
            <a:noFill/>
          </p:spPr>
          <p:txBody>
            <a:bodyPr rtlCol="0" wrap="square">
              <a:spAutoFit/>
            </a:bodyPr>
            <a:lstStyle/>
            <a:p>
              <a:r>
                <a:rPr altLang="en-US" lang="zh-CN" smtClean="0" sz="1400">
                  <a:solidFill>
                    <a:schemeClr val="bg1">
                      <a:lumMod val="50000"/>
                    </a:schemeClr>
                  </a:solidFill>
                  <a:latin charset="-122" panose="020b0503020204020204" pitchFamily="34" typeface="微软雅黑"/>
                  <a:ea charset="-122" panose="020b0503020204020204" pitchFamily="34" typeface="微软雅黑"/>
                </a:rPr>
                <a:t>工作岗位说明及日常工作内容阐述。</a:t>
              </a:r>
            </a:p>
          </p:txBody>
        </p:sp>
        <p:pic>
          <p:nvPicPr>
            <p:cNvPr id="55" name="图片 54"/>
            <p:cNvPicPr>
              <a:picLocks noChangeAspect="1"/>
            </p:cNvPicPr>
            <p:nvPr/>
          </p:nvPicPr>
          <p:blipFill>
            <a:blip r:embed="rId4">
              <a:extLst>
                <a:ext uri="{BEBA8EAE-BF5A-486C-A8C5-ECC9F3942E4B}">
                  <a14:imgProps>
                    <a14:imgLayer xmlns:d3p1="http://schemas.openxmlformats.org/officeDocument/2006/relationships" d3p1:embed="">
                      <a14:imgEffect>
                        <a14:backgroundRemoval b="90000" l="10000" r="90000" t="10000">
                          <a14:foregroundMark x1="35742" x2="35742" y1="45898" y2="45898"/>
                          <a14:backgroundMark x1="34570" x2="34570" y1="53906" y2="53906"/>
                        </a14:backgroundRemoval>
                      </a14:imgEffect>
                    </a14:imgLayer>
                  </a14:imgProps>
                </a:ext>
                <a:ext uri="{28A0092B-C50C-407E-A947-70E740481C1C}">
                  <a14:useLocalDpi/>
                </a:ext>
              </a:extLst>
            </a:blip>
            <a:stretch>
              <a:fillRect/>
            </a:stretch>
          </p:blipFill>
          <p:spPr>
            <a:xfrm>
              <a:off x="7878872" y="4762457"/>
              <a:ext cx="504000" cy="504000"/>
            </a:xfrm>
            <a:prstGeom prst="ellipse">
              <a:avLst/>
            </a:prstGeom>
            <a:solidFill>
              <a:srgbClr val="0070C0"/>
            </a:solidFill>
          </p:spPr>
        </p:pic>
      </p:gr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par>
                                <p:cTn fill="hold" id="17" nodeType="withEffect" presetClass="entr" presetID="53" presetSubtype="0">
                                  <p:stCondLst>
                                    <p:cond delay="50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animEffect filter="fade" transition="in">
                                      <p:cBhvr>
                                        <p:cTn dur="500" id="21"/>
                                        <p:tgtEl>
                                          <p:spTgt spid="12"/>
                                        </p:tgtEl>
                                      </p:cBhvr>
                                    </p:animEffect>
                                  </p:childTnLst>
                                </p:cTn>
                              </p:par>
                              <p:par>
                                <p:cTn fill="hold" grpId="0" id="22" nodeType="withEffect" presetClass="entr" presetID="53" presetSubtype="0">
                                  <p:stCondLst>
                                    <p:cond delay="500"/>
                                  </p:stCondLst>
                                  <p:childTnLst>
                                    <p:set>
                                      <p:cBhvr>
                                        <p:cTn dur="1" fill="hold" id="23">
                                          <p:stCondLst>
                                            <p:cond delay="0"/>
                                          </p:stCondLst>
                                        </p:cTn>
                                        <p:tgtEl>
                                          <p:spTgt spid="33"/>
                                        </p:tgtEl>
                                        <p:attrNameLst>
                                          <p:attrName>style.visibility</p:attrName>
                                        </p:attrNameLst>
                                      </p:cBhvr>
                                      <p:to>
                                        <p:strVal val="visible"/>
                                      </p:to>
                                    </p:set>
                                    <p:anim calcmode="lin" valueType="num">
                                      <p:cBhvr>
                                        <p:cTn dur="500" fill="hold" id="24"/>
                                        <p:tgtEl>
                                          <p:spTgt spid="33"/>
                                        </p:tgtEl>
                                        <p:attrNameLst>
                                          <p:attrName>ppt_w</p:attrName>
                                        </p:attrNameLst>
                                      </p:cBhvr>
                                      <p:tavLst>
                                        <p:tav tm="0">
                                          <p:val>
                                            <p:fltVal val="0"/>
                                          </p:val>
                                        </p:tav>
                                        <p:tav tm="100000">
                                          <p:val>
                                            <p:strVal val="#ppt_w"/>
                                          </p:val>
                                        </p:tav>
                                      </p:tavLst>
                                    </p:anim>
                                    <p:anim calcmode="lin" valueType="num">
                                      <p:cBhvr>
                                        <p:cTn dur="500" fill="hold" id="25"/>
                                        <p:tgtEl>
                                          <p:spTgt spid="33"/>
                                        </p:tgtEl>
                                        <p:attrNameLst>
                                          <p:attrName>ppt_h</p:attrName>
                                        </p:attrNameLst>
                                      </p:cBhvr>
                                      <p:tavLst>
                                        <p:tav tm="0">
                                          <p:val>
                                            <p:fltVal val="0"/>
                                          </p:val>
                                        </p:tav>
                                        <p:tav tm="100000">
                                          <p:val>
                                            <p:strVal val="#ppt_h"/>
                                          </p:val>
                                        </p:tav>
                                      </p:tavLst>
                                    </p:anim>
                                    <p:animEffect filter="fade" transition="in">
                                      <p:cBhvr>
                                        <p:cTn dur="500" id="26"/>
                                        <p:tgtEl>
                                          <p:spTgt spid="33"/>
                                        </p:tgtEl>
                                      </p:cBhvr>
                                    </p:animEffect>
                                  </p:childTnLst>
                                </p:cTn>
                              </p:par>
                              <p:par>
                                <p:cTn fill="hold" id="27" nodeType="withEffect" presetClass="entr" presetID="53" presetSubtype="0">
                                  <p:stCondLst>
                                    <p:cond delay="500"/>
                                  </p:stCondLst>
                                  <p:childTnLst>
                                    <p:set>
                                      <p:cBhvr>
                                        <p:cTn dur="1" fill="hold" id="28">
                                          <p:stCondLst>
                                            <p:cond delay="0"/>
                                          </p:stCondLst>
                                        </p:cTn>
                                        <p:tgtEl>
                                          <p:spTgt spid="34"/>
                                        </p:tgtEl>
                                        <p:attrNameLst>
                                          <p:attrName>style.visibility</p:attrName>
                                        </p:attrNameLst>
                                      </p:cBhvr>
                                      <p:to>
                                        <p:strVal val="visible"/>
                                      </p:to>
                                    </p:set>
                                    <p:anim calcmode="lin" valueType="num">
                                      <p:cBhvr>
                                        <p:cTn dur="500" fill="hold" id="29"/>
                                        <p:tgtEl>
                                          <p:spTgt spid="34"/>
                                        </p:tgtEl>
                                        <p:attrNameLst>
                                          <p:attrName>ppt_w</p:attrName>
                                        </p:attrNameLst>
                                      </p:cBhvr>
                                      <p:tavLst>
                                        <p:tav tm="0">
                                          <p:val>
                                            <p:fltVal val="0"/>
                                          </p:val>
                                        </p:tav>
                                        <p:tav tm="100000">
                                          <p:val>
                                            <p:strVal val="#ppt_w"/>
                                          </p:val>
                                        </p:tav>
                                      </p:tavLst>
                                    </p:anim>
                                    <p:anim calcmode="lin" valueType="num">
                                      <p:cBhvr>
                                        <p:cTn dur="500" fill="hold" id="30"/>
                                        <p:tgtEl>
                                          <p:spTgt spid="34"/>
                                        </p:tgtEl>
                                        <p:attrNameLst>
                                          <p:attrName>ppt_h</p:attrName>
                                        </p:attrNameLst>
                                      </p:cBhvr>
                                      <p:tavLst>
                                        <p:tav tm="0">
                                          <p:val>
                                            <p:fltVal val="0"/>
                                          </p:val>
                                        </p:tav>
                                        <p:tav tm="100000">
                                          <p:val>
                                            <p:strVal val="#ppt_h"/>
                                          </p:val>
                                        </p:tav>
                                      </p:tavLst>
                                    </p:anim>
                                    <p:animEffect filter="fade" transition="in">
                                      <p:cBhvr>
                                        <p:cTn dur="500" id="31"/>
                                        <p:tgtEl>
                                          <p:spTgt spid="34"/>
                                        </p:tgtEl>
                                      </p:cBhvr>
                                    </p:animEffect>
                                  </p:childTnLst>
                                </p:cTn>
                              </p:par>
                              <p:par>
                                <p:cTn fill="hold" id="32" nodeType="withEffect" presetClass="entr" presetID="53" presetSubtype="0">
                                  <p:stCondLst>
                                    <p:cond delay="1000"/>
                                  </p:stCondLst>
                                  <p:childTnLst>
                                    <p:set>
                                      <p:cBhvr>
                                        <p:cTn dur="1" fill="hold" id="33">
                                          <p:stCondLst>
                                            <p:cond delay="0"/>
                                          </p:stCondLst>
                                        </p:cTn>
                                        <p:tgtEl>
                                          <p:spTgt spid="45"/>
                                        </p:tgtEl>
                                        <p:attrNameLst>
                                          <p:attrName>style.visibility</p:attrName>
                                        </p:attrNameLst>
                                      </p:cBhvr>
                                      <p:to>
                                        <p:strVal val="visible"/>
                                      </p:to>
                                    </p:set>
                                    <p:anim calcmode="lin" valueType="num">
                                      <p:cBhvr>
                                        <p:cTn dur="500" fill="hold" id="34"/>
                                        <p:tgtEl>
                                          <p:spTgt spid="45"/>
                                        </p:tgtEl>
                                        <p:attrNameLst>
                                          <p:attrName>ppt_w</p:attrName>
                                        </p:attrNameLst>
                                      </p:cBhvr>
                                      <p:tavLst>
                                        <p:tav tm="0">
                                          <p:val>
                                            <p:fltVal val="0"/>
                                          </p:val>
                                        </p:tav>
                                        <p:tav tm="100000">
                                          <p:val>
                                            <p:strVal val="#ppt_w"/>
                                          </p:val>
                                        </p:tav>
                                      </p:tavLst>
                                    </p:anim>
                                    <p:anim calcmode="lin" valueType="num">
                                      <p:cBhvr>
                                        <p:cTn dur="500" fill="hold" id="35"/>
                                        <p:tgtEl>
                                          <p:spTgt spid="45"/>
                                        </p:tgtEl>
                                        <p:attrNameLst>
                                          <p:attrName>ppt_h</p:attrName>
                                        </p:attrNameLst>
                                      </p:cBhvr>
                                      <p:tavLst>
                                        <p:tav tm="0">
                                          <p:val>
                                            <p:fltVal val="0"/>
                                          </p:val>
                                        </p:tav>
                                        <p:tav tm="100000">
                                          <p:val>
                                            <p:strVal val="#ppt_h"/>
                                          </p:val>
                                        </p:tav>
                                      </p:tavLst>
                                    </p:anim>
                                    <p:animEffect filter="fade" transition="in">
                                      <p:cBhvr>
                                        <p:cTn dur="500" id="36"/>
                                        <p:tgtEl>
                                          <p:spTgt spid="45"/>
                                        </p:tgtEl>
                                      </p:cBhvr>
                                    </p:animEffect>
                                  </p:childTnLst>
                                </p:cTn>
                              </p:par>
                              <p:par>
                                <p:cTn fill="hold" grpId="0" id="37" nodeType="withEffect" presetClass="entr" presetID="53" presetSubtype="0">
                                  <p:stCondLst>
                                    <p:cond delay="1500"/>
                                  </p:stCondLst>
                                  <p:childTnLst>
                                    <p:set>
                                      <p:cBhvr>
                                        <p:cTn dur="1" fill="hold" id="38">
                                          <p:stCondLst>
                                            <p:cond delay="0"/>
                                          </p:stCondLst>
                                        </p:cTn>
                                        <p:tgtEl>
                                          <p:spTgt spid="35"/>
                                        </p:tgtEl>
                                        <p:attrNameLst>
                                          <p:attrName>style.visibility</p:attrName>
                                        </p:attrNameLst>
                                      </p:cBhvr>
                                      <p:to>
                                        <p:strVal val="visible"/>
                                      </p:to>
                                    </p:set>
                                    <p:anim calcmode="lin" valueType="num">
                                      <p:cBhvr>
                                        <p:cTn dur="500" fill="hold" id="39"/>
                                        <p:tgtEl>
                                          <p:spTgt spid="35"/>
                                        </p:tgtEl>
                                        <p:attrNameLst>
                                          <p:attrName>ppt_w</p:attrName>
                                        </p:attrNameLst>
                                      </p:cBhvr>
                                      <p:tavLst>
                                        <p:tav tm="0">
                                          <p:val>
                                            <p:fltVal val="0"/>
                                          </p:val>
                                        </p:tav>
                                        <p:tav tm="100000">
                                          <p:val>
                                            <p:strVal val="#ppt_w"/>
                                          </p:val>
                                        </p:tav>
                                      </p:tavLst>
                                    </p:anim>
                                    <p:anim calcmode="lin" valueType="num">
                                      <p:cBhvr>
                                        <p:cTn dur="500" fill="hold" id="40"/>
                                        <p:tgtEl>
                                          <p:spTgt spid="35"/>
                                        </p:tgtEl>
                                        <p:attrNameLst>
                                          <p:attrName>ppt_h</p:attrName>
                                        </p:attrNameLst>
                                      </p:cBhvr>
                                      <p:tavLst>
                                        <p:tav tm="0">
                                          <p:val>
                                            <p:fltVal val="0"/>
                                          </p:val>
                                        </p:tav>
                                        <p:tav tm="100000">
                                          <p:val>
                                            <p:strVal val="#ppt_h"/>
                                          </p:val>
                                        </p:tav>
                                      </p:tavLst>
                                    </p:anim>
                                    <p:animEffect filter="fade" transition="in">
                                      <p:cBhvr>
                                        <p:cTn dur="500" id="41"/>
                                        <p:tgtEl>
                                          <p:spTgt spid="35"/>
                                        </p:tgtEl>
                                      </p:cBhvr>
                                    </p:animEffect>
                                  </p:childTnLst>
                                </p:cTn>
                              </p:par>
                              <p:par>
                                <p:cTn fill="hold" grpId="0" id="42" nodeType="withEffect" presetClass="entr" presetID="53" presetSubtype="0">
                                  <p:stCondLst>
                                    <p:cond delay="1500"/>
                                  </p:stCondLst>
                                  <p:childTnLst>
                                    <p:set>
                                      <p:cBhvr>
                                        <p:cTn dur="1" fill="hold" id="43">
                                          <p:stCondLst>
                                            <p:cond delay="0"/>
                                          </p:stCondLst>
                                        </p:cTn>
                                        <p:tgtEl>
                                          <p:spTgt spid="36"/>
                                        </p:tgtEl>
                                        <p:attrNameLst>
                                          <p:attrName>style.visibility</p:attrName>
                                        </p:attrNameLst>
                                      </p:cBhvr>
                                      <p:to>
                                        <p:strVal val="visible"/>
                                      </p:to>
                                    </p:set>
                                    <p:anim calcmode="lin" valueType="num">
                                      <p:cBhvr>
                                        <p:cTn dur="500" fill="hold" id="44"/>
                                        <p:tgtEl>
                                          <p:spTgt spid="36"/>
                                        </p:tgtEl>
                                        <p:attrNameLst>
                                          <p:attrName>ppt_w</p:attrName>
                                        </p:attrNameLst>
                                      </p:cBhvr>
                                      <p:tavLst>
                                        <p:tav tm="0">
                                          <p:val>
                                            <p:fltVal val="0"/>
                                          </p:val>
                                        </p:tav>
                                        <p:tav tm="100000">
                                          <p:val>
                                            <p:strVal val="#ppt_w"/>
                                          </p:val>
                                        </p:tav>
                                      </p:tavLst>
                                    </p:anim>
                                    <p:anim calcmode="lin" valueType="num">
                                      <p:cBhvr>
                                        <p:cTn dur="500" fill="hold" id="45"/>
                                        <p:tgtEl>
                                          <p:spTgt spid="36"/>
                                        </p:tgtEl>
                                        <p:attrNameLst>
                                          <p:attrName>ppt_h</p:attrName>
                                        </p:attrNameLst>
                                      </p:cBhvr>
                                      <p:tavLst>
                                        <p:tav tm="0">
                                          <p:val>
                                            <p:fltVal val="0"/>
                                          </p:val>
                                        </p:tav>
                                        <p:tav tm="100000">
                                          <p:val>
                                            <p:strVal val="#ppt_h"/>
                                          </p:val>
                                        </p:tav>
                                      </p:tavLst>
                                    </p:anim>
                                    <p:animEffect filter="fade" transition="in">
                                      <p:cBhvr>
                                        <p:cTn dur="500" id="46"/>
                                        <p:tgtEl>
                                          <p:spTgt spid="36"/>
                                        </p:tgtEl>
                                      </p:cBhvr>
                                    </p:animEffect>
                                  </p:childTnLst>
                                </p:cTn>
                              </p:par>
                              <p:par>
                                <p:cTn fill="hold" grpId="0" id="47" nodeType="withEffect" presetClass="entr" presetID="53" presetSubtype="0">
                                  <p:stCondLst>
                                    <p:cond delay="1500"/>
                                  </p:stCondLst>
                                  <p:childTnLst>
                                    <p:set>
                                      <p:cBhvr>
                                        <p:cTn dur="1" fill="hold" id="48">
                                          <p:stCondLst>
                                            <p:cond delay="0"/>
                                          </p:stCondLst>
                                        </p:cTn>
                                        <p:tgtEl>
                                          <p:spTgt spid="37"/>
                                        </p:tgtEl>
                                        <p:attrNameLst>
                                          <p:attrName>style.visibility</p:attrName>
                                        </p:attrNameLst>
                                      </p:cBhvr>
                                      <p:to>
                                        <p:strVal val="visible"/>
                                      </p:to>
                                    </p:set>
                                    <p:anim calcmode="lin" valueType="num">
                                      <p:cBhvr>
                                        <p:cTn dur="500" fill="hold" id="49"/>
                                        <p:tgtEl>
                                          <p:spTgt spid="37"/>
                                        </p:tgtEl>
                                        <p:attrNameLst>
                                          <p:attrName>ppt_w</p:attrName>
                                        </p:attrNameLst>
                                      </p:cBhvr>
                                      <p:tavLst>
                                        <p:tav tm="0">
                                          <p:val>
                                            <p:fltVal val="0"/>
                                          </p:val>
                                        </p:tav>
                                        <p:tav tm="100000">
                                          <p:val>
                                            <p:strVal val="#ppt_w"/>
                                          </p:val>
                                        </p:tav>
                                      </p:tavLst>
                                    </p:anim>
                                    <p:anim calcmode="lin" valueType="num">
                                      <p:cBhvr>
                                        <p:cTn dur="500" fill="hold" id="50"/>
                                        <p:tgtEl>
                                          <p:spTgt spid="37"/>
                                        </p:tgtEl>
                                        <p:attrNameLst>
                                          <p:attrName>ppt_h</p:attrName>
                                        </p:attrNameLst>
                                      </p:cBhvr>
                                      <p:tavLst>
                                        <p:tav tm="0">
                                          <p:val>
                                            <p:fltVal val="0"/>
                                          </p:val>
                                        </p:tav>
                                        <p:tav tm="100000">
                                          <p:val>
                                            <p:strVal val="#ppt_h"/>
                                          </p:val>
                                        </p:tav>
                                      </p:tavLst>
                                    </p:anim>
                                    <p:animEffect filter="fade" transition="in">
                                      <p:cBhvr>
                                        <p:cTn dur="500" id="51"/>
                                        <p:tgtEl>
                                          <p:spTgt spid="37"/>
                                        </p:tgtEl>
                                      </p:cBhvr>
                                    </p:animEffect>
                                  </p:childTnLst>
                                </p:cTn>
                              </p:par>
                              <p:par>
                                <p:cTn fill="hold" grpId="0" id="52" nodeType="withEffect" presetClass="entr" presetID="53" presetSubtype="0">
                                  <p:stCondLst>
                                    <p:cond delay="1500"/>
                                  </p:stCondLst>
                                  <p:childTnLst>
                                    <p:set>
                                      <p:cBhvr>
                                        <p:cTn dur="1" fill="hold" id="53">
                                          <p:stCondLst>
                                            <p:cond delay="0"/>
                                          </p:stCondLst>
                                        </p:cTn>
                                        <p:tgtEl>
                                          <p:spTgt spid="38"/>
                                        </p:tgtEl>
                                        <p:attrNameLst>
                                          <p:attrName>style.visibility</p:attrName>
                                        </p:attrNameLst>
                                      </p:cBhvr>
                                      <p:to>
                                        <p:strVal val="visible"/>
                                      </p:to>
                                    </p:set>
                                    <p:anim calcmode="lin" valueType="num">
                                      <p:cBhvr>
                                        <p:cTn dur="500" fill="hold" id="54"/>
                                        <p:tgtEl>
                                          <p:spTgt spid="38"/>
                                        </p:tgtEl>
                                        <p:attrNameLst>
                                          <p:attrName>ppt_w</p:attrName>
                                        </p:attrNameLst>
                                      </p:cBhvr>
                                      <p:tavLst>
                                        <p:tav tm="0">
                                          <p:val>
                                            <p:fltVal val="0"/>
                                          </p:val>
                                        </p:tav>
                                        <p:tav tm="100000">
                                          <p:val>
                                            <p:strVal val="#ppt_w"/>
                                          </p:val>
                                        </p:tav>
                                      </p:tavLst>
                                    </p:anim>
                                    <p:anim calcmode="lin" valueType="num">
                                      <p:cBhvr>
                                        <p:cTn dur="500" fill="hold" id="55"/>
                                        <p:tgtEl>
                                          <p:spTgt spid="38"/>
                                        </p:tgtEl>
                                        <p:attrNameLst>
                                          <p:attrName>ppt_h</p:attrName>
                                        </p:attrNameLst>
                                      </p:cBhvr>
                                      <p:tavLst>
                                        <p:tav tm="0">
                                          <p:val>
                                            <p:fltVal val="0"/>
                                          </p:val>
                                        </p:tav>
                                        <p:tav tm="100000">
                                          <p:val>
                                            <p:strVal val="#ppt_h"/>
                                          </p:val>
                                        </p:tav>
                                      </p:tavLst>
                                    </p:anim>
                                    <p:animEffect filter="fade" transition="in">
                                      <p:cBhvr>
                                        <p:cTn dur="500" id="56"/>
                                        <p:tgtEl>
                                          <p:spTgt spid="38"/>
                                        </p:tgtEl>
                                      </p:cBhvr>
                                    </p:animEffect>
                                  </p:childTnLst>
                                </p:cTn>
                              </p:par>
                              <p:par>
                                <p:cTn fill="hold" grpId="0" id="57" nodeType="withEffect" presetClass="entr" presetID="53" presetSubtype="0">
                                  <p:stCondLst>
                                    <p:cond delay="1500"/>
                                  </p:stCondLst>
                                  <p:childTnLst>
                                    <p:set>
                                      <p:cBhvr>
                                        <p:cTn dur="1" fill="hold" id="58">
                                          <p:stCondLst>
                                            <p:cond delay="0"/>
                                          </p:stCondLst>
                                        </p:cTn>
                                        <p:tgtEl>
                                          <p:spTgt spid="39"/>
                                        </p:tgtEl>
                                        <p:attrNameLst>
                                          <p:attrName>style.visibility</p:attrName>
                                        </p:attrNameLst>
                                      </p:cBhvr>
                                      <p:to>
                                        <p:strVal val="visible"/>
                                      </p:to>
                                    </p:set>
                                    <p:anim calcmode="lin" valueType="num">
                                      <p:cBhvr>
                                        <p:cTn dur="500" fill="hold" id="59"/>
                                        <p:tgtEl>
                                          <p:spTgt spid="39"/>
                                        </p:tgtEl>
                                        <p:attrNameLst>
                                          <p:attrName>ppt_w</p:attrName>
                                        </p:attrNameLst>
                                      </p:cBhvr>
                                      <p:tavLst>
                                        <p:tav tm="0">
                                          <p:val>
                                            <p:fltVal val="0"/>
                                          </p:val>
                                        </p:tav>
                                        <p:tav tm="100000">
                                          <p:val>
                                            <p:strVal val="#ppt_w"/>
                                          </p:val>
                                        </p:tav>
                                      </p:tavLst>
                                    </p:anim>
                                    <p:anim calcmode="lin" valueType="num">
                                      <p:cBhvr>
                                        <p:cTn dur="500" fill="hold" id="60"/>
                                        <p:tgtEl>
                                          <p:spTgt spid="39"/>
                                        </p:tgtEl>
                                        <p:attrNameLst>
                                          <p:attrName>ppt_h</p:attrName>
                                        </p:attrNameLst>
                                      </p:cBhvr>
                                      <p:tavLst>
                                        <p:tav tm="0">
                                          <p:val>
                                            <p:fltVal val="0"/>
                                          </p:val>
                                        </p:tav>
                                        <p:tav tm="100000">
                                          <p:val>
                                            <p:strVal val="#ppt_h"/>
                                          </p:val>
                                        </p:tav>
                                      </p:tavLst>
                                    </p:anim>
                                    <p:animEffect filter="fade" transition="in">
                                      <p:cBhvr>
                                        <p:cTn dur="500" id="61"/>
                                        <p:tgtEl>
                                          <p:spTgt spid="39"/>
                                        </p:tgtEl>
                                      </p:cBhvr>
                                    </p:animEffect>
                                  </p:childTnLst>
                                </p:cTn>
                              </p:par>
                              <p:par>
                                <p:cTn fill="hold" grpId="0" id="62" nodeType="withEffect" presetClass="entr" presetID="53" presetSubtype="0">
                                  <p:stCondLst>
                                    <p:cond delay="1500"/>
                                  </p:stCondLst>
                                  <p:childTnLst>
                                    <p:set>
                                      <p:cBhvr>
                                        <p:cTn dur="1" fill="hold" id="63">
                                          <p:stCondLst>
                                            <p:cond delay="0"/>
                                          </p:stCondLst>
                                        </p:cTn>
                                        <p:tgtEl>
                                          <p:spTgt spid="40"/>
                                        </p:tgtEl>
                                        <p:attrNameLst>
                                          <p:attrName>style.visibility</p:attrName>
                                        </p:attrNameLst>
                                      </p:cBhvr>
                                      <p:to>
                                        <p:strVal val="visible"/>
                                      </p:to>
                                    </p:set>
                                    <p:anim calcmode="lin" valueType="num">
                                      <p:cBhvr>
                                        <p:cTn dur="500" fill="hold" id="64"/>
                                        <p:tgtEl>
                                          <p:spTgt spid="40"/>
                                        </p:tgtEl>
                                        <p:attrNameLst>
                                          <p:attrName>ppt_w</p:attrName>
                                        </p:attrNameLst>
                                      </p:cBhvr>
                                      <p:tavLst>
                                        <p:tav tm="0">
                                          <p:val>
                                            <p:fltVal val="0"/>
                                          </p:val>
                                        </p:tav>
                                        <p:tav tm="100000">
                                          <p:val>
                                            <p:strVal val="#ppt_w"/>
                                          </p:val>
                                        </p:tav>
                                      </p:tavLst>
                                    </p:anim>
                                    <p:anim calcmode="lin" valueType="num">
                                      <p:cBhvr>
                                        <p:cTn dur="500" fill="hold" id="65"/>
                                        <p:tgtEl>
                                          <p:spTgt spid="40"/>
                                        </p:tgtEl>
                                        <p:attrNameLst>
                                          <p:attrName>ppt_h</p:attrName>
                                        </p:attrNameLst>
                                      </p:cBhvr>
                                      <p:tavLst>
                                        <p:tav tm="0">
                                          <p:val>
                                            <p:fltVal val="0"/>
                                          </p:val>
                                        </p:tav>
                                        <p:tav tm="100000">
                                          <p:val>
                                            <p:strVal val="#ppt_h"/>
                                          </p:val>
                                        </p:tav>
                                      </p:tavLst>
                                    </p:anim>
                                    <p:animEffect filter="fade" transition="in">
                                      <p:cBhvr>
                                        <p:cTn dur="500" id="66"/>
                                        <p:tgtEl>
                                          <p:spTgt spid="40"/>
                                        </p:tgtEl>
                                      </p:cBhvr>
                                    </p:animEffect>
                                  </p:childTnLst>
                                </p:cTn>
                              </p:par>
                              <p:par>
                                <p:cTn fill="hold" grpId="0" id="67" nodeType="withEffect" presetClass="entr" presetID="53" presetSubtype="0">
                                  <p:stCondLst>
                                    <p:cond delay="1500"/>
                                  </p:stCondLst>
                                  <p:childTnLst>
                                    <p:set>
                                      <p:cBhvr>
                                        <p:cTn dur="1" fill="hold" id="68">
                                          <p:stCondLst>
                                            <p:cond delay="0"/>
                                          </p:stCondLst>
                                        </p:cTn>
                                        <p:tgtEl>
                                          <p:spTgt spid="41"/>
                                        </p:tgtEl>
                                        <p:attrNameLst>
                                          <p:attrName>style.visibility</p:attrName>
                                        </p:attrNameLst>
                                      </p:cBhvr>
                                      <p:to>
                                        <p:strVal val="visible"/>
                                      </p:to>
                                    </p:set>
                                    <p:anim calcmode="lin" valueType="num">
                                      <p:cBhvr>
                                        <p:cTn dur="500" fill="hold" id="69"/>
                                        <p:tgtEl>
                                          <p:spTgt spid="41"/>
                                        </p:tgtEl>
                                        <p:attrNameLst>
                                          <p:attrName>ppt_w</p:attrName>
                                        </p:attrNameLst>
                                      </p:cBhvr>
                                      <p:tavLst>
                                        <p:tav tm="0">
                                          <p:val>
                                            <p:fltVal val="0"/>
                                          </p:val>
                                        </p:tav>
                                        <p:tav tm="100000">
                                          <p:val>
                                            <p:strVal val="#ppt_w"/>
                                          </p:val>
                                        </p:tav>
                                      </p:tavLst>
                                    </p:anim>
                                    <p:anim calcmode="lin" valueType="num">
                                      <p:cBhvr>
                                        <p:cTn dur="500" fill="hold" id="70"/>
                                        <p:tgtEl>
                                          <p:spTgt spid="41"/>
                                        </p:tgtEl>
                                        <p:attrNameLst>
                                          <p:attrName>ppt_h</p:attrName>
                                        </p:attrNameLst>
                                      </p:cBhvr>
                                      <p:tavLst>
                                        <p:tav tm="0">
                                          <p:val>
                                            <p:fltVal val="0"/>
                                          </p:val>
                                        </p:tav>
                                        <p:tav tm="100000">
                                          <p:val>
                                            <p:strVal val="#ppt_h"/>
                                          </p:val>
                                        </p:tav>
                                      </p:tavLst>
                                    </p:anim>
                                    <p:animEffect filter="fade" transition="in">
                                      <p:cBhvr>
                                        <p:cTn dur="500" id="71"/>
                                        <p:tgtEl>
                                          <p:spTgt spid="41"/>
                                        </p:tgtEl>
                                      </p:cBhvr>
                                    </p:animEffect>
                                  </p:childTnLst>
                                </p:cTn>
                              </p:par>
                              <p:par>
                                <p:cTn fill="hold" grpId="0" id="72" nodeType="withEffect" presetClass="entr" presetID="53" presetSubtype="0">
                                  <p:stCondLst>
                                    <p:cond delay="1500"/>
                                  </p:stCondLst>
                                  <p:childTnLst>
                                    <p:set>
                                      <p:cBhvr>
                                        <p:cTn dur="1" fill="hold" id="73">
                                          <p:stCondLst>
                                            <p:cond delay="0"/>
                                          </p:stCondLst>
                                        </p:cTn>
                                        <p:tgtEl>
                                          <p:spTgt spid="42"/>
                                        </p:tgtEl>
                                        <p:attrNameLst>
                                          <p:attrName>style.visibility</p:attrName>
                                        </p:attrNameLst>
                                      </p:cBhvr>
                                      <p:to>
                                        <p:strVal val="visible"/>
                                      </p:to>
                                    </p:set>
                                    <p:anim calcmode="lin" valueType="num">
                                      <p:cBhvr>
                                        <p:cTn dur="500" fill="hold" id="74"/>
                                        <p:tgtEl>
                                          <p:spTgt spid="42"/>
                                        </p:tgtEl>
                                        <p:attrNameLst>
                                          <p:attrName>ppt_w</p:attrName>
                                        </p:attrNameLst>
                                      </p:cBhvr>
                                      <p:tavLst>
                                        <p:tav tm="0">
                                          <p:val>
                                            <p:fltVal val="0"/>
                                          </p:val>
                                        </p:tav>
                                        <p:tav tm="100000">
                                          <p:val>
                                            <p:strVal val="#ppt_w"/>
                                          </p:val>
                                        </p:tav>
                                      </p:tavLst>
                                    </p:anim>
                                    <p:anim calcmode="lin" valueType="num">
                                      <p:cBhvr>
                                        <p:cTn dur="500" fill="hold" id="75"/>
                                        <p:tgtEl>
                                          <p:spTgt spid="42"/>
                                        </p:tgtEl>
                                        <p:attrNameLst>
                                          <p:attrName>ppt_h</p:attrName>
                                        </p:attrNameLst>
                                      </p:cBhvr>
                                      <p:tavLst>
                                        <p:tav tm="0">
                                          <p:val>
                                            <p:fltVal val="0"/>
                                          </p:val>
                                        </p:tav>
                                        <p:tav tm="100000">
                                          <p:val>
                                            <p:strVal val="#ppt_h"/>
                                          </p:val>
                                        </p:tav>
                                      </p:tavLst>
                                    </p:anim>
                                    <p:animEffect filter="fade" transition="in">
                                      <p:cBhvr>
                                        <p:cTn dur="500" id="76"/>
                                        <p:tgtEl>
                                          <p:spTgt spid="42"/>
                                        </p:tgtEl>
                                      </p:cBhvr>
                                    </p:animEffect>
                                  </p:childTnLst>
                                </p:cTn>
                              </p:par>
                              <p:par>
                                <p:cTn fill="hold" grpId="0" id="77" nodeType="withEffect" presetClass="entr" presetID="53" presetSubtype="0">
                                  <p:stCondLst>
                                    <p:cond delay="1500"/>
                                  </p:stCondLst>
                                  <p:childTnLst>
                                    <p:set>
                                      <p:cBhvr>
                                        <p:cTn dur="1" fill="hold" id="78">
                                          <p:stCondLst>
                                            <p:cond delay="0"/>
                                          </p:stCondLst>
                                        </p:cTn>
                                        <p:tgtEl>
                                          <p:spTgt spid="43"/>
                                        </p:tgtEl>
                                        <p:attrNameLst>
                                          <p:attrName>style.visibility</p:attrName>
                                        </p:attrNameLst>
                                      </p:cBhvr>
                                      <p:to>
                                        <p:strVal val="visible"/>
                                      </p:to>
                                    </p:set>
                                    <p:anim calcmode="lin" valueType="num">
                                      <p:cBhvr>
                                        <p:cTn dur="500" fill="hold" id="79"/>
                                        <p:tgtEl>
                                          <p:spTgt spid="43"/>
                                        </p:tgtEl>
                                        <p:attrNameLst>
                                          <p:attrName>ppt_w</p:attrName>
                                        </p:attrNameLst>
                                      </p:cBhvr>
                                      <p:tavLst>
                                        <p:tav tm="0">
                                          <p:val>
                                            <p:fltVal val="0"/>
                                          </p:val>
                                        </p:tav>
                                        <p:tav tm="100000">
                                          <p:val>
                                            <p:strVal val="#ppt_w"/>
                                          </p:val>
                                        </p:tav>
                                      </p:tavLst>
                                    </p:anim>
                                    <p:anim calcmode="lin" valueType="num">
                                      <p:cBhvr>
                                        <p:cTn dur="500" fill="hold" id="80"/>
                                        <p:tgtEl>
                                          <p:spTgt spid="43"/>
                                        </p:tgtEl>
                                        <p:attrNameLst>
                                          <p:attrName>ppt_h</p:attrName>
                                        </p:attrNameLst>
                                      </p:cBhvr>
                                      <p:tavLst>
                                        <p:tav tm="0">
                                          <p:val>
                                            <p:fltVal val="0"/>
                                          </p:val>
                                        </p:tav>
                                        <p:tav tm="100000">
                                          <p:val>
                                            <p:strVal val="#ppt_h"/>
                                          </p:val>
                                        </p:tav>
                                      </p:tavLst>
                                    </p:anim>
                                    <p:animEffect filter="fade" transition="in">
                                      <p:cBhvr>
                                        <p:cTn dur="500" id="81"/>
                                        <p:tgtEl>
                                          <p:spTgt spid="43"/>
                                        </p:tgtEl>
                                      </p:cBhvr>
                                    </p:animEffect>
                                  </p:childTnLst>
                                </p:cTn>
                              </p:par>
                              <p:par>
                                <p:cTn fill="hold" grpId="0" id="82" nodeType="withEffect" presetClass="entr" presetID="53" presetSubtype="0">
                                  <p:stCondLst>
                                    <p:cond delay="1500"/>
                                  </p:stCondLst>
                                  <p:childTnLst>
                                    <p:set>
                                      <p:cBhvr>
                                        <p:cTn dur="1" fill="hold" id="83">
                                          <p:stCondLst>
                                            <p:cond delay="0"/>
                                          </p:stCondLst>
                                        </p:cTn>
                                        <p:tgtEl>
                                          <p:spTgt spid="44"/>
                                        </p:tgtEl>
                                        <p:attrNameLst>
                                          <p:attrName>style.visibility</p:attrName>
                                        </p:attrNameLst>
                                      </p:cBhvr>
                                      <p:to>
                                        <p:strVal val="visible"/>
                                      </p:to>
                                    </p:set>
                                    <p:anim calcmode="lin" valueType="num">
                                      <p:cBhvr>
                                        <p:cTn dur="500" fill="hold" id="84"/>
                                        <p:tgtEl>
                                          <p:spTgt spid="44"/>
                                        </p:tgtEl>
                                        <p:attrNameLst>
                                          <p:attrName>ppt_w</p:attrName>
                                        </p:attrNameLst>
                                      </p:cBhvr>
                                      <p:tavLst>
                                        <p:tav tm="0">
                                          <p:val>
                                            <p:fltVal val="0"/>
                                          </p:val>
                                        </p:tav>
                                        <p:tav tm="100000">
                                          <p:val>
                                            <p:strVal val="#ppt_w"/>
                                          </p:val>
                                        </p:tav>
                                      </p:tavLst>
                                    </p:anim>
                                    <p:anim calcmode="lin" valueType="num">
                                      <p:cBhvr>
                                        <p:cTn dur="500" fill="hold" id="85"/>
                                        <p:tgtEl>
                                          <p:spTgt spid="44"/>
                                        </p:tgtEl>
                                        <p:attrNameLst>
                                          <p:attrName>ppt_h</p:attrName>
                                        </p:attrNameLst>
                                      </p:cBhvr>
                                      <p:tavLst>
                                        <p:tav tm="0">
                                          <p:val>
                                            <p:fltVal val="0"/>
                                          </p:val>
                                        </p:tav>
                                        <p:tav tm="100000">
                                          <p:val>
                                            <p:strVal val="#ppt_h"/>
                                          </p:val>
                                        </p:tav>
                                      </p:tavLst>
                                    </p:anim>
                                    <p:animEffect filter="fade" transition="in">
                                      <p:cBhvr>
                                        <p:cTn dur="500" id="86"/>
                                        <p:tgtEl>
                                          <p:spTgt spid="44"/>
                                        </p:tgtEl>
                                      </p:cBhvr>
                                    </p:animEffect>
                                  </p:childTnLst>
                                </p:cTn>
                              </p:par>
                              <p:par>
                                <p:cTn fill="hold" id="87" nodeType="withEffect" presetClass="entr" presetID="53" presetSubtype="0">
                                  <p:stCondLst>
                                    <p:cond delay="2250"/>
                                  </p:stCondLst>
                                  <p:childTnLst>
                                    <p:set>
                                      <p:cBhvr>
                                        <p:cTn dur="1" fill="hold" id="88">
                                          <p:stCondLst>
                                            <p:cond delay="0"/>
                                          </p:stCondLst>
                                        </p:cTn>
                                        <p:tgtEl>
                                          <p:spTgt spid="48"/>
                                        </p:tgtEl>
                                        <p:attrNameLst>
                                          <p:attrName>style.visibility</p:attrName>
                                        </p:attrNameLst>
                                      </p:cBhvr>
                                      <p:to>
                                        <p:strVal val="visible"/>
                                      </p:to>
                                    </p:set>
                                    <p:anim calcmode="lin" valueType="num">
                                      <p:cBhvr>
                                        <p:cTn dur="500" fill="hold" id="89"/>
                                        <p:tgtEl>
                                          <p:spTgt spid="48"/>
                                        </p:tgtEl>
                                        <p:attrNameLst>
                                          <p:attrName>ppt_w</p:attrName>
                                        </p:attrNameLst>
                                      </p:cBhvr>
                                      <p:tavLst>
                                        <p:tav tm="0">
                                          <p:val>
                                            <p:fltVal val="0"/>
                                          </p:val>
                                        </p:tav>
                                        <p:tav tm="100000">
                                          <p:val>
                                            <p:strVal val="#ppt_w"/>
                                          </p:val>
                                        </p:tav>
                                      </p:tavLst>
                                    </p:anim>
                                    <p:anim calcmode="lin" valueType="num">
                                      <p:cBhvr>
                                        <p:cTn dur="500" fill="hold" id="90"/>
                                        <p:tgtEl>
                                          <p:spTgt spid="48"/>
                                        </p:tgtEl>
                                        <p:attrNameLst>
                                          <p:attrName>ppt_h</p:attrName>
                                        </p:attrNameLst>
                                      </p:cBhvr>
                                      <p:tavLst>
                                        <p:tav tm="0">
                                          <p:val>
                                            <p:fltVal val="0"/>
                                          </p:val>
                                        </p:tav>
                                        <p:tav tm="100000">
                                          <p:val>
                                            <p:strVal val="#ppt_h"/>
                                          </p:val>
                                        </p:tav>
                                      </p:tavLst>
                                    </p:anim>
                                    <p:animEffect filter="fade" transition="in">
                                      <p:cBhvr>
                                        <p:cTn dur="500" id="91"/>
                                        <p:tgtEl>
                                          <p:spTgt spid="48"/>
                                        </p:tgtEl>
                                      </p:cBhvr>
                                    </p:animEffect>
                                  </p:childTnLst>
                                </p:cTn>
                              </p:par>
                              <p:par>
                                <p:cTn fill="hold" id="92" nodeType="withEffect" presetClass="entr" presetID="53" presetSubtype="0">
                                  <p:stCondLst>
                                    <p:cond delay="2250"/>
                                  </p:stCondLst>
                                  <p:childTnLst>
                                    <p:set>
                                      <p:cBhvr>
                                        <p:cTn dur="1" fill="hold" id="93">
                                          <p:stCondLst>
                                            <p:cond delay="0"/>
                                          </p:stCondLst>
                                        </p:cTn>
                                        <p:tgtEl>
                                          <p:spTgt spid="52"/>
                                        </p:tgtEl>
                                        <p:attrNameLst>
                                          <p:attrName>style.visibility</p:attrName>
                                        </p:attrNameLst>
                                      </p:cBhvr>
                                      <p:to>
                                        <p:strVal val="visible"/>
                                      </p:to>
                                    </p:set>
                                    <p:anim calcmode="lin" valueType="num">
                                      <p:cBhvr>
                                        <p:cTn dur="500" fill="hold" id="94"/>
                                        <p:tgtEl>
                                          <p:spTgt spid="52"/>
                                        </p:tgtEl>
                                        <p:attrNameLst>
                                          <p:attrName>ppt_w</p:attrName>
                                        </p:attrNameLst>
                                      </p:cBhvr>
                                      <p:tavLst>
                                        <p:tav tm="0">
                                          <p:val>
                                            <p:fltVal val="0"/>
                                          </p:val>
                                        </p:tav>
                                        <p:tav tm="100000">
                                          <p:val>
                                            <p:strVal val="#ppt_w"/>
                                          </p:val>
                                        </p:tav>
                                      </p:tavLst>
                                    </p:anim>
                                    <p:anim calcmode="lin" valueType="num">
                                      <p:cBhvr>
                                        <p:cTn dur="500" fill="hold" id="95"/>
                                        <p:tgtEl>
                                          <p:spTgt spid="52"/>
                                        </p:tgtEl>
                                        <p:attrNameLst>
                                          <p:attrName>ppt_h</p:attrName>
                                        </p:attrNameLst>
                                      </p:cBhvr>
                                      <p:tavLst>
                                        <p:tav tm="0">
                                          <p:val>
                                            <p:fltVal val="0"/>
                                          </p:val>
                                        </p:tav>
                                        <p:tav tm="100000">
                                          <p:val>
                                            <p:strVal val="#ppt_h"/>
                                          </p:val>
                                        </p:tav>
                                      </p:tavLst>
                                    </p:anim>
                                    <p:animEffect filter="fade" transition="in">
                                      <p:cBhvr>
                                        <p:cTn dur="500" id="96"/>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33"/>
      <p:bldP grpId="0" spid="35"/>
      <p:bldP grpId="0" spid="36"/>
      <p:bldP grpId="0" spid="37"/>
      <p:bldP grpId="0" spid="38"/>
      <p:bldP grpId="0" spid="39"/>
      <p:bldP grpId="0" spid="40"/>
      <p:bldP grpId="0" spid="41"/>
      <p:bldP grpId="0" spid="42"/>
      <p:bldP grpId="0" spid="43"/>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5019" y="363228"/>
            <a:ext cx="4248472"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公司结构</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0" pitchFamily="34" typeface="Impact MT Std"/>
                <a:ea charset="-122" panose="020b0503020204020204" pitchFamily="34" typeface="微软雅黑"/>
              </a:rPr>
              <a:t>8</a:t>
            </a:r>
          </a:p>
        </p:txBody>
      </p:sp>
      <p:sp>
        <p:nvSpPr>
          <p:cNvPr id="12" name="Line 104"/>
          <p:cNvSpPr>
            <a:spLocks noChangeShapeType="1"/>
          </p:cNvSpPr>
          <p:nvPr/>
        </p:nvSpPr>
        <p:spPr bwMode="auto">
          <a:xfrm flipH="1">
            <a:off x="6357938" y="1547912"/>
            <a:ext cx="0" cy="33813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 name="Line 105"/>
          <p:cNvSpPr>
            <a:spLocks noChangeShapeType="1"/>
          </p:cNvSpPr>
          <p:nvPr/>
        </p:nvSpPr>
        <p:spPr bwMode="auto">
          <a:xfrm flipH="1">
            <a:off x="6357938" y="2441675"/>
            <a:ext cx="0" cy="46990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14" name="组合 13"/>
          <p:cNvGrpSpPr/>
          <p:nvPr/>
        </p:nvGrpSpPr>
        <p:grpSpPr>
          <a:xfrm>
            <a:off x="1900238" y="2676625"/>
            <a:ext cx="7810500" cy="763588"/>
            <a:chOff x="1900238" y="2728913"/>
            <a:chExt cx="7810500" cy="763588"/>
          </a:xfrm>
        </p:grpSpPr>
        <p:sp>
          <p:nvSpPr>
            <p:cNvPr id="15" name="Line 106"/>
            <p:cNvSpPr>
              <a:spLocks noChangeShapeType="1"/>
            </p:cNvSpPr>
            <p:nvPr/>
          </p:nvSpPr>
          <p:spPr bwMode="auto">
            <a:xfrm flipH="1">
              <a:off x="1900238" y="2728913"/>
              <a:ext cx="7810500"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6" name="Line 107"/>
            <p:cNvSpPr>
              <a:spLocks noChangeShapeType="1"/>
            </p:cNvSpPr>
            <p:nvPr/>
          </p:nvSpPr>
          <p:spPr bwMode="auto">
            <a:xfrm flipH="1">
              <a:off x="9709151" y="2728913"/>
              <a:ext cx="0" cy="2349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7" name="Line 108"/>
            <p:cNvSpPr>
              <a:spLocks noChangeShapeType="1"/>
            </p:cNvSpPr>
            <p:nvPr/>
          </p:nvSpPr>
          <p:spPr bwMode="auto">
            <a:xfrm flipH="1">
              <a:off x="3675063"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8" name="Line 109"/>
            <p:cNvSpPr>
              <a:spLocks noChangeShapeType="1"/>
            </p:cNvSpPr>
            <p:nvPr/>
          </p:nvSpPr>
          <p:spPr bwMode="auto">
            <a:xfrm flipH="1">
              <a:off x="3244851"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9" name="Line 110"/>
            <p:cNvSpPr>
              <a:spLocks noChangeShapeType="1"/>
            </p:cNvSpPr>
            <p:nvPr/>
          </p:nvSpPr>
          <p:spPr bwMode="auto">
            <a:xfrm flipH="1">
              <a:off x="2792413"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0" name="Line 111"/>
            <p:cNvSpPr>
              <a:spLocks noChangeShapeType="1"/>
            </p:cNvSpPr>
            <p:nvPr/>
          </p:nvSpPr>
          <p:spPr bwMode="auto">
            <a:xfrm flipH="1">
              <a:off x="2332038"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1" name="Line 112"/>
            <p:cNvSpPr>
              <a:spLocks noChangeShapeType="1"/>
            </p:cNvSpPr>
            <p:nvPr/>
          </p:nvSpPr>
          <p:spPr bwMode="auto">
            <a:xfrm flipH="1">
              <a:off x="1901826" y="2728913"/>
              <a:ext cx="0" cy="163513"/>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22" name="组合 21"/>
          <p:cNvGrpSpPr/>
          <p:nvPr/>
        </p:nvGrpSpPr>
        <p:grpSpPr>
          <a:xfrm>
            <a:off x="5038726" y="3225900"/>
            <a:ext cx="2473325" cy="423862"/>
            <a:chOff x="5038726" y="3278188"/>
            <a:chExt cx="2473325" cy="423862"/>
          </a:xfrm>
        </p:grpSpPr>
        <p:sp>
          <p:nvSpPr>
            <p:cNvPr id="23" name="Line 116"/>
            <p:cNvSpPr>
              <a:spLocks noChangeShapeType="1"/>
            </p:cNvSpPr>
            <p:nvPr/>
          </p:nvSpPr>
          <p:spPr bwMode="auto">
            <a:xfrm flipH="1">
              <a:off x="7508876" y="3486150"/>
              <a:ext cx="0" cy="21590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4" name="Line 117"/>
            <p:cNvSpPr>
              <a:spLocks noChangeShapeType="1"/>
            </p:cNvSpPr>
            <p:nvPr/>
          </p:nvSpPr>
          <p:spPr bwMode="auto">
            <a:xfrm flipH="1">
              <a:off x="5038726" y="3486150"/>
              <a:ext cx="0" cy="21590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5" name="Line 118"/>
            <p:cNvSpPr>
              <a:spLocks noChangeShapeType="1"/>
            </p:cNvSpPr>
            <p:nvPr/>
          </p:nvSpPr>
          <p:spPr bwMode="auto">
            <a:xfrm flipH="1">
              <a:off x="5040313" y="3492500"/>
              <a:ext cx="2471738"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 name="Line 119"/>
            <p:cNvSpPr>
              <a:spLocks noChangeShapeType="1"/>
            </p:cNvSpPr>
            <p:nvPr/>
          </p:nvSpPr>
          <p:spPr bwMode="auto">
            <a:xfrm flipH="1">
              <a:off x="6357938" y="3278188"/>
              <a:ext cx="0" cy="214313"/>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27" name="组合 26"/>
          <p:cNvGrpSpPr/>
          <p:nvPr/>
        </p:nvGrpSpPr>
        <p:grpSpPr>
          <a:xfrm>
            <a:off x="4038601" y="4578450"/>
            <a:ext cx="2014538" cy="384175"/>
            <a:chOff x="4038601" y="4630738"/>
            <a:chExt cx="2014538" cy="384175"/>
          </a:xfrm>
          <a:solidFill>
            <a:schemeClr val="tx1"/>
          </a:solidFill>
        </p:grpSpPr>
        <p:sp>
          <p:nvSpPr>
            <p:cNvPr id="28" name="Line 114"/>
            <p:cNvSpPr>
              <a:spLocks noChangeShapeType="1"/>
            </p:cNvSpPr>
            <p:nvPr/>
          </p:nvSpPr>
          <p:spPr bwMode="auto">
            <a:xfrm flipH="1">
              <a:off x="5046663" y="4630738"/>
              <a:ext cx="0" cy="384175"/>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 name="Line 120"/>
            <p:cNvSpPr>
              <a:spLocks noChangeShapeType="1"/>
            </p:cNvSpPr>
            <p:nvPr/>
          </p:nvSpPr>
          <p:spPr bwMode="auto">
            <a:xfrm flipH="1">
              <a:off x="4038601" y="4824413"/>
              <a:ext cx="2014538" cy="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0" name="Line 121"/>
            <p:cNvSpPr>
              <a:spLocks noChangeShapeType="1"/>
            </p:cNvSpPr>
            <p:nvPr/>
          </p:nvSpPr>
          <p:spPr bwMode="auto">
            <a:xfrm flipH="1">
              <a:off x="4043363" y="4818063"/>
              <a:ext cx="0" cy="19685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1" name="Line 122"/>
            <p:cNvSpPr>
              <a:spLocks noChangeShapeType="1"/>
            </p:cNvSpPr>
            <p:nvPr/>
          </p:nvSpPr>
          <p:spPr bwMode="auto">
            <a:xfrm flipH="1">
              <a:off x="4548188" y="4818063"/>
              <a:ext cx="0" cy="19685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 name="Line 123"/>
            <p:cNvSpPr>
              <a:spLocks noChangeShapeType="1"/>
            </p:cNvSpPr>
            <p:nvPr/>
          </p:nvSpPr>
          <p:spPr bwMode="auto">
            <a:xfrm flipH="1">
              <a:off x="5554663" y="4818063"/>
              <a:ext cx="0" cy="19685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 name="Line 124"/>
            <p:cNvSpPr>
              <a:spLocks noChangeShapeType="1"/>
            </p:cNvSpPr>
            <p:nvPr/>
          </p:nvSpPr>
          <p:spPr bwMode="auto">
            <a:xfrm flipH="1">
              <a:off x="6053138" y="4818063"/>
              <a:ext cx="0" cy="19685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34" name="组合 33"/>
          <p:cNvGrpSpPr/>
          <p:nvPr/>
        </p:nvGrpSpPr>
        <p:grpSpPr>
          <a:xfrm>
            <a:off x="6948488" y="4578450"/>
            <a:ext cx="1108075" cy="384175"/>
            <a:chOff x="6948488" y="4630738"/>
            <a:chExt cx="1108075" cy="384175"/>
          </a:xfrm>
          <a:solidFill>
            <a:schemeClr val="tx1"/>
          </a:solidFill>
        </p:grpSpPr>
        <p:sp>
          <p:nvSpPr>
            <p:cNvPr id="35" name="Line 115"/>
            <p:cNvSpPr>
              <a:spLocks noChangeShapeType="1"/>
            </p:cNvSpPr>
            <p:nvPr/>
          </p:nvSpPr>
          <p:spPr bwMode="auto">
            <a:xfrm flipH="1">
              <a:off x="7508876" y="4630738"/>
              <a:ext cx="0" cy="384175"/>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6" name="Line 125"/>
            <p:cNvSpPr>
              <a:spLocks noChangeShapeType="1"/>
            </p:cNvSpPr>
            <p:nvPr/>
          </p:nvSpPr>
          <p:spPr bwMode="auto">
            <a:xfrm flipH="1">
              <a:off x="6948488" y="4824413"/>
              <a:ext cx="1108075" cy="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7" name="Line 126"/>
            <p:cNvSpPr>
              <a:spLocks noChangeShapeType="1"/>
            </p:cNvSpPr>
            <p:nvPr/>
          </p:nvSpPr>
          <p:spPr bwMode="auto">
            <a:xfrm flipH="1">
              <a:off x="6948488" y="4818063"/>
              <a:ext cx="0" cy="19685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8" name="Line 127"/>
            <p:cNvSpPr>
              <a:spLocks noChangeShapeType="1"/>
            </p:cNvSpPr>
            <p:nvPr/>
          </p:nvSpPr>
          <p:spPr bwMode="auto">
            <a:xfrm flipH="1">
              <a:off x="8056563" y="4818063"/>
              <a:ext cx="0" cy="19685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39" name="组合 38"/>
          <p:cNvGrpSpPr/>
          <p:nvPr/>
        </p:nvGrpSpPr>
        <p:grpSpPr>
          <a:xfrm>
            <a:off x="9004301" y="3225900"/>
            <a:ext cx="1339850" cy="419100"/>
            <a:chOff x="9004301" y="3278188"/>
            <a:chExt cx="1339850" cy="419100"/>
          </a:xfrm>
        </p:grpSpPr>
        <p:sp>
          <p:nvSpPr>
            <p:cNvPr id="40" name="Line 128"/>
            <p:cNvSpPr>
              <a:spLocks noChangeShapeType="1"/>
            </p:cNvSpPr>
            <p:nvPr/>
          </p:nvSpPr>
          <p:spPr bwMode="auto">
            <a:xfrm flipH="1">
              <a:off x="9702801" y="3278188"/>
              <a:ext cx="0" cy="417513"/>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1" name="Line 129"/>
            <p:cNvSpPr>
              <a:spLocks noChangeShapeType="1"/>
            </p:cNvSpPr>
            <p:nvPr/>
          </p:nvSpPr>
          <p:spPr bwMode="auto">
            <a:xfrm flipH="1">
              <a:off x="9004301" y="3492500"/>
              <a:ext cx="1339850"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2" name="Line 130"/>
            <p:cNvSpPr>
              <a:spLocks noChangeShapeType="1"/>
            </p:cNvSpPr>
            <p:nvPr/>
          </p:nvSpPr>
          <p:spPr bwMode="auto">
            <a:xfrm flipH="1">
              <a:off x="9005888" y="3487738"/>
              <a:ext cx="0" cy="2095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3" name="Line 131"/>
            <p:cNvSpPr>
              <a:spLocks noChangeShapeType="1"/>
            </p:cNvSpPr>
            <p:nvPr/>
          </p:nvSpPr>
          <p:spPr bwMode="auto">
            <a:xfrm flipH="1">
              <a:off x="10334626" y="3487738"/>
              <a:ext cx="0" cy="2095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sp>
        <p:nvSpPr>
          <p:cNvPr id="44" name="Line 132"/>
          <p:cNvSpPr>
            <a:spLocks noChangeShapeType="1"/>
          </p:cNvSpPr>
          <p:nvPr/>
        </p:nvSpPr>
        <p:spPr bwMode="auto">
          <a:xfrm flipH="1">
            <a:off x="5475288" y="1757462"/>
            <a:ext cx="1885950" cy="0"/>
          </a:xfrm>
          <a:prstGeom prst="line">
            <a:avLst/>
          </a:prstGeom>
          <a:noFill/>
          <a:ln cap="flat" w="12700">
            <a:solidFill>
              <a:srgbClr val="55735B"/>
            </a:solidFill>
            <a:prstDash val="dash"/>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45" name="组合 44"/>
          <p:cNvGrpSpPr/>
          <p:nvPr/>
        </p:nvGrpSpPr>
        <p:grpSpPr>
          <a:xfrm>
            <a:off x="1636713" y="4384775"/>
            <a:ext cx="495300" cy="595313"/>
            <a:chOff x="1636713" y="4437063"/>
            <a:chExt cx="495300" cy="595313"/>
          </a:xfrm>
          <a:solidFill>
            <a:schemeClr val="tx1"/>
          </a:solidFill>
        </p:grpSpPr>
        <p:sp>
          <p:nvSpPr>
            <p:cNvPr id="46" name="Line 133"/>
            <p:cNvSpPr>
              <a:spLocks noChangeShapeType="1"/>
            </p:cNvSpPr>
            <p:nvPr/>
          </p:nvSpPr>
          <p:spPr bwMode="auto">
            <a:xfrm flipH="1">
              <a:off x="1901826" y="4437063"/>
              <a:ext cx="0" cy="382588"/>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7" name="Line 134"/>
            <p:cNvSpPr>
              <a:spLocks noChangeShapeType="1"/>
            </p:cNvSpPr>
            <p:nvPr/>
          </p:nvSpPr>
          <p:spPr bwMode="auto">
            <a:xfrm flipH="1">
              <a:off x="1636713" y="4824413"/>
              <a:ext cx="493713" cy="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8" name="Line 135"/>
            <p:cNvSpPr>
              <a:spLocks noChangeShapeType="1"/>
            </p:cNvSpPr>
            <p:nvPr/>
          </p:nvSpPr>
          <p:spPr bwMode="auto">
            <a:xfrm flipH="1">
              <a:off x="1639888" y="4824413"/>
              <a:ext cx="0" cy="207963"/>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9" name="Line 136"/>
            <p:cNvSpPr>
              <a:spLocks noChangeShapeType="1"/>
            </p:cNvSpPr>
            <p:nvPr/>
          </p:nvSpPr>
          <p:spPr bwMode="auto">
            <a:xfrm flipH="1">
              <a:off x="2132013" y="4824413"/>
              <a:ext cx="0" cy="207963"/>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50" name="组合 49"/>
          <p:cNvGrpSpPr/>
          <p:nvPr/>
        </p:nvGrpSpPr>
        <p:grpSpPr>
          <a:xfrm>
            <a:off x="2994026" y="4384775"/>
            <a:ext cx="495300" cy="595313"/>
            <a:chOff x="2994026" y="4437063"/>
            <a:chExt cx="495300" cy="595313"/>
          </a:xfrm>
          <a:solidFill>
            <a:schemeClr val="tx1"/>
          </a:solidFill>
        </p:grpSpPr>
        <p:sp>
          <p:nvSpPr>
            <p:cNvPr id="51" name="Line 137"/>
            <p:cNvSpPr>
              <a:spLocks noChangeShapeType="1"/>
            </p:cNvSpPr>
            <p:nvPr/>
          </p:nvSpPr>
          <p:spPr bwMode="auto">
            <a:xfrm flipH="1">
              <a:off x="3257551" y="4437063"/>
              <a:ext cx="0" cy="382588"/>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2" name="Line 138"/>
            <p:cNvSpPr>
              <a:spLocks noChangeShapeType="1"/>
            </p:cNvSpPr>
            <p:nvPr/>
          </p:nvSpPr>
          <p:spPr bwMode="auto">
            <a:xfrm flipH="1">
              <a:off x="2994026" y="4824413"/>
              <a:ext cx="492125" cy="0"/>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3" name="Line 139"/>
            <p:cNvSpPr>
              <a:spLocks noChangeShapeType="1"/>
            </p:cNvSpPr>
            <p:nvPr/>
          </p:nvSpPr>
          <p:spPr bwMode="auto">
            <a:xfrm flipH="1">
              <a:off x="2997201" y="4824413"/>
              <a:ext cx="0" cy="207963"/>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4" name="Line 140"/>
            <p:cNvSpPr>
              <a:spLocks noChangeShapeType="1"/>
            </p:cNvSpPr>
            <p:nvPr/>
          </p:nvSpPr>
          <p:spPr bwMode="auto">
            <a:xfrm flipH="1">
              <a:off x="3489326" y="4824413"/>
              <a:ext cx="0" cy="207963"/>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55" name="组合 54"/>
          <p:cNvGrpSpPr/>
          <p:nvPr/>
        </p:nvGrpSpPr>
        <p:grpSpPr>
          <a:xfrm>
            <a:off x="5734051" y="836712"/>
            <a:ext cx="1255713" cy="709613"/>
            <a:chOff x="5734051" y="889000"/>
            <a:chExt cx="1255713" cy="709613"/>
          </a:xfrm>
          <a:solidFill>
            <a:srgbClr val="55735B"/>
          </a:solidFill>
        </p:grpSpPr>
        <p:sp>
          <p:nvSpPr>
            <p:cNvPr id="56"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B0F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7" name="Rectangle 15"/>
            <p:cNvSpPr>
              <a:spLocks noChangeArrowheads="1"/>
            </p:cNvSpPr>
            <p:nvPr/>
          </p:nvSpPr>
          <p:spPr bwMode="auto">
            <a:xfrm>
              <a:off x="5919290" y="1085040"/>
              <a:ext cx="848615" cy="317531"/>
            </a:xfrm>
            <a:prstGeom prst="rect">
              <a:avLst/>
            </a:prstGeom>
            <a:noFill/>
            <a:ln>
              <a:noFill/>
            </a:ln>
            <a:effectLst/>
          </p:spPr>
          <p:txBody>
            <a:bodyPr anchor="ctr" wrap="none"/>
            <a:lstStyle/>
            <a:p>
              <a:pPr algn="ctr"/>
              <a:r>
                <a:rPr altLang="en-US" lang="zh-CN" smtClean="0">
                  <a:solidFill>
                    <a:schemeClr val="bg1"/>
                  </a:solidFill>
                  <a:latin charset="-122" panose="020b0503020204020204" pitchFamily="34" typeface="微软雅黑"/>
                  <a:ea charset="-122" panose="020b0503020204020204" pitchFamily="34" typeface="微软雅黑"/>
                </a:rPr>
                <a:t>董事会</a:t>
              </a:r>
            </a:p>
          </p:txBody>
        </p:sp>
      </p:grpSp>
      <p:grpSp>
        <p:nvGrpSpPr>
          <p:cNvPr id="58" name="组合 57"/>
          <p:cNvGrpSpPr/>
          <p:nvPr/>
        </p:nvGrpSpPr>
        <p:grpSpPr>
          <a:xfrm>
            <a:off x="3768726" y="1530450"/>
            <a:ext cx="1704975" cy="476250"/>
            <a:chOff x="3768726" y="1582738"/>
            <a:chExt cx="1704975" cy="476250"/>
          </a:xfrm>
          <a:solidFill>
            <a:schemeClr val="tx1"/>
          </a:solidFill>
        </p:grpSpPr>
        <p:sp>
          <p:nvSpPr>
            <p:cNvPr id="59"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70C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0" name="Rectangle 15"/>
            <p:cNvSpPr>
              <a:spLocks noChangeArrowheads="1"/>
            </p:cNvSpPr>
            <p:nvPr/>
          </p:nvSpPr>
          <p:spPr bwMode="auto">
            <a:xfrm>
              <a:off x="3894138" y="1666931"/>
              <a:ext cx="1492250" cy="317531"/>
            </a:xfrm>
            <a:prstGeom prst="rect">
              <a:avLst/>
            </a:prstGeom>
            <a:noFill/>
            <a:ln>
              <a:noFill/>
            </a:ln>
            <a:effectLst/>
          </p:spPr>
          <p:txBody>
            <a:bodyPr anchor="ctr" wrap="none"/>
            <a:lstStyle/>
            <a:p>
              <a:pPr algn="ctr"/>
              <a:r>
                <a:rPr altLang="en-US" lang="zh-CN" smtClean="0" sz="1600">
                  <a:solidFill>
                    <a:schemeClr val="bg1"/>
                  </a:solidFill>
                  <a:latin charset="-122" panose="020b0503020204020204" pitchFamily="34" typeface="微软雅黑"/>
                  <a:ea charset="-122" panose="020b0503020204020204" pitchFamily="34" typeface="微软雅黑"/>
                </a:rPr>
                <a:t>特许授权合作伙伴</a:t>
              </a:r>
            </a:p>
          </p:txBody>
        </p:sp>
      </p:grpSp>
      <p:grpSp>
        <p:nvGrpSpPr>
          <p:cNvPr id="61" name="组合 60"/>
          <p:cNvGrpSpPr/>
          <p:nvPr/>
        </p:nvGrpSpPr>
        <p:grpSpPr>
          <a:xfrm>
            <a:off x="7375526" y="1530450"/>
            <a:ext cx="1704975" cy="476250"/>
            <a:chOff x="7375526" y="1582738"/>
            <a:chExt cx="1704975" cy="476250"/>
          </a:xfrm>
          <a:solidFill>
            <a:schemeClr val="tx1"/>
          </a:solidFill>
        </p:grpSpPr>
        <p:sp>
          <p:nvSpPr>
            <p:cNvPr id="69"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70C0"/>
            </a:solidFill>
            <a:ln w="9525">
              <a:noFill/>
              <a:round/>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0" name="Rectangle 15"/>
            <p:cNvSpPr>
              <a:spLocks noChangeArrowheads="1"/>
            </p:cNvSpPr>
            <p:nvPr/>
          </p:nvSpPr>
          <p:spPr bwMode="auto">
            <a:xfrm>
              <a:off x="7492362" y="1666931"/>
              <a:ext cx="1492250" cy="317531"/>
            </a:xfrm>
            <a:prstGeom prst="rect">
              <a:avLst/>
            </a:prstGeom>
            <a:noFill/>
            <a:ln>
              <a:noFill/>
            </a:ln>
            <a:effectLst/>
          </p:spPr>
          <p:txBody>
            <a:bodyPr anchor="ctr" wrap="none"/>
            <a:lstStyle/>
            <a:p>
              <a:pPr algn="ctr"/>
              <a:r>
                <a:rPr altLang="en-US" lang="zh-CN" smtClean="0" sz="1600">
                  <a:solidFill>
                    <a:schemeClr val="bg1"/>
                  </a:solidFill>
                  <a:latin charset="-122" panose="020b0503020204020204" pitchFamily="34" typeface="微软雅黑"/>
                  <a:ea charset="-122" panose="020b0503020204020204" pitchFamily="34" typeface="微软雅黑"/>
                </a:rPr>
                <a:t>法务部</a:t>
              </a:r>
            </a:p>
          </p:txBody>
        </p:sp>
      </p:grpSp>
      <p:grpSp>
        <p:nvGrpSpPr>
          <p:cNvPr id="71" name="组合 70"/>
          <p:cNvGrpSpPr/>
          <p:nvPr/>
        </p:nvGrpSpPr>
        <p:grpSpPr>
          <a:xfrm>
            <a:off x="5867401" y="1884462"/>
            <a:ext cx="990600" cy="560388"/>
            <a:chOff x="5867401" y="1936750"/>
            <a:chExt cx="990600" cy="560388"/>
          </a:xfrm>
          <a:solidFill>
            <a:schemeClr val="tx1"/>
          </a:solidFill>
        </p:grpSpPr>
        <p:sp>
          <p:nvSpPr>
            <p:cNvPr id="72" name="Freeform 77"/>
            <p:cNvSpPr/>
            <p:nvPr/>
          </p:nvSpPr>
          <p:spPr bwMode="auto">
            <a:xfrm>
              <a:off x="5867401" y="1936750"/>
              <a:ext cx="990600" cy="560388"/>
            </a:xfrm>
            <a:custGeom>
              <a:gdLst>
                <a:gd fmla="*/ 61 w 1196" name="T0"/>
                <a:gd fmla="*/ 0 h 677" name="T1"/>
                <a:gd fmla="*/ 1135 w 1196" name="T2"/>
                <a:gd fmla="*/ 0 h 677" name="T3"/>
                <a:gd fmla="*/ 1196 w 1196" name="T4"/>
                <a:gd fmla="*/ 61 h 677" name="T5"/>
                <a:gd fmla="*/ 1196 w 1196" name="T6"/>
                <a:gd fmla="*/ 616 h 677" name="T7"/>
                <a:gd fmla="*/ 1135 w 1196" name="T8"/>
                <a:gd fmla="*/ 677 h 677" name="T9"/>
                <a:gd fmla="*/ 61 w 1196" name="T10"/>
                <a:gd fmla="*/ 677 h 677" name="T11"/>
                <a:gd fmla="*/ 0 w 1196" name="T12"/>
                <a:gd fmla="*/ 616 h 677" name="T13"/>
                <a:gd fmla="*/ 0 w 1196" name="T14"/>
                <a:gd fmla="*/ 61 h 677" name="T15"/>
                <a:gd fmla="*/ 61 w 1196" name="T16"/>
                <a:gd fmla="*/ 0 h 6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7" w="1196">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0070C0"/>
            </a:solidFill>
            <a:ln w="9525">
              <a:noFill/>
              <a:round/>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3" name="Rectangle 15"/>
            <p:cNvSpPr>
              <a:spLocks noChangeArrowheads="1"/>
            </p:cNvSpPr>
            <p:nvPr/>
          </p:nvSpPr>
          <p:spPr bwMode="auto">
            <a:xfrm>
              <a:off x="5919290" y="2035066"/>
              <a:ext cx="848615" cy="317531"/>
            </a:xfrm>
            <a:prstGeom prst="rect">
              <a:avLst/>
            </a:prstGeom>
            <a:noFill/>
            <a:ln>
              <a:noFill/>
            </a:ln>
            <a:effectLst/>
          </p:spPr>
          <p:txBody>
            <a:bodyPr anchor="ctr" wrap="none"/>
            <a:lstStyle/>
            <a:p>
              <a:pPr algn="ctr"/>
              <a:r>
                <a:rPr altLang="en-US" lang="zh-CN" smtClean="0">
                  <a:solidFill>
                    <a:schemeClr val="bg1"/>
                  </a:solidFill>
                  <a:latin charset="-122" panose="020b0503020204020204" pitchFamily="34" typeface="微软雅黑"/>
                  <a:ea charset="-122" panose="020b0503020204020204" pitchFamily="34" typeface="微软雅黑"/>
                </a:rPr>
                <a:t>总经理</a:t>
              </a:r>
            </a:p>
          </p:txBody>
        </p:sp>
      </p:grpSp>
      <p:grpSp>
        <p:nvGrpSpPr>
          <p:cNvPr id="74" name="组合 73"/>
          <p:cNvGrpSpPr/>
          <p:nvPr/>
        </p:nvGrpSpPr>
        <p:grpSpPr>
          <a:xfrm>
            <a:off x="1593851" y="2835375"/>
            <a:ext cx="628650" cy="436563"/>
            <a:chOff x="1593851" y="2887663"/>
            <a:chExt cx="628650" cy="436563"/>
          </a:xfrm>
        </p:grpSpPr>
        <p:sp>
          <p:nvSpPr>
            <p:cNvPr id="75" name="Freeform 81"/>
            <p:cNvSpPr/>
            <p:nvPr/>
          </p:nvSpPr>
          <p:spPr bwMode="auto">
            <a:xfrm>
              <a:off x="1593851" y="2887663"/>
              <a:ext cx="628650" cy="436563"/>
            </a:xfrm>
            <a:custGeom>
              <a:gdLst>
                <a:gd fmla="*/ 33 w 758" name="T0"/>
                <a:gd fmla="*/ 0 h 529" name="T1"/>
                <a:gd fmla="*/ 725 w 758" name="T2"/>
                <a:gd fmla="*/ 0 h 529" name="T3"/>
                <a:gd fmla="*/ 758 w 758" name="T4"/>
                <a:gd fmla="*/ 34 h 529" name="T5"/>
                <a:gd fmla="*/ 758 w 758" name="T6"/>
                <a:gd fmla="*/ 496 h 529" name="T7"/>
                <a:gd fmla="*/ 725 w 758" name="T8"/>
                <a:gd fmla="*/ 529 h 529" name="T9"/>
                <a:gd fmla="*/ 33 w 758" name="T10"/>
                <a:gd fmla="*/ 529 h 529" name="T11"/>
                <a:gd fmla="*/ 0 w 758" name="T12"/>
                <a:gd fmla="*/ 496 h 529" name="T13"/>
                <a:gd fmla="*/ 0 w 758" name="T14"/>
                <a:gd fmla="*/ 34 h 529" name="T15"/>
                <a:gd fmla="*/ 33 w 758" name="T16"/>
                <a:gd fmla="*/ 0 h 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9" w="758">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6" name="Rectangle 15"/>
            <p:cNvSpPr>
              <a:spLocks noChangeArrowheads="1"/>
            </p:cNvSpPr>
            <p:nvPr/>
          </p:nvSpPr>
          <p:spPr bwMode="auto">
            <a:xfrm>
              <a:off x="1618635" y="2954205"/>
              <a:ext cx="558450" cy="317531"/>
            </a:xfrm>
            <a:prstGeom prst="rect">
              <a:avLst/>
            </a:prstGeom>
            <a:noFill/>
            <a:ln>
              <a:noFill/>
            </a:ln>
            <a:effec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市场部</a:t>
              </a:r>
            </a:p>
            <a:p>
              <a:pPr algn="ctr"/>
              <a:r>
                <a:rPr altLang="en-US" lang="zh-CN" smtClean="0" sz="1400">
                  <a:solidFill>
                    <a:schemeClr val="bg1"/>
                  </a:solidFill>
                  <a:latin charset="-122" panose="020b0503020204020204" pitchFamily="34" typeface="微软雅黑"/>
                  <a:ea charset="-122" panose="020b0503020204020204" pitchFamily="34" typeface="微软雅黑"/>
                </a:rPr>
                <a:t>经理</a:t>
              </a:r>
            </a:p>
          </p:txBody>
        </p:sp>
      </p:grpSp>
      <p:grpSp>
        <p:nvGrpSpPr>
          <p:cNvPr id="77" name="组合 76"/>
          <p:cNvGrpSpPr/>
          <p:nvPr/>
        </p:nvGrpSpPr>
        <p:grpSpPr>
          <a:xfrm>
            <a:off x="5357813" y="2916337"/>
            <a:ext cx="1831975" cy="317942"/>
            <a:chOff x="5357813" y="2968625"/>
            <a:chExt cx="1831975" cy="317942"/>
          </a:xfrm>
        </p:grpSpPr>
        <p:sp>
          <p:nvSpPr>
            <p:cNvPr id="78" name="Freeform 79"/>
            <p:cNvSpPr/>
            <p:nvPr/>
          </p:nvSpPr>
          <p:spPr bwMode="auto">
            <a:xfrm>
              <a:off x="5357813" y="2968625"/>
              <a:ext cx="1831975"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9" name="Rectangle 15"/>
            <p:cNvSpPr>
              <a:spLocks noChangeArrowheads="1"/>
            </p:cNvSpPr>
            <p:nvPr/>
          </p:nvSpPr>
          <p:spPr bwMode="auto">
            <a:xfrm>
              <a:off x="5386437" y="2969036"/>
              <a:ext cx="1706513" cy="317531"/>
            </a:xfrm>
            <a:prstGeom prst="rect">
              <a:avLst/>
            </a:prstGeom>
            <a:noFill/>
            <a:ln>
              <a:noFill/>
            </a:ln>
            <a:effec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某某公司</a:t>
              </a:r>
            </a:p>
          </p:txBody>
        </p:sp>
      </p:grpSp>
      <p:grpSp>
        <p:nvGrpSpPr>
          <p:cNvPr id="80" name="组合 79"/>
          <p:cNvGrpSpPr/>
          <p:nvPr/>
        </p:nvGrpSpPr>
        <p:grpSpPr>
          <a:xfrm>
            <a:off x="8778876" y="2916337"/>
            <a:ext cx="1833563" cy="317942"/>
            <a:chOff x="8778876" y="2968625"/>
            <a:chExt cx="1833563" cy="317942"/>
          </a:xfrm>
        </p:grpSpPr>
        <p:sp>
          <p:nvSpPr>
            <p:cNvPr id="81" name="Freeform 80"/>
            <p:cNvSpPr/>
            <p:nvPr/>
          </p:nvSpPr>
          <p:spPr bwMode="auto">
            <a:xfrm>
              <a:off x="8778876" y="2968625"/>
              <a:ext cx="1833563"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2" name="Rectangle 15"/>
            <p:cNvSpPr>
              <a:spLocks noChangeArrowheads="1"/>
            </p:cNvSpPr>
            <p:nvPr/>
          </p:nvSpPr>
          <p:spPr bwMode="auto">
            <a:xfrm>
              <a:off x="8820969" y="2969036"/>
              <a:ext cx="1706513" cy="317531"/>
            </a:xfrm>
            <a:prstGeom prst="rect">
              <a:avLst/>
            </a:prstGeom>
            <a:noFill/>
            <a:ln>
              <a:noFill/>
            </a:ln>
            <a:effec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深圳起点科技有限公司</a:t>
              </a:r>
            </a:p>
          </p:txBody>
        </p:sp>
      </p:grpSp>
      <p:grpSp>
        <p:nvGrpSpPr>
          <p:cNvPr id="83" name="组合 82"/>
          <p:cNvGrpSpPr/>
          <p:nvPr/>
        </p:nvGrpSpPr>
        <p:grpSpPr>
          <a:xfrm>
            <a:off x="1698086" y="3271937"/>
            <a:ext cx="400110" cy="1109663"/>
            <a:chOff x="1698086" y="3324225"/>
            <a:chExt cx="400110" cy="1109663"/>
          </a:xfrm>
          <a:solidFill>
            <a:schemeClr val="tx1"/>
          </a:solidFill>
        </p:grpSpPr>
        <p:sp>
          <p:nvSpPr>
            <p:cNvPr id="84" name="Freeform 82"/>
            <p:cNvSpPr/>
            <p:nvPr/>
          </p:nvSpPr>
          <p:spPr bwMode="auto">
            <a:xfrm>
              <a:off x="1749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5" name="Line 113"/>
            <p:cNvSpPr>
              <a:spLocks noChangeShapeType="1"/>
            </p:cNvSpPr>
            <p:nvPr/>
          </p:nvSpPr>
          <p:spPr bwMode="auto">
            <a:xfrm flipH="1">
              <a:off x="1901826" y="3324225"/>
              <a:ext cx="0" cy="174625"/>
            </a:xfrm>
            <a:prstGeom prst="line">
              <a:avLst/>
            </a:prstGeom>
            <a:grpFill/>
            <a:ln cap="flat" w="12700">
              <a:solidFill>
                <a:srgbClr val="55735B"/>
              </a:solidFill>
              <a:prstDash val="solid"/>
              <a:miter lim="800000"/>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6" name="TextBox 85"/>
            <p:cNvSpPr txBox="1"/>
            <p:nvPr/>
          </p:nvSpPr>
          <p:spPr>
            <a:xfrm>
              <a:off x="1698086" y="3554681"/>
              <a:ext cx="396240" cy="646406"/>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市场部</a:t>
              </a:r>
            </a:p>
          </p:txBody>
        </p:sp>
      </p:grpSp>
      <p:grpSp>
        <p:nvGrpSpPr>
          <p:cNvPr id="87" name="组合 86"/>
          <p:cNvGrpSpPr/>
          <p:nvPr/>
        </p:nvGrpSpPr>
        <p:grpSpPr>
          <a:xfrm>
            <a:off x="2151216" y="3441800"/>
            <a:ext cx="400110" cy="939800"/>
            <a:chOff x="2151216" y="3494088"/>
            <a:chExt cx="400110" cy="939800"/>
          </a:xfrm>
          <a:solidFill>
            <a:schemeClr val="tx1"/>
          </a:solidFill>
        </p:grpSpPr>
        <p:sp>
          <p:nvSpPr>
            <p:cNvPr id="88" name="Freeform 83"/>
            <p:cNvSpPr/>
            <p:nvPr/>
          </p:nvSpPr>
          <p:spPr bwMode="auto">
            <a:xfrm>
              <a:off x="218440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9" name="TextBox 88"/>
            <p:cNvSpPr txBox="1"/>
            <p:nvPr/>
          </p:nvSpPr>
          <p:spPr>
            <a:xfrm>
              <a:off x="2151216" y="3554681"/>
              <a:ext cx="396240" cy="634599"/>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品质部</a:t>
              </a:r>
            </a:p>
          </p:txBody>
        </p:sp>
      </p:grpSp>
      <p:grpSp>
        <p:nvGrpSpPr>
          <p:cNvPr id="90" name="组合 89"/>
          <p:cNvGrpSpPr/>
          <p:nvPr/>
        </p:nvGrpSpPr>
        <p:grpSpPr>
          <a:xfrm>
            <a:off x="2599790" y="3441800"/>
            <a:ext cx="400110" cy="939800"/>
            <a:chOff x="2599790" y="3494088"/>
            <a:chExt cx="400110" cy="939800"/>
          </a:xfrm>
          <a:solidFill>
            <a:schemeClr val="tx1"/>
          </a:solidFill>
        </p:grpSpPr>
        <p:sp>
          <p:nvSpPr>
            <p:cNvPr id="91" name="Freeform 84"/>
            <p:cNvSpPr/>
            <p:nvPr/>
          </p:nvSpPr>
          <p:spPr bwMode="auto">
            <a:xfrm>
              <a:off x="2638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2" name="TextBox 91"/>
            <p:cNvSpPr txBox="1"/>
            <p:nvPr/>
          </p:nvSpPr>
          <p:spPr>
            <a:xfrm>
              <a:off x="2599790" y="3554681"/>
              <a:ext cx="396240" cy="639635"/>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采购部</a:t>
              </a:r>
            </a:p>
          </p:txBody>
        </p:sp>
      </p:grpSp>
      <p:grpSp>
        <p:nvGrpSpPr>
          <p:cNvPr id="93" name="组合 92"/>
          <p:cNvGrpSpPr/>
          <p:nvPr/>
        </p:nvGrpSpPr>
        <p:grpSpPr>
          <a:xfrm>
            <a:off x="3039736" y="3441800"/>
            <a:ext cx="400110" cy="939800"/>
            <a:chOff x="3039736" y="3494088"/>
            <a:chExt cx="400110" cy="939800"/>
          </a:xfrm>
          <a:solidFill>
            <a:schemeClr val="tx1"/>
          </a:solidFill>
        </p:grpSpPr>
        <p:sp>
          <p:nvSpPr>
            <p:cNvPr id="94" name="Freeform 85"/>
            <p:cNvSpPr/>
            <p:nvPr/>
          </p:nvSpPr>
          <p:spPr bwMode="auto">
            <a:xfrm>
              <a:off x="3098801" y="3494088"/>
              <a:ext cx="306388" cy="939800"/>
            </a:xfrm>
            <a:custGeom>
              <a:gdLst>
                <a:gd fmla="*/ 371 w 371" name="T0"/>
                <a:gd fmla="*/ 34 h 1135" name="T1"/>
                <a:gd fmla="*/ 371 w 371" name="T2"/>
                <a:gd fmla="*/ 1102 h 1135" name="T3"/>
                <a:gd fmla="*/ 338 w 371" name="T4"/>
                <a:gd fmla="*/ 1135 h 1135" name="T5"/>
                <a:gd fmla="*/ 33 w 371" name="T6"/>
                <a:gd fmla="*/ 1135 h 1135" name="T7"/>
                <a:gd fmla="*/ 0 w 371" name="T8"/>
                <a:gd fmla="*/ 1102 h 1135" name="T9"/>
                <a:gd fmla="*/ 0 w 371" name="T10"/>
                <a:gd fmla="*/ 34 h 1135" name="T11"/>
                <a:gd fmla="*/ 33 w 371" name="T12"/>
                <a:gd fmla="*/ 0 h 1135" name="T13"/>
                <a:gd fmla="*/ 338 w 371" name="T14"/>
                <a:gd fmla="*/ 0 h 1135" name="T15"/>
                <a:gd fmla="*/ 371 w 371"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5" name="TextBox 94"/>
            <p:cNvSpPr txBox="1"/>
            <p:nvPr/>
          </p:nvSpPr>
          <p:spPr>
            <a:xfrm>
              <a:off x="3039736" y="3554681"/>
              <a:ext cx="396240" cy="647795"/>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综合部</a:t>
              </a:r>
            </a:p>
          </p:txBody>
        </p:sp>
      </p:grpSp>
      <p:grpSp>
        <p:nvGrpSpPr>
          <p:cNvPr id="96" name="组合 95"/>
          <p:cNvGrpSpPr/>
          <p:nvPr/>
        </p:nvGrpSpPr>
        <p:grpSpPr>
          <a:xfrm>
            <a:off x="3488310" y="3441800"/>
            <a:ext cx="400110" cy="939800"/>
            <a:chOff x="3488310" y="3494088"/>
            <a:chExt cx="400110" cy="939800"/>
          </a:xfrm>
          <a:solidFill>
            <a:schemeClr val="tx1"/>
          </a:solidFill>
        </p:grpSpPr>
        <p:sp>
          <p:nvSpPr>
            <p:cNvPr id="97" name="Freeform 86"/>
            <p:cNvSpPr/>
            <p:nvPr/>
          </p:nvSpPr>
          <p:spPr bwMode="auto">
            <a:xfrm>
              <a:off x="352425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8" name="TextBox 97"/>
            <p:cNvSpPr txBox="1"/>
            <p:nvPr/>
          </p:nvSpPr>
          <p:spPr>
            <a:xfrm>
              <a:off x="3488310" y="3554681"/>
              <a:ext cx="396240" cy="646754"/>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财务部</a:t>
              </a:r>
            </a:p>
          </p:txBody>
        </p:sp>
      </p:grpSp>
      <p:grpSp>
        <p:nvGrpSpPr>
          <p:cNvPr id="99" name="组合 98"/>
          <p:cNvGrpSpPr/>
          <p:nvPr/>
        </p:nvGrpSpPr>
        <p:grpSpPr>
          <a:xfrm>
            <a:off x="4840257" y="3637062"/>
            <a:ext cx="400110" cy="939800"/>
            <a:chOff x="4840257" y="3689350"/>
            <a:chExt cx="400110" cy="939800"/>
          </a:xfrm>
          <a:solidFill>
            <a:schemeClr val="tx1"/>
          </a:solidFill>
        </p:grpSpPr>
        <p:sp>
          <p:nvSpPr>
            <p:cNvPr id="100" name="Freeform 91"/>
            <p:cNvSpPr/>
            <p:nvPr/>
          </p:nvSpPr>
          <p:spPr bwMode="auto">
            <a:xfrm>
              <a:off x="4886325" y="3689350"/>
              <a:ext cx="307975" cy="939800"/>
            </a:xfrm>
            <a:custGeom>
              <a:gdLst>
                <a:gd fmla="*/ 372 w 372" name="T0"/>
                <a:gd fmla="*/ 33 h 1135" name="T1"/>
                <a:gd fmla="*/ 372 w 372" name="T2"/>
                <a:gd fmla="*/ 1101 h 1135" name="T3"/>
                <a:gd fmla="*/ 338 w 372" name="T4"/>
                <a:gd fmla="*/ 1135 h 1135" name="T5"/>
                <a:gd fmla="*/ 33 w 372" name="T6"/>
                <a:gd fmla="*/ 1135 h 1135" name="T7"/>
                <a:gd fmla="*/ 0 w 372" name="T8"/>
                <a:gd fmla="*/ 1101 h 1135" name="T9"/>
                <a:gd fmla="*/ 0 w 372" name="T10"/>
                <a:gd fmla="*/ 33 h 1135" name="T11"/>
                <a:gd fmla="*/ 33 w 372" name="T12"/>
                <a:gd fmla="*/ 0 h 1135" name="T13"/>
                <a:gd fmla="*/ 338 w 372" name="T14"/>
                <a:gd fmla="*/ 0 h 1135" name="T15"/>
                <a:gd fmla="*/ 372 w 372"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1" name="TextBox 100"/>
            <p:cNvSpPr txBox="1"/>
            <p:nvPr/>
          </p:nvSpPr>
          <p:spPr>
            <a:xfrm>
              <a:off x="4840257" y="3744463"/>
              <a:ext cx="396240" cy="635467"/>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研发部</a:t>
              </a:r>
            </a:p>
          </p:txBody>
        </p:sp>
      </p:grpSp>
      <p:grpSp>
        <p:nvGrpSpPr>
          <p:cNvPr id="102" name="组合 101"/>
          <p:cNvGrpSpPr/>
          <p:nvPr/>
        </p:nvGrpSpPr>
        <p:grpSpPr>
          <a:xfrm>
            <a:off x="7298785" y="3637062"/>
            <a:ext cx="400110" cy="939800"/>
            <a:chOff x="7298785" y="3689350"/>
            <a:chExt cx="400110" cy="939800"/>
          </a:xfrm>
          <a:solidFill>
            <a:schemeClr val="tx1"/>
          </a:solidFill>
        </p:grpSpPr>
        <p:sp>
          <p:nvSpPr>
            <p:cNvPr id="103" name="Freeform 92"/>
            <p:cNvSpPr/>
            <p:nvPr/>
          </p:nvSpPr>
          <p:spPr bwMode="auto">
            <a:xfrm>
              <a:off x="7342188" y="3689350"/>
              <a:ext cx="307975" cy="939800"/>
            </a:xfrm>
            <a:custGeom>
              <a:gdLst>
                <a:gd fmla="*/ 371 w 371" name="T0"/>
                <a:gd fmla="*/ 33 h 1135" name="T1"/>
                <a:gd fmla="*/ 371 w 371" name="T2"/>
                <a:gd fmla="*/ 1101 h 1135" name="T3"/>
                <a:gd fmla="*/ 338 w 371" name="T4"/>
                <a:gd fmla="*/ 1135 h 1135" name="T5"/>
                <a:gd fmla="*/ 33 w 371" name="T6"/>
                <a:gd fmla="*/ 1135 h 1135" name="T7"/>
                <a:gd fmla="*/ 0 w 371" name="T8"/>
                <a:gd fmla="*/ 1101 h 1135" name="T9"/>
                <a:gd fmla="*/ 0 w 371" name="T10"/>
                <a:gd fmla="*/ 33 h 1135" name="T11"/>
                <a:gd fmla="*/ 33 w 371" name="T12"/>
                <a:gd fmla="*/ 0 h 1135" name="T13"/>
                <a:gd fmla="*/ 338 w 371" name="T14"/>
                <a:gd fmla="*/ 0 h 1135" name="T15"/>
                <a:gd fmla="*/ 371 w 371"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4" name="TextBox 103"/>
            <p:cNvSpPr txBox="1"/>
            <p:nvPr/>
          </p:nvSpPr>
          <p:spPr>
            <a:xfrm>
              <a:off x="7298784" y="3744463"/>
              <a:ext cx="396240" cy="833594"/>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售后中心</a:t>
              </a:r>
            </a:p>
          </p:txBody>
        </p:sp>
      </p:grpSp>
      <p:grpSp>
        <p:nvGrpSpPr>
          <p:cNvPr id="105" name="组合 104"/>
          <p:cNvGrpSpPr/>
          <p:nvPr/>
        </p:nvGrpSpPr>
        <p:grpSpPr>
          <a:xfrm>
            <a:off x="8791155" y="3610832"/>
            <a:ext cx="400110" cy="1206040"/>
            <a:chOff x="8791155" y="3663121"/>
            <a:chExt cx="400110" cy="997780"/>
          </a:xfrm>
          <a:solidFill>
            <a:schemeClr val="tx1"/>
          </a:solidFill>
        </p:grpSpPr>
        <p:sp>
          <p:nvSpPr>
            <p:cNvPr id="106" name="Freeform 93"/>
            <p:cNvSpPr/>
            <p:nvPr/>
          </p:nvSpPr>
          <p:spPr bwMode="auto">
            <a:xfrm>
              <a:off x="8842376"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7" name="TextBox 106"/>
            <p:cNvSpPr txBox="1"/>
            <p:nvPr/>
          </p:nvSpPr>
          <p:spPr>
            <a:xfrm>
              <a:off x="8791153" y="3663121"/>
              <a:ext cx="396240" cy="878633"/>
            </a:xfrm>
            <a:prstGeom prst="rect">
              <a:avLst/>
            </a:prstGeom>
            <a:noFill/>
            <a:ln>
              <a:noFill/>
            </a:ln>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硬件测试部</a:t>
              </a:r>
            </a:p>
          </p:txBody>
        </p:sp>
      </p:grpSp>
      <p:grpSp>
        <p:nvGrpSpPr>
          <p:cNvPr id="108" name="组合 107"/>
          <p:cNvGrpSpPr/>
          <p:nvPr/>
        </p:nvGrpSpPr>
        <p:grpSpPr>
          <a:xfrm>
            <a:off x="9491835" y="3610832"/>
            <a:ext cx="400110" cy="1206040"/>
            <a:chOff x="9498521" y="3663121"/>
            <a:chExt cx="400110" cy="997780"/>
          </a:xfrm>
          <a:solidFill>
            <a:schemeClr val="tx1"/>
          </a:solidFill>
        </p:grpSpPr>
        <p:sp>
          <p:nvSpPr>
            <p:cNvPr id="109" name="Freeform 94"/>
            <p:cNvSpPr/>
            <p:nvPr/>
          </p:nvSpPr>
          <p:spPr bwMode="auto">
            <a:xfrm>
              <a:off x="9545638"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0" name="TextBox 109"/>
            <p:cNvSpPr txBox="1"/>
            <p:nvPr/>
          </p:nvSpPr>
          <p:spPr>
            <a:xfrm>
              <a:off x="9498520" y="3663121"/>
              <a:ext cx="396240" cy="878633"/>
            </a:xfrm>
            <a:prstGeom prst="rect">
              <a:avLst/>
            </a:prstGeom>
            <a:noFill/>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工程监督部</a:t>
              </a:r>
            </a:p>
          </p:txBody>
        </p:sp>
      </p:grpSp>
      <p:grpSp>
        <p:nvGrpSpPr>
          <p:cNvPr id="111" name="组合 110"/>
          <p:cNvGrpSpPr/>
          <p:nvPr/>
        </p:nvGrpSpPr>
        <p:grpSpPr>
          <a:xfrm>
            <a:off x="10144139" y="3610832"/>
            <a:ext cx="400110" cy="1206040"/>
            <a:chOff x="10144139" y="3663121"/>
            <a:chExt cx="400110" cy="997780"/>
          </a:xfrm>
          <a:solidFill>
            <a:schemeClr val="tx1"/>
          </a:solidFill>
        </p:grpSpPr>
        <p:sp>
          <p:nvSpPr>
            <p:cNvPr id="112" name="Freeform 95"/>
            <p:cNvSpPr/>
            <p:nvPr/>
          </p:nvSpPr>
          <p:spPr bwMode="auto">
            <a:xfrm>
              <a:off x="10190163" y="3690938"/>
              <a:ext cx="307975" cy="969963"/>
            </a:xfrm>
            <a:custGeom>
              <a:gdLst>
                <a:gd fmla="*/ 372 w 372" name="T0"/>
                <a:gd fmla="*/ 34 h 1172" name="T1"/>
                <a:gd fmla="*/ 372 w 372" name="T2"/>
                <a:gd fmla="*/ 1139 h 1172" name="T3"/>
                <a:gd fmla="*/ 338 w 372" name="T4"/>
                <a:gd fmla="*/ 1172 h 1172" name="T5"/>
                <a:gd fmla="*/ 34 w 372" name="T6"/>
                <a:gd fmla="*/ 1172 h 1172" name="T7"/>
                <a:gd fmla="*/ 0 w 372" name="T8"/>
                <a:gd fmla="*/ 1139 h 1172" name="T9"/>
                <a:gd fmla="*/ 0 w 372" name="T10"/>
                <a:gd fmla="*/ 34 h 1172" name="T11"/>
                <a:gd fmla="*/ 34 w 372" name="T12"/>
                <a:gd fmla="*/ 0 h 1172" name="T13"/>
                <a:gd fmla="*/ 338 w 372" name="T14"/>
                <a:gd fmla="*/ 0 h 1172" name="T15"/>
                <a:gd fmla="*/ 372 w 372"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3" name="TextBox 112"/>
            <p:cNvSpPr txBox="1"/>
            <p:nvPr/>
          </p:nvSpPr>
          <p:spPr>
            <a:xfrm>
              <a:off x="10144138" y="3663121"/>
              <a:ext cx="609600" cy="819059"/>
            </a:xfrm>
            <a:prstGeom prst="rect">
              <a:avLst/>
            </a:prstGeom>
            <a:noFill/>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客服事业部</a:t>
              </a:r>
            </a:p>
          </p:txBody>
        </p:sp>
      </p:grpSp>
      <p:grpSp>
        <p:nvGrpSpPr>
          <p:cNvPr id="114" name="组合 113"/>
          <p:cNvGrpSpPr/>
          <p:nvPr/>
        </p:nvGrpSpPr>
        <p:grpSpPr>
          <a:xfrm>
            <a:off x="1462164" y="4984850"/>
            <a:ext cx="369332" cy="1104900"/>
            <a:chOff x="1462164" y="5037138"/>
            <a:chExt cx="369332" cy="1104900"/>
          </a:xfrm>
          <a:solidFill>
            <a:schemeClr val="tx1"/>
          </a:solidFill>
        </p:grpSpPr>
        <p:sp>
          <p:nvSpPr>
            <p:cNvPr id="115"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6" name="TextBox 115"/>
            <p:cNvSpPr txBox="1"/>
            <p:nvPr/>
          </p:nvSpPr>
          <p:spPr>
            <a:xfrm>
              <a:off x="1462164" y="5085185"/>
              <a:ext cx="365760" cy="885043"/>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国内事业部</a:t>
              </a:r>
            </a:p>
          </p:txBody>
        </p:sp>
      </p:grpSp>
      <p:grpSp>
        <p:nvGrpSpPr>
          <p:cNvPr id="117" name="组合 116"/>
          <p:cNvGrpSpPr/>
          <p:nvPr/>
        </p:nvGrpSpPr>
        <p:grpSpPr>
          <a:xfrm>
            <a:off x="1947939" y="4984850"/>
            <a:ext cx="369332" cy="1104900"/>
            <a:chOff x="1947939" y="5037138"/>
            <a:chExt cx="369332" cy="1104900"/>
          </a:xfrm>
          <a:solidFill>
            <a:schemeClr val="tx1"/>
          </a:solidFill>
        </p:grpSpPr>
        <p:sp>
          <p:nvSpPr>
            <p:cNvPr id="118" name="Freeform 88"/>
            <p:cNvSpPr/>
            <p:nvPr/>
          </p:nvSpPr>
          <p:spPr bwMode="auto">
            <a:xfrm>
              <a:off x="1970088"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9" name="TextBox 118"/>
            <p:cNvSpPr txBox="1"/>
            <p:nvPr/>
          </p:nvSpPr>
          <p:spPr>
            <a:xfrm>
              <a:off x="1947939" y="5085185"/>
              <a:ext cx="365760" cy="89337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海外事业部</a:t>
              </a:r>
            </a:p>
          </p:txBody>
        </p:sp>
      </p:grpSp>
      <p:grpSp>
        <p:nvGrpSpPr>
          <p:cNvPr id="120" name="组合 119"/>
          <p:cNvGrpSpPr/>
          <p:nvPr/>
        </p:nvGrpSpPr>
        <p:grpSpPr>
          <a:xfrm>
            <a:off x="2786139" y="4984850"/>
            <a:ext cx="369332" cy="1104900"/>
            <a:chOff x="2786139" y="5037138"/>
            <a:chExt cx="369332" cy="1104900"/>
          </a:xfrm>
          <a:solidFill>
            <a:schemeClr val="tx1"/>
          </a:solidFill>
        </p:grpSpPr>
        <p:sp>
          <p:nvSpPr>
            <p:cNvPr id="121" name="Freeform 89"/>
            <p:cNvSpPr/>
            <p:nvPr/>
          </p:nvSpPr>
          <p:spPr bwMode="auto">
            <a:xfrm>
              <a:off x="28241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2" name="TextBox 121"/>
            <p:cNvSpPr txBox="1"/>
            <p:nvPr/>
          </p:nvSpPr>
          <p:spPr>
            <a:xfrm>
              <a:off x="2786139" y="5085185"/>
              <a:ext cx="365760" cy="88191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人力资源部</a:t>
              </a:r>
            </a:p>
          </p:txBody>
        </p:sp>
      </p:grpSp>
      <p:grpSp>
        <p:nvGrpSpPr>
          <p:cNvPr id="123" name="组合 122"/>
          <p:cNvGrpSpPr/>
          <p:nvPr/>
        </p:nvGrpSpPr>
        <p:grpSpPr>
          <a:xfrm>
            <a:off x="3271914" y="4984850"/>
            <a:ext cx="369332" cy="1104900"/>
            <a:chOff x="3271914" y="5037138"/>
            <a:chExt cx="369332" cy="1104900"/>
          </a:xfrm>
          <a:solidFill>
            <a:schemeClr val="tx1"/>
          </a:solidFill>
        </p:grpSpPr>
        <p:sp>
          <p:nvSpPr>
            <p:cNvPr id="124" name="Freeform 90"/>
            <p:cNvSpPr/>
            <p:nvPr/>
          </p:nvSpPr>
          <p:spPr bwMode="auto">
            <a:xfrm>
              <a:off x="3305176"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5" name="TextBox 124"/>
            <p:cNvSpPr txBox="1"/>
            <p:nvPr/>
          </p:nvSpPr>
          <p:spPr>
            <a:xfrm>
              <a:off x="3271914" y="5085185"/>
              <a:ext cx="365760" cy="56831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综合部</a:t>
              </a:r>
            </a:p>
          </p:txBody>
        </p:sp>
      </p:grpSp>
      <p:grpSp>
        <p:nvGrpSpPr>
          <p:cNvPr id="126" name="组合 125"/>
          <p:cNvGrpSpPr/>
          <p:nvPr/>
        </p:nvGrpSpPr>
        <p:grpSpPr>
          <a:xfrm>
            <a:off x="3862464" y="4960888"/>
            <a:ext cx="369332" cy="1506687"/>
            <a:chOff x="3862464" y="5013176"/>
            <a:chExt cx="369332" cy="1506687"/>
          </a:xfrm>
          <a:solidFill>
            <a:schemeClr val="tx1"/>
          </a:solidFill>
        </p:grpSpPr>
        <p:sp>
          <p:nvSpPr>
            <p:cNvPr id="127" name="Freeform 96"/>
            <p:cNvSpPr/>
            <p:nvPr/>
          </p:nvSpPr>
          <p:spPr bwMode="auto">
            <a:xfrm>
              <a:off x="3894138" y="5019675"/>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8" name="TextBox 127"/>
            <p:cNvSpPr txBox="1"/>
            <p:nvPr/>
          </p:nvSpPr>
          <p:spPr>
            <a:xfrm>
              <a:off x="3862464" y="5013176"/>
              <a:ext cx="365760" cy="1502423"/>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餐饮管理系统研发部</a:t>
              </a:r>
            </a:p>
          </p:txBody>
        </p:sp>
      </p:grpSp>
      <p:grpSp>
        <p:nvGrpSpPr>
          <p:cNvPr id="129" name="组合 128"/>
          <p:cNvGrpSpPr/>
          <p:nvPr/>
        </p:nvGrpSpPr>
        <p:grpSpPr>
          <a:xfrm>
            <a:off x="4338714" y="4960888"/>
            <a:ext cx="369332" cy="1506687"/>
            <a:chOff x="4338714" y="5013176"/>
            <a:chExt cx="369332" cy="1506687"/>
          </a:xfrm>
          <a:solidFill>
            <a:schemeClr val="tx1"/>
          </a:solidFill>
        </p:grpSpPr>
        <p:sp>
          <p:nvSpPr>
            <p:cNvPr id="130" name="Freeform 97"/>
            <p:cNvSpPr/>
            <p:nvPr/>
          </p:nvSpPr>
          <p:spPr bwMode="auto">
            <a:xfrm>
              <a:off x="4375151" y="5019675"/>
              <a:ext cx="307975" cy="1500188"/>
            </a:xfrm>
            <a:custGeom>
              <a:gdLst>
                <a:gd fmla="*/ 372 w 372" name="T0"/>
                <a:gd fmla="*/ 34 h 1813" name="T1"/>
                <a:gd fmla="*/ 372 w 372" name="T2"/>
                <a:gd fmla="*/ 1780 h 1813" name="T3"/>
                <a:gd fmla="*/ 338 w 372" name="T4"/>
                <a:gd fmla="*/ 1813 h 1813" name="T5"/>
                <a:gd fmla="*/ 34 w 372" name="T6"/>
                <a:gd fmla="*/ 1813 h 1813" name="T7"/>
                <a:gd fmla="*/ 0 w 372" name="T8"/>
                <a:gd fmla="*/ 1780 h 1813" name="T9"/>
                <a:gd fmla="*/ 0 w 372" name="T10"/>
                <a:gd fmla="*/ 34 h 1813" name="T11"/>
                <a:gd fmla="*/ 34 w 372" name="T12"/>
                <a:gd fmla="*/ 0 h 1813" name="T13"/>
                <a:gd fmla="*/ 338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1" name="TextBox 130"/>
            <p:cNvSpPr txBox="1"/>
            <p:nvPr/>
          </p:nvSpPr>
          <p:spPr>
            <a:xfrm>
              <a:off x="4338714" y="5013176"/>
              <a:ext cx="365760" cy="150197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酒店管理系统研发部</a:t>
              </a:r>
            </a:p>
          </p:txBody>
        </p:sp>
      </p:grpSp>
      <p:grpSp>
        <p:nvGrpSpPr>
          <p:cNvPr id="132" name="组合 131"/>
          <p:cNvGrpSpPr/>
          <p:nvPr/>
        </p:nvGrpSpPr>
        <p:grpSpPr>
          <a:xfrm>
            <a:off x="4862589" y="4960888"/>
            <a:ext cx="369332" cy="1506687"/>
            <a:chOff x="4862589" y="5013176"/>
            <a:chExt cx="369332" cy="1506687"/>
          </a:xfrm>
          <a:solidFill>
            <a:schemeClr val="tx1"/>
          </a:solidFill>
        </p:grpSpPr>
        <p:sp>
          <p:nvSpPr>
            <p:cNvPr id="133" name="Freeform 98"/>
            <p:cNvSpPr/>
            <p:nvPr/>
          </p:nvSpPr>
          <p:spPr bwMode="auto">
            <a:xfrm>
              <a:off x="4905376" y="5019675"/>
              <a:ext cx="307975" cy="1500188"/>
            </a:xfrm>
            <a:custGeom>
              <a:gdLst>
                <a:gd fmla="*/ 372 w 372" name="T0"/>
                <a:gd fmla="*/ 34 h 1813" name="T1"/>
                <a:gd fmla="*/ 372 w 372" name="T2"/>
                <a:gd fmla="*/ 1780 h 1813" name="T3"/>
                <a:gd fmla="*/ 339 w 372" name="T4"/>
                <a:gd fmla="*/ 1813 h 1813" name="T5"/>
                <a:gd fmla="*/ 34 w 372" name="T6"/>
                <a:gd fmla="*/ 1813 h 1813" name="T7"/>
                <a:gd fmla="*/ 0 w 372" name="T8"/>
                <a:gd fmla="*/ 1780 h 1813" name="T9"/>
                <a:gd fmla="*/ 0 w 372" name="T10"/>
                <a:gd fmla="*/ 34 h 1813" name="T11"/>
                <a:gd fmla="*/ 34 w 372" name="T12"/>
                <a:gd fmla="*/ 0 h 1813" name="T13"/>
                <a:gd fmla="*/ 339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4" name="TextBox 133"/>
            <p:cNvSpPr txBox="1"/>
            <p:nvPr/>
          </p:nvSpPr>
          <p:spPr>
            <a:xfrm>
              <a:off x="4862589" y="5013176"/>
              <a:ext cx="365760" cy="1501679"/>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康乐管理系统研发部</a:t>
              </a:r>
            </a:p>
          </p:txBody>
        </p:sp>
      </p:grpSp>
      <p:grpSp>
        <p:nvGrpSpPr>
          <p:cNvPr id="135" name="组合 134"/>
          <p:cNvGrpSpPr/>
          <p:nvPr/>
        </p:nvGrpSpPr>
        <p:grpSpPr>
          <a:xfrm>
            <a:off x="5357889" y="4960888"/>
            <a:ext cx="369332" cy="1506687"/>
            <a:chOff x="5357889" y="5013176"/>
            <a:chExt cx="369332" cy="1506687"/>
          </a:xfrm>
          <a:solidFill>
            <a:schemeClr val="tx1"/>
          </a:solidFill>
        </p:grpSpPr>
        <p:sp>
          <p:nvSpPr>
            <p:cNvPr id="136" name="Freeform 99"/>
            <p:cNvSpPr/>
            <p:nvPr/>
          </p:nvSpPr>
          <p:spPr bwMode="auto">
            <a:xfrm>
              <a:off x="5386388" y="5019675"/>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7" name="TextBox 136"/>
            <p:cNvSpPr txBox="1"/>
            <p:nvPr/>
          </p:nvSpPr>
          <p:spPr>
            <a:xfrm>
              <a:off x="5357889" y="5013176"/>
              <a:ext cx="365760" cy="149185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无线电子菜谱研发部</a:t>
              </a:r>
            </a:p>
          </p:txBody>
        </p:sp>
      </p:grpSp>
      <p:grpSp>
        <p:nvGrpSpPr>
          <p:cNvPr id="138" name="组合 137"/>
          <p:cNvGrpSpPr/>
          <p:nvPr/>
        </p:nvGrpSpPr>
        <p:grpSpPr>
          <a:xfrm>
            <a:off x="5853189" y="4960888"/>
            <a:ext cx="369332" cy="1506687"/>
            <a:chOff x="5853189" y="5013176"/>
            <a:chExt cx="369332" cy="1506687"/>
          </a:xfrm>
          <a:solidFill>
            <a:schemeClr val="tx1"/>
          </a:solidFill>
        </p:grpSpPr>
        <p:sp>
          <p:nvSpPr>
            <p:cNvPr id="139" name="Freeform 100"/>
            <p:cNvSpPr/>
            <p:nvPr/>
          </p:nvSpPr>
          <p:spPr bwMode="auto">
            <a:xfrm>
              <a:off x="5892801" y="5019675"/>
              <a:ext cx="306388"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0" name="TextBox 139"/>
            <p:cNvSpPr txBox="1"/>
            <p:nvPr/>
          </p:nvSpPr>
          <p:spPr>
            <a:xfrm>
              <a:off x="5853189" y="5013176"/>
              <a:ext cx="365760" cy="134822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新概念产品研发部</a:t>
              </a:r>
            </a:p>
          </p:txBody>
        </p:sp>
      </p:grpSp>
      <p:grpSp>
        <p:nvGrpSpPr>
          <p:cNvPr id="141" name="组合 140"/>
          <p:cNvGrpSpPr/>
          <p:nvPr/>
        </p:nvGrpSpPr>
        <p:grpSpPr>
          <a:xfrm>
            <a:off x="6724353" y="4967387"/>
            <a:ext cx="369332" cy="1500188"/>
            <a:chOff x="6739014" y="5019675"/>
            <a:chExt cx="369332" cy="1500188"/>
          </a:xfrm>
          <a:solidFill>
            <a:schemeClr val="tx1"/>
          </a:solidFill>
        </p:grpSpPr>
        <p:sp>
          <p:nvSpPr>
            <p:cNvPr id="142" name="Freeform 101"/>
            <p:cNvSpPr/>
            <p:nvPr/>
          </p:nvSpPr>
          <p:spPr bwMode="auto">
            <a:xfrm>
              <a:off x="6786563" y="5019675"/>
              <a:ext cx="306388"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3" name="TextBox 142"/>
            <p:cNvSpPr txBox="1"/>
            <p:nvPr/>
          </p:nvSpPr>
          <p:spPr>
            <a:xfrm>
              <a:off x="6739015" y="5074434"/>
              <a:ext cx="365760" cy="876252"/>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售后部门①</a:t>
              </a:r>
            </a:p>
          </p:txBody>
        </p:sp>
      </p:grpSp>
      <p:grpSp>
        <p:nvGrpSpPr>
          <p:cNvPr id="144" name="组合 143"/>
          <p:cNvGrpSpPr/>
          <p:nvPr/>
        </p:nvGrpSpPr>
        <p:grpSpPr>
          <a:xfrm>
            <a:off x="7310514" y="4967387"/>
            <a:ext cx="369332" cy="1500188"/>
            <a:chOff x="7310514" y="5019675"/>
            <a:chExt cx="369332" cy="1500188"/>
          </a:xfrm>
          <a:solidFill>
            <a:schemeClr val="tx1"/>
          </a:solidFill>
        </p:grpSpPr>
        <p:sp>
          <p:nvSpPr>
            <p:cNvPr id="145" name="Freeform 102"/>
            <p:cNvSpPr/>
            <p:nvPr/>
          </p:nvSpPr>
          <p:spPr bwMode="auto">
            <a:xfrm>
              <a:off x="7342188" y="5019675"/>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solidFill>
                <a:srgbClr val="0070C0"/>
              </a:solid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6" name="TextBox 145"/>
            <p:cNvSpPr txBox="1"/>
            <p:nvPr/>
          </p:nvSpPr>
          <p:spPr>
            <a:xfrm>
              <a:off x="7310515" y="5074434"/>
              <a:ext cx="365760" cy="876252"/>
            </a:xfrm>
            <a:prstGeom prst="rect">
              <a:avLst/>
            </a:prstGeom>
            <a:noFill/>
          </p:spPr>
          <p:txBody>
            <a:bodyPr rtlCol="0" vert="eaVert" wrap="none">
              <a:spAutoFit/>
            </a:bodyPr>
            <a:lstStyle>
              <a:defPPr>
                <a:defRPr lang="zh-CN"/>
              </a:defPPr>
              <a:lvl1pPr>
                <a:defRPr sz="1200">
                  <a:solidFill>
                    <a:schemeClr val="accent3"/>
                  </a:solidFill>
                  <a:latin typeface="+mn-ea"/>
                  <a:ea typeface="+mn-ea"/>
                </a:defRPr>
              </a:lvl1pPr>
            </a:lstStyle>
            <a:p>
              <a:r>
                <a:rPr altLang="en-US" lang="zh-CN">
                  <a:solidFill>
                    <a:schemeClr val="bg1"/>
                  </a:solidFill>
                  <a:latin charset="-122" panose="020b0503020204020204" pitchFamily="34" typeface="微软雅黑"/>
                  <a:ea charset="-122" panose="020b0503020204020204" pitchFamily="34" typeface="微软雅黑"/>
                </a:rPr>
                <a:t>售后部门②</a:t>
              </a:r>
            </a:p>
          </p:txBody>
        </p:sp>
      </p:grpSp>
      <p:grpSp>
        <p:nvGrpSpPr>
          <p:cNvPr id="147" name="组合 146"/>
          <p:cNvGrpSpPr/>
          <p:nvPr/>
        </p:nvGrpSpPr>
        <p:grpSpPr>
          <a:xfrm>
            <a:off x="7853439" y="4967387"/>
            <a:ext cx="369332" cy="1500188"/>
            <a:chOff x="7853439" y="5019675"/>
            <a:chExt cx="369332" cy="1500188"/>
          </a:xfrm>
          <a:solidFill>
            <a:schemeClr val="tx1"/>
          </a:solidFill>
        </p:grpSpPr>
        <p:sp>
          <p:nvSpPr>
            <p:cNvPr id="148" name="Freeform 103"/>
            <p:cNvSpPr/>
            <p:nvPr/>
          </p:nvSpPr>
          <p:spPr bwMode="auto">
            <a:xfrm>
              <a:off x="7889876" y="5019675"/>
              <a:ext cx="307975" cy="1500188"/>
            </a:xfrm>
            <a:custGeom>
              <a:gdLst>
                <a:gd fmla="*/ 372 w 372" name="T0"/>
                <a:gd fmla="*/ 34 h 1813" name="T1"/>
                <a:gd fmla="*/ 372 w 372" name="T2"/>
                <a:gd fmla="*/ 1780 h 1813" name="T3"/>
                <a:gd fmla="*/ 338 w 372" name="T4"/>
                <a:gd fmla="*/ 1813 h 1813" name="T5"/>
                <a:gd fmla="*/ 34 w 372" name="T6"/>
                <a:gd fmla="*/ 1813 h 1813" name="T7"/>
                <a:gd fmla="*/ 0 w 372" name="T8"/>
                <a:gd fmla="*/ 1780 h 1813" name="T9"/>
                <a:gd fmla="*/ 0 w 372" name="T10"/>
                <a:gd fmla="*/ 34 h 1813" name="T11"/>
                <a:gd fmla="*/ 34 w 372" name="T12"/>
                <a:gd fmla="*/ 0 h 1813" name="T13"/>
                <a:gd fmla="*/ 338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anchor="t" anchorCtr="0" bIns="45720" compatLnSpc="1" lIns="91440" numCol="1" rIns="91440" tIns="45720" vert="horz" wrap="squar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9" name="TextBox 148"/>
            <p:cNvSpPr txBox="1"/>
            <p:nvPr/>
          </p:nvSpPr>
          <p:spPr>
            <a:xfrm>
              <a:off x="7853440" y="5074434"/>
              <a:ext cx="365760" cy="876252"/>
            </a:xfrm>
            <a:prstGeom prst="rect">
              <a:avLst/>
            </a:prstGeom>
            <a:noFill/>
          </p:spPr>
          <p:txBody>
            <a:bodyPr rtlCol="0" vert="eaVert" wrap="none">
              <a:spAutoFit/>
            </a:bodyPr>
            <a:lstStyle>
              <a:defPPr>
                <a:defRPr lang="zh-CN"/>
              </a:defPPr>
              <a:lvl1pPr>
                <a:defRPr sz="1200">
                  <a:solidFill>
                    <a:schemeClr val="accent3"/>
                  </a:solidFill>
                  <a:latin typeface="+mn-ea"/>
                  <a:ea typeface="+mn-ea"/>
                </a:defRPr>
              </a:lvl1pPr>
            </a:lstStyle>
            <a:p>
              <a:r>
                <a:rPr altLang="en-US" lang="zh-CN">
                  <a:solidFill>
                    <a:schemeClr val="bg1"/>
                  </a:solidFill>
                  <a:latin charset="-122" panose="020b0503020204020204" pitchFamily="34" typeface="微软雅黑"/>
                  <a:ea charset="-122" panose="020b0503020204020204" pitchFamily="34" typeface="微软雅黑"/>
                </a:rPr>
                <a:t>售后部门③</a:t>
              </a:r>
            </a:p>
          </p:txBody>
        </p:sp>
      </p:gr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31" presetSubtype="0">
                                  <p:stCondLst>
                                    <p:cond delay="0"/>
                                  </p:stCondLst>
                                  <p:childTnLst>
                                    <p:set>
                                      <p:cBhvr>
                                        <p:cTn dur="1" fill="hold" id="19">
                                          <p:stCondLst>
                                            <p:cond delay="0"/>
                                          </p:stCondLst>
                                        </p:cTn>
                                        <p:tgtEl>
                                          <p:spTgt spid="55"/>
                                        </p:tgtEl>
                                        <p:attrNameLst>
                                          <p:attrName>style.visibility</p:attrName>
                                        </p:attrNameLst>
                                      </p:cBhvr>
                                      <p:to>
                                        <p:strVal val="visible"/>
                                      </p:to>
                                    </p:set>
                                    <p:anim calcmode="lin" valueType="num">
                                      <p:cBhvr>
                                        <p:cTn dur="500" fill="hold" id="20"/>
                                        <p:tgtEl>
                                          <p:spTgt spid="55"/>
                                        </p:tgtEl>
                                        <p:attrNameLst>
                                          <p:attrName>ppt_w</p:attrName>
                                        </p:attrNameLst>
                                      </p:cBhvr>
                                      <p:tavLst>
                                        <p:tav tm="0">
                                          <p:val>
                                            <p:fltVal val="0"/>
                                          </p:val>
                                        </p:tav>
                                        <p:tav tm="100000">
                                          <p:val>
                                            <p:strVal val="#ppt_w"/>
                                          </p:val>
                                        </p:tav>
                                      </p:tavLst>
                                    </p:anim>
                                    <p:anim calcmode="lin" valueType="num">
                                      <p:cBhvr>
                                        <p:cTn dur="500" fill="hold" id="21"/>
                                        <p:tgtEl>
                                          <p:spTgt spid="55"/>
                                        </p:tgtEl>
                                        <p:attrNameLst>
                                          <p:attrName>ppt_h</p:attrName>
                                        </p:attrNameLst>
                                      </p:cBhvr>
                                      <p:tavLst>
                                        <p:tav tm="0">
                                          <p:val>
                                            <p:fltVal val="0"/>
                                          </p:val>
                                        </p:tav>
                                        <p:tav tm="100000">
                                          <p:val>
                                            <p:strVal val="#ppt_h"/>
                                          </p:val>
                                        </p:tav>
                                      </p:tavLst>
                                    </p:anim>
                                    <p:anim calcmode="lin" valueType="num">
                                      <p:cBhvr>
                                        <p:cTn dur="500" fill="hold" id="22"/>
                                        <p:tgtEl>
                                          <p:spTgt spid="55"/>
                                        </p:tgtEl>
                                        <p:attrNameLst>
                                          <p:attrName>style.rotation</p:attrName>
                                        </p:attrNameLst>
                                      </p:cBhvr>
                                      <p:tavLst>
                                        <p:tav tm="0">
                                          <p:val>
                                            <p:fltVal val="90"/>
                                          </p:val>
                                        </p:tav>
                                        <p:tav tm="100000">
                                          <p:val>
                                            <p:fltVal val="0"/>
                                          </p:val>
                                        </p:tav>
                                      </p:tavLst>
                                    </p:anim>
                                    <p:animEffect filter="fade" transition="in">
                                      <p:cBhvr>
                                        <p:cTn dur="500" id="23"/>
                                        <p:tgtEl>
                                          <p:spTgt spid="55"/>
                                        </p:tgtEl>
                                      </p:cBhvr>
                                    </p:animEffect>
                                  </p:childTnLst>
                                </p:cTn>
                              </p:par>
                            </p:childTnLst>
                          </p:cTn>
                        </p:par>
                        <p:par>
                          <p:cTn fill="hold" id="24" nodeType="afterGroup">
                            <p:stCondLst>
                              <p:cond delay="1000"/>
                            </p:stCondLst>
                            <p:childTnLst>
                              <p:par>
                                <p:cTn fill="hold" grpId="0" id="25" nodeType="afterEffect" presetClass="entr" presetID="22" presetSubtype="1">
                                  <p:stCondLst>
                                    <p:cond delay="0"/>
                                  </p:stCondLst>
                                  <p:childTnLst>
                                    <p:set>
                                      <p:cBhvr>
                                        <p:cTn dur="1" fill="hold" id="26">
                                          <p:stCondLst>
                                            <p:cond delay="0"/>
                                          </p:stCondLst>
                                        </p:cTn>
                                        <p:tgtEl>
                                          <p:spTgt spid="12"/>
                                        </p:tgtEl>
                                        <p:attrNameLst>
                                          <p:attrName>style.visibility</p:attrName>
                                        </p:attrNameLst>
                                      </p:cBhvr>
                                      <p:to>
                                        <p:strVal val="visible"/>
                                      </p:to>
                                    </p:set>
                                    <p:animEffect filter="wipe(up)" transition="in">
                                      <p:cBhvr>
                                        <p:cTn dur="500" id="27"/>
                                        <p:tgtEl>
                                          <p:spTgt spid="12"/>
                                        </p:tgtEl>
                                      </p:cBhvr>
                                    </p:animEffect>
                                  </p:childTnLst>
                                </p:cTn>
                              </p:par>
                            </p:childTnLst>
                          </p:cTn>
                        </p:par>
                        <p:par>
                          <p:cTn fill="hold" id="28" nodeType="afterGroup">
                            <p:stCondLst>
                              <p:cond delay="1500"/>
                            </p:stCondLst>
                            <p:childTnLst>
                              <p:par>
                                <p:cTn fill="hold" grpId="0" id="29" nodeType="afterEffect" presetClass="entr" presetID="16" presetSubtype="37">
                                  <p:stCondLst>
                                    <p:cond delay="0"/>
                                  </p:stCondLst>
                                  <p:childTnLst>
                                    <p:set>
                                      <p:cBhvr>
                                        <p:cTn dur="1" fill="hold" id="30">
                                          <p:stCondLst>
                                            <p:cond delay="0"/>
                                          </p:stCondLst>
                                        </p:cTn>
                                        <p:tgtEl>
                                          <p:spTgt spid="44"/>
                                        </p:tgtEl>
                                        <p:attrNameLst>
                                          <p:attrName>style.visibility</p:attrName>
                                        </p:attrNameLst>
                                      </p:cBhvr>
                                      <p:to>
                                        <p:strVal val="visible"/>
                                      </p:to>
                                    </p:set>
                                    <p:animEffect filter="barn(outVertical)" transition="in">
                                      <p:cBhvr>
                                        <p:cTn dur="500" id="31"/>
                                        <p:tgtEl>
                                          <p:spTgt spid="44"/>
                                        </p:tgtEl>
                                      </p:cBhvr>
                                    </p:animEffect>
                                  </p:childTnLst>
                                </p:cTn>
                              </p:par>
                              <p:par>
                                <p:cTn fill="hold" id="32" nodeType="withEffect" presetClass="entr" presetID="42" presetSubtype="0">
                                  <p:stCondLst>
                                    <p:cond delay="0"/>
                                  </p:stCondLst>
                                  <p:childTnLst>
                                    <p:set>
                                      <p:cBhvr>
                                        <p:cTn dur="1" fill="hold" id="33">
                                          <p:stCondLst>
                                            <p:cond delay="0"/>
                                          </p:stCondLst>
                                        </p:cTn>
                                        <p:tgtEl>
                                          <p:spTgt spid="71"/>
                                        </p:tgtEl>
                                        <p:attrNameLst>
                                          <p:attrName>style.visibility</p:attrName>
                                        </p:attrNameLst>
                                      </p:cBhvr>
                                      <p:to>
                                        <p:strVal val="visible"/>
                                      </p:to>
                                    </p:set>
                                    <p:animEffect filter="fade" transition="in">
                                      <p:cBhvr>
                                        <p:cTn dur="500" id="34"/>
                                        <p:tgtEl>
                                          <p:spTgt spid="71"/>
                                        </p:tgtEl>
                                      </p:cBhvr>
                                    </p:animEffect>
                                    <p:anim calcmode="lin" valueType="num">
                                      <p:cBhvr>
                                        <p:cTn dur="500" fill="hold" id="35"/>
                                        <p:tgtEl>
                                          <p:spTgt spid="71"/>
                                        </p:tgtEl>
                                        <p:attrNameLst>
                                          <p:attrName>ppt_x</p:attrName>
                                        </p:attrNameLst>
                                      </p:cBhvr>
                                      <p:tavLst>
                                        <p:tav tm="0">
                                          <p:val>
                                            <p:strVal val="#ppt_x"/>
                                          </p:val>
                                        </p:tav>
                                        <p:tav tm="100000">
                                          <p:val>
                                            <p:strVal val="#ppt_x"/>
                                          </p:val>
                                        </p:tav>
                                      </p:tavLst>
                                    </p:anim>
                                    <p:anim calcmode="lin" valueType="num">
                                      <p:cBhvr>
                                        <p:cTn dur="500" fill="hold" id="36"/>
                                        <p:tgtEl>
                                          <p:spTgt spid="71"/>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000"/>
                            </p:stCondLst>
                            <p:childTnLst>
                              <p:par>
                                <p:cTn fill="hold" id="38" nodeType="afterEffect" presetClass="entr" presetID="2" presetSubtype="8">
                                  <p:stCondLst>
                                    <p:cond delay="0"/>
                                  </p:stCondLst>
                                  <p:childTnLst>
                                    <p:set>
                                      <p:cBhvr>
                                        <p:cTn dur="1" fill="hold" id="39">
                                          <p:stCondLst>
                                            <p:cond delay="0"/>
                                          </p:stCondLst>
                                        </p:cTn>
                                        <p:tgtEl>
                                          <p:spTgt spid="58"/>
                                        </p:tgtEl>
                                        <p:attrNameLst>
                                          <p:attrName>style.visibility</p:attrName>
                                        </p:attrNameLst>
                                      </p:cBhvr>
                                      <p:to>
                                        <p:strVal val="visible"/>
                                      </p:to>
                                    </p:set>
                                    <p:anim calcmode="lin" valueType="num">
                                      <p:cBhvr additive="base">
                                        <p:cTn dur="500" fill="hold" id="40"/>
                                        <p:tgtEl>
                                          <p:spTgt spid="58"/>
                                        </p:tgtEl>
                                        <p:attrNameLst>
                                          <p:attrName>ppt_x</p:attrName>
                                        </p:attrNameLst>
                                      </p:cBhvr>
                                      <p:tavLst>
                                        <p:tav tm="0">
                                          <p:val>
                                            <p:strVal val="0-#ppt_w/2"/>
                                          </p:val>
                                        </p:tav>
                                        <p:tav tm="100000">
                                          <p:val>
                                            <p:strVal val="#ppt_x"/>
                                          </p:val>
                                        </p:tav>
                                      </p:tavLst>
                                    </p:anim>
                                    <p:anim calcmode="lin" valueType="num">
                                      <p:cBhvr additive="base">
                                        <p:cTn dur="500" fill="hold" id="41"/>
                                        <p:tgtEl>
                                          <p:spTgt spid="58"/>
                                        </p:tgtEl>
                                        <p:attrNameLst>
                                          <p:attrName>ppt_y</p:attrName>
                                        </p:attrNameLst>
                                      </p:cBhvr>
                                      <p:tavLst>
                                        <p:tav tm="0">
                                          <p:val>
                                            <p:strVal val="#ppt_y"/>
                                          </p:val>
                                        </p:tav>
                                        <p:tav tm="100000">
                                          <p:val>
                                            <p:strVal val="#ppt_y"/>
                                          </p:val>
                                        </p:tav>
                                      </p:tavLst>
                                    </p:anim>
                                  </p:childTnLst>
                                </p:cTn>
                              </p:par>
                              <p:par>
                                <p:cTn fill="hold" id="42" nodeType="withEffect" presetClass="entr" presetID="2" presetSubtype="2">
                                  <p:stCondLst>
                                    <p:cond delay="0"/>
                                  </p:stCondLst>
                                  <p:childTnLst>
                                    <p:set>
                                      <p:cBhvr>
                                        <p:cTn dur="1" fill="hold" id="43">
                                          <p:stCondLst>
                                            <p:cond delay="0"/>
                                          </p:stCondLst>
                                        </p:cTn>
                                        <p:tgtEl>
                                          <p:spTgt spid="61"/>
                                        </p:tgtEl>
                                        <p:attrNameLst>
                                          <p:attrName>style.visibility</p:attrName>
                                        </p:attrNameLst>
                                      </p:cBhvr>
                                      <p:to>
                                        <p:strVal val="visible"/>
                                      </p:to>
                                    </p:set>
                                    <p:anim calcmode="lin" valueType="num">
                                      <p:cBhvr additive="base">
                                        <p:cTn dur="500" fill="hold" id="44"/>
                                        <p:tgtEl>
                                          <p:spTgt spid="61"/>
                                        </p:tgtEl>
                                        <p:attrNameLst>
                                          <p:attrName>ppt_x</p:attrName>
                                        </p:attrNameLst>
                                      </p:cBhvr>
                                      <p:tavLst>
                                        <p:tav tm="0">
                                          <p:val>
                                            <p:strVal val="1+#ppt_w/2"/>
                                          </p:val>
                                        </p:tav>
                                        <p:tav tm="100000">
                                          <p:val>
                                            <p:strVal val="#ppt_x"/>
                                          </p:val>
                                        </p:tav>
                                      </p:tavLst>
                                    </p:anim>
                                    <p:anim calcmode="lin" valueType="num">
                                      <p:cBhvr additive="base">
                                        <p:cTn dur="500" fill="hold" id="45"/>
                                        <p:tgtEl>
                                          <p:spTgt spid="61"/>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500"/>
                            </p:stCondLst>
                            <p:childTnLst>
                              <p:par>
                                <p:cTn fill="hold" grpId="0" id="47" nodeType="afterEffect" presetClass="entr" presetID="22" presetSubtype="1">
                                  <p:stCondLst>
                                    <p:cond delay="0"/>
                                  </p:stCondLst>
                                  <p:childTnLst>
                                    <p:set>
                                      <p:cBhvr>
                                        <p:cTn dur="1" fill="hold" id="48">
                                          <p:stCondLst>
                                            <p:cond delay="0"/>
                                          </p:stCondLst>
                                        </p:cTn>
                                        <p:tgtEl>
                                          <p:spTgt spid="13"/>
                                        </p:tgtEl>
                                        <p:attrNameLst>
                                          <p:attrName>style.visibility</p:attrName>
                                        </p:attrNameLst>
                                      </p:cBhvr>
                                      <p:to>
                                        <p:strVal val="visible"/>
                                      </p:to>
                                    </p:set>
                                    <p:animEffect filter="wipe(up)" transition="in">
                                      <p:cBhvr>
                                        <p:cTn dur="500" id="49"/>
                                        <p:tgtEl>
                                          <p:spTgt spid="13"/>
                                        </p:tgtEl>
                                      </p:cBhvr>
                                    </p:animEffect>
                                  </p:childTnLst>
                                </p:cTn>
                              </p:par>
                            </p:childTnLst>
                          </p:cTn>
                        </p:par>
                        <p:par>
                          <p:cTn fill="hold" id="50" nodeType="afterGroup">
                            <p:stCondLst>
                              <p:cond delay="3000"/>
                            </p:stCondLst>
                            <p:childTnLst>
                              <p:par>
                                <p:cTn fill="hold" id="51" nodeType="afterEffect" presetClass="entr" presetID="22" presetSubtype="1">
                                  <p:stCondLst>
                                    <p:cond delay="0"/>
                                  </p:stCondLst>
                                  <p:childTnLst>
                                    <p:set>
                                      <p:cBhvr>
                                        <p:cTn dur="1" fill="hold" id="52">
                                          <p:stCondLst>
                                            <p:cond delay="0"/>
                                          </p:stCondLst>
                                        </p:cTn>
                                        <p:tgtEl>
                                          <p:spTgt spid="14"/>
                                        </p:tgtEl>
                                        <p:attrNameLst>
                                          <p:attrName>style.visibility</p:attrName>
                                        </p:attrNameLst>
                                      </p:cBhvr>
                                      <p:to>
                                        <p:strVal val="visible"/>
                                      </p:to>
                                    </p:set>
                                    <p:animEffect filter="wipe(up)" transition="in">
                                      <p:cBhvr>
                                        <p:cTn dur="500" id="53"/>
                                        <p:tgtEl>
                                          <p:spTgt spid="14"/>
                                        </p:tgtEl>
                                      </p:cBhvr>
                                    </p:animEffect>
                                  </p:childTnLst>
                                </p:cTn>
                              </p:par>
                            </p:childTnLst>
                          </p:cTn>
                        </p:par>
                        <p:par>
                          <p:cTn fill="hold" id="54" nodeType="afterGroup">
                            <p:stCondLst>
                              <p:cond delay="3500"/>
                            </p:stCondLst>
                            <p:childTnLst>
                              <p:par>
                                <p:cTn fill="hold" id="55" nodeType="afterEffect" presetClass="entr" presetID="42" presetSubtype="0">
                                  <p:stCondLst>
                                    <p:cond delay="0"/>
                                  </p:stCondLst>
                                  <p:childTnLst>
                                    <p:set>
                                      <p:cBhvr>
                                        <p:cTn dur="1" fill="hold" id="56">
                                          <p:stCondLst>
                                            <p:cond delay="0"/>
                                          </p:stCondLst>
                                        </p:cTn>
                                        <p:tgtEl>
                                          <p:spTgt spid="74"/>
                                        </p:tgtEl>
                                        <p:attrNameLst>
                                          <p:attrName>style.visibility</p:attrName>
                                        </p:attrNameLst>
                                      </p:cBhvr>
                                      <p:to>
                                        <p:strVal val="visible"/>
                                      </p:to>
                                    </p:set>
                                    <p:animEffect filter="fade" transition="in">
                                      <p:cBhvr>
                                        <p:cTn dur="500" id="57"/>
                                        <p:tgtEl>
                                          <p:spTgt spid="74"/>
                                        </p:tgtEl>
                                      </p:cBhvr>
                                    </p:animEffect>
                                    <p:anim calcmode="lin" valueType="num">
                                      <p:cBhvr>
                                        <p:cTn dur="500" fill="hold" id="58"/>
                                        <p:tgtEl>
                                          <p:spTgt spid="74"/>
                                        </p:tgtEl>
                                        <p:attrNameLst>
                                          <p:attrName>ppt_x</p:attrName>
                                        </p:attrNameLst>
                                      </p:cBhvr>
                                      <p:tavLst>
                                        <p:tav tm="0">
                                          <p:val>
                                            <p:strVal val="#ppt_x"/>
                                          </p:val>
                                        </p:tav>
                                        <p:tav tm="100000">
                                          <p:val>
                                            <p:strVal val="#ppt_x"/>
                                          </p:val>
                                        </p:tav>
                                      </p:tavLst>
                                    </p:anim>
                                    <p:anim calcmode="lin" valueType="num">
                                      <p:cBhvr>
                                        <p:cTn dur="500" fill="hold" id="59"/>
                                        <p:tgtEl>
                                          <p:spTgt spid="74"/>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100"/>
                                  </p:stCondLst>
                                  <p:childTnLst>
                                    <p:set>
                                      <p:cBhvr>
                                        <p:cTn dur="1" fill="hold" id="61">
                                          <p:stCondLst>
                                            <p:cond delay="0"/>
                                          </p:stCondLst>
                                        </p:cTn>
                                        <p:tgtEl>
                                          <p:spTgt spid="77"/>
                                        </p:tgtEl>
                                        <p:attrNameLst>
                                          <p:attrName>style.visibility</p:attrName>
                                        </p:attrNameLst>
                                      </p:cBhvr>
                                      <p:to>
                                        <p:strVal val="visible"/>
                                      </p:to>
                                    </p:set>
                                    <p:animEffect filter="fade" transition="in">
                                      <p:cBhvr>
                                        <p:cTn dur="500" id="62"/>
                                        <p:tgtEl>
                                          <p:spTgt spid="77"/>
                                        </p:tgtEl>
                                      </p:cBhvr>
                                    </p:animEffect>
                                    <p:anim calcmode="lin" valueType="num">
                                      <p:cBhvr>
                                        <p:cTn dur="500" fill="hold" id="63"/>
                                        <p:tgtEl>
                                          <p:spTgt spid="77"/>
                                        </p:tgtEl>
                                        <p:attrNameLst>
                                          <p:attrName>ppt_x</p:attrName>
                                        </p:attrNameLst>
                                      </p:cBhvr>
                                      <p:tavLst>
                                        <p:tav tm="0">
                                          <p:val>
                                            <p:strVal val="#ppt_x"/>
                                          </p:val>
                                        </p:tav>
                                        <p:tav tm="100000">
                                          <p:val>
                                            <p:strVal val="#ppt_x"/>
                                          </p:val>
                                        </p:tav>
                                      </p:tavLst>
                                    </p:anim>
                                    <p:anim calcmode="lin" valueType="num">
                                      <p:cBhvr>
                                        <p:cTn dur="500" fill="hold" id="64"/>
                                        <p:tgtEl>
                                          <p:spTgt spid="77"/>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200"/>
                                  </p:stCondLst>
                                  <p:childTnLst>
                                    <p:set>
                                      <p:cBhvr>
                                        <p:cTn dur="1" fill="hold" id="66">
                                          <p:stCondLst>
                                            <p:cond delay="0"/>
                                          </p:stCondLst>
                                        </p:cTn>
                                        <p:tgtEl>
                                          <p:spTgt spid="80"/>
                                        </p:tgtEl>
                                        <p:attrNameLst>
                                          <p:attrName>style.visibility</p:attrName>
                                        </p:attrNameLst>
                                      </p:cBhvr>
                                      <p:to>
                                        <p:strVal val="visible"/>
                                      </p:to>
                                    </p:set>
                                    <p:animEffect filter="fade" transition="in">
                                      <p:cBhvr>
                                        <p:cTn dur="500" id="67"/>
                                        <p:tgtEl>
                                          <p:spTgt spid="80"/>
                                        </p:tgtEl>
                                      </p:cBhvr>
                                    </p:animEffect>
                                    <p:anim calcmode="lin" valueType="num">
                                      <p:cBhvr>
                                        <p:cTn dur="500" fill="hold" id="68"/>
                                        <p:tgtEl>
                                          <p:spTgt spid="80"/>
                                        </p:tgtEl>
                                        <p:attrNameLst>
                                          <p:attrName>ppt_x</p:attrName>
                                        </p:attrNameLst>
                                      </p:cBhvr>
                                      <p:tavLst>
                                        <p:tav tm="0">
                                          <p:val>
                                            <p:strVal val="#ppt_x"/>
                                          </p:val>
                                        </p:tav>
                                        <p:tav tm="100000">
                                          <p:val>
                                            <p:strVal val="#ppt_x"/>
                                          </p:val>
                                        </p:tav>
                                      </p:tavLst>
                                    </p:anim>
                                    <p:anim calcmode="lin" valueType="num">
                                      <p:cBhvr>
                                        <p:cTn dur="500" fill="hold" id="69"/>
                                        <p:tgtEl>
                                          <p:spTgt spid="80"/>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4200"/>
                            </p:stCondLst>
                            <p:childTnLst>
                              <p:par>
                                <p:cTn fill="hold" id="71" nodeType="afterEffect" presetClass="entr" presetID="42" presetSubtype="0">
                                  <p:stCondLst>
                                    <p:cond delay="0"/>
                                  </p:stCondLst>
                                  <p:childTnLst>
                                    <p:set>
                                      <p:cBhvr>
                                        <p:cTn dur="1" fill="hold" id="72">
                                          <p:stCondLst>
                                            <p:cond delay="0"/>
                                          </p:stCondLst>
                                        </p:cTn>
                                        <p:tgtEl>
                                          <p:spTgt spid="83"/>
                                        </p:tgtEl>
                                        <p:attrNameLst>
                                          <p:attrName>style.visibility</p:attrName>
                                        </p:attrNameLst>
                                      </p:cBhvr>
                                      <p:to>
                                        <p:strVal val="visible"/>
                                      </p:to>
                                    </p:set>
                                    <p:animEffect filter="fade" transition="in">
                                      <p:cBhvr>
                                        <p:cTn dur="400" id="73"/>
                                        <p:tgtEl>
                                          <p:spTgt spid="83"/>
                                        </p:tgtEl>
                                      </p:cBhvr>
                                    </p:animEffect>
                                    <p:anim calcmode="lin" valueType="num">
                                      <p:cBhvr>
                                        <p:cTn dur="400" fill="hold" id="74"/>
                                        <p:tgtEl>
                                          <p:spTgt spid="83"/>
                                        </p:tgtEl>
                                        <p:attrNameLst>
                                          <p:attrName>ppt_x</p:attrName>
                                        </p:attrNameLst>
                                      </p:cBhvr>
                                      <p:tavLst>
                                        <p:tav tm="0">
                                          <p:val>
                                            <p:strVal val="#ppt_x"/>
                                          </p:val>
                                        </p:tav>
                                        <p:tav tm="100000">
                                          <p:val>
                                            <p:strVal val="#ppt_x"/>
                                          </p:val>
                                        </p:tav>
                                      </p:tavLst>
                                    </p:anim>
                                    <p:anim calcmode="lin" valueType="num">
                                      <p:cBhvr>
                                        <p:cTn dur="400" fill="hold" id="75"/>
                                        <p:tgtEl>
                                          <p:spTgt spid="83"/>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100"/>
                                  </p:stCondLst>
                                  <p:childTnLst>
                                    <p:set>
                                      <p:cBhvr>
                                        <p:cTn dur="1" fill="hold" id="77">
                                          <p:stCondLst>
                                            <p:cond delay="0"/>
                                          </p:stCondLst>
                                        </p:cTn>
                                        <p:tgtEl>
                                          <p:spTgt spid="87"/>
                                        </p:tgtEl>
                                        <p:attrNameLst>
                                          <p:attrName>style.visibility</p:attrName>
                                        </p:attrNameLst>
                                      </p:cBhvr>
                                      <p:to>
                                        <p:strVal val="visible"/>
                                      </p:to>
                                    </p:set>
                                    <p:animEffect filter="fade" transition="in">
                                      <p:cBhvr>
                                        <p:cTn dur="400" id="78"/>
                                        <p:tgtEl>
                                          <p:spTgt spid="87"/>
                                        </p:tgtEl>
                                      </p:cBhvr>
                                    </p:animEffect>
                                    <p:anim calcmode="lin" valueType="num">
                                      <p:cBhvr>
                                        <p:cTn dur="400" fill="hold" id="79"/>
                                        <p:tgtEl>
                                          <p:spTgt spid="87"/>
                                        </p:tgtEl>
                                        <p:attrNameLst>
                                          <p:attrName>ppt_x</p:attrName>
                                        </p:attrNameLst>
                                      </p:cBhvr>
                                      <p:tavLst>
                                        <p:tav tm="0">
                                          <p:val>
                                            <p:strVal val="#ppt_x"/>
                                          </p:val>
                                        </p:tav>
                                        <p:tav tm="100000">
                                          <p:val>
                                            <p:strVal val="#ppt_x"/>
                                          </p:val>
                                        </p:tav>
                                      </p:tavLst>
                                    </p:anim>
                                    <p:anim calcmode="lin" valueType="num">
                                      <p:cBhvr>
                                        <p:cTn dur="400" fill="hold" id="80"/>
                                        <p:tgtEl>
                                          <p:spTgt spid="87"/>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200"/>
                                  </p:stCondLst>
                                  <p:childTnLst>
                                    <p:set>
                                      <p:cBhvr>
                                        <p:cTn dur="1" fill="hold" id="82">
                                          <p:stCondLst>
                                            <p:cond delay="0"/>
                                          </p:stCondLst>
                                        </p:cTn>
                                        <p:tgtEl>
                                          <p:spTgt spid="90"/>
                                        </p:tgtEl>
                                        <p:attrNameLst>
                                          <p:attrName>style.visibility</p:attrName>
                                        </p:attrNameLst>
                                      </p:cBhvr>
                                      <p:to>
                                        <p:strVal val="visible"/>
                                      </p:to>
                                    </p:set>
                                    <p:animEffect filter="fade" transition="in">
                                      <p:cBhvr>
                                        <p:cTn dur="400" id="83"/>
                                        <p:tgtEl>
                                          <p:spTgt spid="90"/>
                                        </p:tgtEl>
                                      </p:cBhvr>
                                    </p:animEffect>
                                    <p:anim calcmode="lin" valueType="num">
                                      <p:cBhvr>
                                        <p:cTn dur="400" fill="hold" id="84"/>
                                        <p:tgtEl>
                                          <p:spTgt spid="90"/>
                                        </p:tgtEl>
                                        <p:attrNameLst>
                                          <p:attrName>ppt_x</p:attrName>
                                        </p:attrNameLst>
                                      </p:cBhvr>
                                      <p:tavLst>
                                        <p:tav tm="0">
                                          <p:val>
                                            <p:strVal val="#ppt_x"/>
                                          </p:val>
                                        </p:tav>
                                        <p:tav tm="100000">
                                          <p:val>
                                            <p:strVal val="#ppt_x"/>
                                          </p:val>
                                        </p:tav>
                                      </p:tavLst>
                                    </p:anim>
                                    <p:anim calcmode="lin" valueType="num">
                                      <p:cBhvr>
                                        <p:cTn dur="400" fill="hold" id="85"/>
                                        <p:tgtEl>
                                          <p:spTgt spid="90"/>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300"/>
                                  </p:stCondLst>
                                  <p:childTnLst>
                                    <p:set>
                                      <p:cBhvr>
                                        <p:cTn dur="1" fill="hold" id="87">
                                          <p:stCondLst>
                                            <p:cond delay="0"/>
                                          </p:stCondLst>
                                        </p:cTn>
                                        <p:tgtEl>
                                          <p:spTgt spid="93"/>
                                        </p:tgtEl>
                                        <p:attrNameLst>
                                          <p:attrName>style.visibility</p:attrName>
                                        </p:attrNameLst>
                                      </p:cBhvr>
                                      <p:to>
                                        <p:strVal val="visible"/>
                                      </p:to>
                                    </p:set>
                                    <p:animEffect filter="fade" transition="in">
                                      <p:cBhvr>
                                        <p:cTn dur="400" id="88"/>
                                        <p:tgtEl>
                                          <p:spTgt spid="93"/>
                                        </p:tgtEl>
                                      </p:cBhvr>
                                    </p:animEffect>
                                    <p:anim calcmode="lin" valueType="num">
                                      <p:cBhvr>
                                        <p:cTn dur="400" fill="hold" id="89"/>
                                        <p:tgtEl>
                                          <p:spTgt spid="93"/>
                                        </p:tgtEl>
                                        <p:attrNameLst>
                                          <p:attrName>ppt_x</p:attrName>
                                        </p:attrNameLst>
                                      </p:cBhvr>
                                      <p:tavLst>
                                        <p:tav tm="0">
                                          <p:val>
                                            <p:strVal val="#ppt_x"/>
                                          </p:val>
                                        </p:tav>
                                        <p:tav tm="100000">
                                          <p:val>
                                            <p:strVal val="#ppt_x"/>
                                          </p:val>
                                        </p:tav>
                                      </p:tavLst>
                                    </p:anim>
                                    <p:anim calcmode="lin" valueType="num">
                                      <p:cBhvr>
                                        <p:cTn dur="400" fill="hold" id="90"/>
                                        <p:tgtEl>
                                          <p:spTgt spid="93"/>
                                        </p:tgtEl>
                                        <p:attrNameLst>
                                          <p:attrName>ppt_y</p:attrName>
                                        </p:attrNameLst>
                                      </p:cBhvr>
                                      <p:tavLst>
                                        <p:tav tm="0">
                                          <p:val>
                                            <p:strVal val="#ppt_y+.1"/>
                                          </p:val>
                                        </p:tav>
                                        <p:tav tm="100000">
                                          <p:val>
                                            <p:strVal val="#ppt_y"/>
                                          </p:val>
                                        </p:tav>
                                      </p:tavLst>
                                    </p:anim>
                                  </p:childTnLst>
                                </p:cTn>
                              </p:par>
                              <p:par>
                                <p:cTn fill="hold" id="91" nodeType="withEffect" presetClass="entr" presetID="42" presetSubtype="0">
                                  <p:stCondLst>
                                    <p:cond delay="400"/>
                                  </p:stCondLst>
                                  <p:childTnLst>
                                    <p:set>
                                      <p:cBhvr>
                                        <p:cTn dur="1" fill="hold" id="92">
                                          <p:stCondLst>
                                            <p:cond delay="0"/>
                                          </p:stCondLst>
                                        </p:cTn>
                                        <p:tgtEl>
                                          <p:spTgt spid="96"/>
                                        </p:tgtEl>
                                        <p:attrNameLst>
                                          <p:attrName>style.visibility</p:attrName>
                                        </p:attrNameLst>
                                      </p:cBhvr>
                                      <p:to>
                                        <p:strVal val="visible"/>
                                      </p:to>
                                    </p:set>
                                    <p:animEffect filter="fade" transition="in">
                                      <p:cBhvr>
                                        <p:cTn dur="400" id="93"/>
                                        <p:tgtEl>
                                          <p:spTgt spid="96"/>
                                        </p:tgtEl>
                                      </p:cBhvr>
                                    </p:animEffect>
                                    <p:anim calcmode="lin" valueType="num">
                                      <p:cBhvr>
                                        <p:cTn dur="400" fill="hold" id="94"/>
                                        <p:tgtEl>
                                          <p:spTgt spid="96"/>
                                        </p:tgtEl>
                                        <p:attrNameLst>
                                          <p:attrName>ppt_x</p:attrName>
                                        </p:attrNameLst>
                                      </p:cBhvr>
                                      <p:tavLst>
                                        <p:tav tm="0">
                                          <p:val>
                                            <p:strVal val="#ppt_x"/>
                                          </p:val>
                                        </p:tav>
                                        <p:tav tm="100000">
                                          <p:val>
                                            <p:strVal val="#ppt_x"/>
                                          </p:val>
                                        </p:tav>
                                      </p:tavLst>
                                    </p:anim>
                                    <p:anim calcmode="lin" valueType="num">
                                      <p:cBhvr>
                                        <p:cTn dur="400" fill="hold" id="95"/>
                                        <p:tgtEl>
                                          <p:spTgt spid="96"/>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5000"/>
                            </p:stCondLst>
                            <p:childTnLst>
                              <p:par>
                                <p:cTn fill="hold" id="97" nodeType="afterEffect" presetClass="entr" presetID="22" presetSubtype="1">
                                  <p:stCondLst>
                                    <p:cond delay="0"/>
                                  </p:stCondLst>
                                  <p:childTnLst>
                                    <p:set>
                                      <p:cBhvr>
                                        <p:cTn dur="1" fill="hold" id="98">
                                          <p:stCondLst>
                                            <p:cond delay="0"/>
                                          </p:stCondLst>
                                        </p:cTn>
                                        <p:tgtEl>
                                          <p:spTgt spid="22"/>
                                        </p:tgtEl>
                                        <p:attrNameLst>
                                          <p:attrName>style.visibility</p:attrName>
                                        </p:attrNameLst>
                                      </p:cBhvr>
                                      <p:to>
                                        <p:strVal val="visible"/>
                                      </p:to>
                                    </p:set>
                                    <p:animEffect filter="wipe(up)" transition="in">
                                      <p:cBhvr>
                                        <p:cTn dur="500" id="99"/>
                                        <p:tgtEl>
                                          <p:spTgt spid="22"/>
                                        </p:tgtEl>
                                      </p:cBhvr>
                                    </p:animEffect>
                                  </p:childTnLst>
                                </p:cTn>
                              </p:par>
                            </p:childTnLst>
                          </p:cTn>
                        </p:par>
                        <p:par>
                          <p:cTn fill="hold" id="100" nodeType="afterGroup">
                            <p:stCondLst>
                              <p:cond delay="5500"/>
                            </p:stCondLst>
                            <p:childTnLst>
                              <p:par>
                                <p:cTn fill="hold" id="101" nodeType="afterEffect" presetClass="entr" presetID="42" presetSubtype="0">
                                  <p:stCondLst>
                                    <p:cond delay="0"/>
                                  </p:stCondLst>
                                  <p:childTnLst>
                                    <p:set>
                                      <p:cBhvr>
                                        <p:cTn dur="1" fill="hold" id="102">
                                          <p:stCondLst>
                                            <p:cond delay="0"/>
                                          </p:stCondLst>
                                        </p:cTn>
                                        <p:tgtEl>
                                          <p:spTgt spid="99"/>
                                        </p:tgtEl>
                                        <p:attrNameLst>
                                          <p:attrName>style.visibility</p:attrName>
                                        </p:attrNameLst>
                                      </p:cBhvr>
                                      <p:to>
                                        <p:strVal val="visible"/>
                                      </p:to>
                                    </p:set>
                                    <p:animEffect filter="fade" transition="in">
                                      <p:cBhvr>
                                        <p:cTn dur="400" id="103"/>
                                        <p:tgtEl>
                                          <p:spTgt spid="99"/>
                                        </p:tgtEl>
                                      </p:cBhvr>
                                    </p:animEffect>
                                    <p:anim calcmode="lin" valueType="num">
                                      <p:cBhvr>
                                        <p:cTn dur="400" fill="hold" id="104"/>
                                        <p:tgtEl>
                                          <p:spTgt spid="99"/>
                                        </p:tgtEl>
                                        <p:attrNameLst>
                                          <p:attrName>ppt_x</p:attrName>
                                        </p:attrNameLst>
                                      </p:cBhvr>
                                      <p:tavLst>
                                        <p:tav tm="0">
                                          <p:val>
                                            <p:strVal val="#ppt_x"/>
                                          </p:val>
                                        </p:tav>
                                        <p:tav tm="100000">
                                          <p:val>
                                            <p:strVal val="#ppt_x"/>
                                          </p:val>
                                        </p:tav>
                                      </p:tavLst>
                                    </p:anim>
                                    <p:anim calcmode="lin" valueType="num">
                                      <p:cBhvr>
                                        <p:cTn dur="400" fill="hold" id="105"/>
                                        <p:tgtEl>
                                          <p:spTgt spid="99"/>
                                        </p:tgtEl>
                                        <p:attrNameLst>
                                          <p:attrName>ppt_y</p:attrName>
                                        </p:attrNameLst>
                                      </p:cBhvr>
                                      <p:tavLst>
                                        <p:tav tm="0">
                                          <p:val>
                                            <p:strVal val="#ppt_y+.1"/>
                                          </p:val>
                                        </p:tav>
                                        <p:tav tm="100000">
                                          <p:val>
                                            <p:strVal val="#ppt_y"/>
                                          </p:val>
                                        </p:tav>
                                      </p:tavLst>
                                    </p:anim>
                                  </p:childTnLst>
                                </p:cTn>
                              </p:par>
                              <p:par>
                                <p:cTn fill="hold" id="106" nodeType="withEffect" presetClass="entr" presetID="42" presetSubtype="0">
                                  <p:stCondLst>
                                    <p:cond delay="0"/>
                                  </p:stCondLst>
                                  <p:childTnLst>
                                    <p:set>
                                      <p:cBhvr>
                                        <p:cTn dur="1" fill="hold" id="107">
                                          <p:stCondLst>
                                            <p:cond delay="0"/>
                                          </p:stCondLst>
                                        </p:cTn>
                                        <p:tgtEl>
                                          <p:spTgt spid="102"/>
                                        </p:tgtEl>
                                        <p:attrNameLst>
                                          <p:attrName>style.visibility</p:attrName>
                                        </p:attrNameLst>
                                      </p:cBhvr>
                                      <p:to>
                                        <p:strVal val="visible"/>
                                      </p:to>
                                    </p:set>
                                    <p:animEffect filter="fade" transition="in">
                                      <p:cBhvr>
                                        <p:cTn dur="400" id="108"/>
                                        <p:tgtEl>
                                          <p:spTgt spid="102"/>
                                        </p:tgtEl>
                                      </p:cBhvr>
                                    </p:animEffect>
                                    <p:anim calcmode="lin" valueType="num">
                                      <p:cBhvr>
                                        <p:cTn dur="400" fill="hold" id="109"/>
                                        <p:tgtEl>
                                          <p:spTgt spid="102"/>
                                        </p:tgtEl>
                                        <p:attrNameLst>
                                          <p:attrName>ppt_x</p:attrName>
                                        </p:attrNameLst>
                                      </p:cBhvr>
                                      <p:tavLst>
                                        <p:tav tm="0">
                                          <p:val>
                                            <p:strVal val="#ppt_x"/>
                                          </p:val>
                                        </p:tav>
                                        <p:tav tm="100000">
                                          <p:val>
                                            <p:strVal val="#ppt_x"/>
                                          </p:val>
                                        </p:tav>
                                      </p:tavLst>
                                    </p:anim>
                                    <p:anim calcmode="lin" valueType="num">
                                      <p:cBhvr>
                                        <p:cTn dur="400" fill="hold" id="110"/>
                                        <p:tgtEl>
                                          <p:spTgt spid="102"/>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5900"/>
                            </p:stCondLst>
                            <p:childTnLst>
                              <p:par>
                                <p:cTn fill="hold" id="112" nodeType="afterEffect" presetClass="entr" presetID="22" presetSubtype="1">
                                  <p:stCondLst>
                                    <p:cond delay="0"/>
                                  </p:stCondLst>
                                  <p:childTnLst>
                                    <p:set>
                                      <p:cBhvr>
                                        <p:cTn dur="1" fill="hold" id="113">
                                          <p:stCondLst>
                                            <p:cond delay="0"/>
                                          </p:stCondLst>
                                        </p:cTn>
                                        <p:tgtEl>
                                          <p:spTgt spid="39"/>
                                        </p:tgtEl>
                                        <p:attrNameLst>
                                          <p:attrName>style.visibility</p:attrName>
                                        </p:attrNameLst>
                                      </p:cBhvr>
                                      <p:to>
                                        <p:strVal val="visible"/>
                                      </p:to>
                                    </p:set>
                                    <p:animEffect filter="wipe(up)" transition="in">
                                      <p:cBhvr>
                                        <p:cTn dur="500" id="114"/>
                                        <p:tgtEl>
                                          <p:spTgt spid="39"/>
                                        </p:tgtEl>
                                      </p:cBhvr>
                                    </p:animEffect>
                                  </p:childTnLst>
                                </p:cTn>
                              </p:par>
                            </p:childTnLst>
                          </p:cTn>
                        </p:par>
                        <p:par>
                          <p:cTn fill="hold" id="115" nodeType="afterGroup">
                            <p:stCondLst>
                              <p:cond delay="6400"/>
                            </p:stCondLst>
                            <p:childTnLst>
                              <p:par>
                                <p:cTn fill="hold" id="116" nodeType="afterEffect" presetClass="entr" presetID="42" presetSubtype="0">
                                  <p:stCondLst>
                                    <p:cond delay="0"/>
                                  </p:stCondLst>
                                  <p:childTnLst>
                                    <p:set>
                                      <p:cBhvr>
                                        <p:cTn dur="1" fill="hold" id="117">
                                          <p:stCondLst>
                                            <p:cond delay="0"/>
                                          </p:stCondLst>
                                        </p:cTn>
                                        <p:tgtEl>
                                          <p:spTgt spid="105"/>
                                        </p:tgtEl>
                                        <p:attrNameLst>
                                          <p:attrName>style.visibility</p:attrName>
                                        </p:attrNameLst>
                                      </p:cBhvr>
                                      <p:to>
                                        <p:strVal val="visible"/>
                                      </p:to>
                                    </p:set>
                                    <p:animEffect filter="fade" transition="in">
                                      <p:cBhvr>
                                        <p:cTn dur="400" id="118"/>
                                        <p:tgtEl>
                                          <p:spTgt spid="105"/>
                                        </p:tgtEl>
                                      </p:cBhvr>
                                    </p:animEffect>
                                    <p:anim calcmode="lin" valueType="num">
                                      <p:cBhvr>
                                        <p:cTn dur="400" fill="hold" id="119"/>
                                        <p:tgtEl>
                                          <p:spTgt spid="105"/>
                                        </p:tgtEl>
                                        <p:attrNameLst>
                                          <p:attrName>ppt_x</p:attrName>
                                        </p:attrNameLst>
                                      </p:cBhvr>
                                      <p:tavLst>
                                        <p:tav tm="0">
                                          <p:val>
                                            <p:strVal val="#ppt_x"/>
                                          </p:val>
                                        </p:tav>
                                        <p:tav tm="100000">
                                          <p:val>
                                            <p:strVal val="#ppt_x"/>
                                          </p:val>
                                        </p:tav>
                                      </p:tavLst>
                                    </p:anim>
                                    <p:anim calcmode="lin" valueType="num">
                                      <p:cBhvr>
                                        <p:cTn dur="400" fill="hold" id="120"/>
                                        <p:tgtEl>
                                          <p:spTgt spid="105"/>
                                        </p:tgtEl>
                                        <p:attrNameLst>
                                          <p:attrName>ppt_y</p:attrName>
                                        </p:attrNameLst>
                                      </p:cBhvr>
                                      <p:tavLst>
                                        <p:tav tm="0">
                                          <p:val>
                                            <p:strVal val="#ppt_y+.1"/>
                                          </p:val>
                                        </p:tav>
                                        <p:tav tm="100000">
                                          <p:val>
                                            <p:strVal val="#ppt_y"/>
                                          </p:val>
                                        </p:tav>
                                      </p:tavLst>
                                    </p:anim>
                                  </p:childTnLst>
                                </p:cTn>
                              </p:par>
                              <p:par>
                                <p:cTn fill="hold" id="121" nodeType="withEffect" presetClass="entr" presetID="42" presetSubtype="0">
                                  <p:stCondLst>
                                    <p:cond delay="100"/>
                                  </p:stCondLst>
                                  <p:childTnLst>
                                    <p:set>
                                      <p:cBhvr>
                                        <p:cTn dur="1" fill="hold" id="122">
                                          <p:stCondLst>
                                            <p:cond delay="0"/>
                                          </p:stCondLst>
                                        </p:cTn>
                                        <p:tgtEl>
                                          <p:spTgt spid="108"/>
                                        </p:tgtEl>
                                        <p:attrNameLst>
                                          <p:attrName>style.visibility</p:attrName>
                                        </p:attrNameLst>
                                      </p:cBhvr>
                                      <p:to>
                                        <p:strVal val="visible"/>
                                      </p:to>
                                    </p:set>
                                    <p:animEffect filter="fade" transition="in">
                                      <p:cBhvr>
                                        <p:cTn dur="400" id="123"/>
                                        <p:tgtEl>
                                          <p:spTgt spid="108"/>
                                        </p:tgtEl>
                                      </p:cBhvr>
                                    </p:animEffect>
                                    <p:anim calcmode="lin" valueType="num">
                                      <p:cBhvr>
                                        <p:cTn dur="400" fill="hold" id="124"/>
                                        <p:tgtEl>
                                          <p:spTgt spid="108"/>
                                        </p:tgtEl>
                                        <p:attrNameLst>
                                          <p:attrName>ppt_x</p:attrName>
                                        </p:attrNameLst>
                                      </p:cBhvr>
                                      <p:tavLst>
                                        <p:tav tm="0">
                                          <p:val>
                                            <p:strVal val="#ppt_x"/>
                                          </p:val>
                                        </p:tav>
                                        <p:tav tm="100000">
                                          <p:val>
                                            <p:strVal val="#ppt_x"/>
                                          </p:val>
                                        </p:tav>
                                      </p:tavLst>
                                    </p:anim>
                                    <p:anim calcmode="lin" valueType="num">
                                      <p:cBhvr>
                                        <p:cTn dur="400" fill="hold" id="125"/>
                                        <p:tgtEl>
                                          <p:spTgt spid="108"/>
                                        </p:tgtEl>
                                        <p:attrNameLst>
                                          <p:attrName>ppt_y</p:attrName>
                                        </p:attrNameLst>
                                      </p:cBhvr>
                                      <p:tavLst>
                                        <p:tav tm="0">
                                          <p:val>
                                            <p:strVal val="#ppt_y+.1"/>
                                          </p:val>
                                        </p:tav>
                                        <p:tav tm="100000">
                                          <p:val>
                                            <p:strVal val="#ppt_y"/>
                                          </p:val>
                                        </p:tav>
                                      </p:tavLst>
                                    </p:anim>
                                  </p:childTnLst>
                                </p:cTn>
                              </p:par>
                              <p:par>
                                <p:cTn fill="hold" id="126" nodeType="withEffect" presetClass="entr" presetID="42" presetSubtype="0">
                                  <p:stCondLst>
                                    <p:cond delay="200"/>
                                  </p:stCondLst>
                                  <p:childTnLst>
                                    <p:set>
                                      <p:cBhvr>
                                        <p:cTn dur="1" fill="hold" id="127">
                                          <p:stCondLst>
                                            <p:cond delay="0"/>
                                          </p:stCondLst>
                                        </p:cTn>
                                        <p:tgtEl>
                                          <p:spTgt spid="111"/>
                                        </p:tgtEl>
                                        <p:attrNameLst>
                                          <p:attrName>style.visibility</p:attrName>
                                        </p:attrNameLst>
                                      </p:cBhvr>
                                      <p:to>
                                        <p:strVal val="visible"/>
                                      </p:to>
                                    </p:set>
                                    <p:animEffect filter="fade" transition="in">
                                      <p:cBhvr>
                                        <p:cTn dur="400" id="128"/>
                                        <p:tgtEl>
                                          <p:spTgt spid="111"/>
                                        </p:tgtEl>
                                      </p:cBhvr>
                                    </p:animEffect>
                                    <p:anim calcmode="lin" valueType="num">
                                      <p:cBhvr>
                                        <p:cTn dur="400" fill="hold" id="129"/>
                                        <p:tgtEl>
                                          <p:spTgt spid="111"/>
                                        </p:tgtEl>
                                        <p:attrNameLst>
                                          <p:attrName>ppt_x</p:attrName>
                                        </p:attrNameLst>
                                      </p:cBhvr>
                                      <p:tavLst>
                                        <p:tav tm="0">
                                          <p:val>
                                            <p:strVal val="#ppt_x"/>
                                          </p:val>
                                        </p:tav>
                                        <p:tav tm="100000">
                                          <p:val>
                                            <p:strVal val="#ppt_x"/>
                                          </p:val>
                                        </p:tav>
                                      </p:tavLst>
                                    </p:anim>
                                    <p:anim calcmode="lin" valueType="num">
                                      <p:cBhvr>
                                        <p:cTn dur="400" fill="hold" id="130"/>
                                        <p:tgtEl>
                                          <p:spTgt spid="111"/>
                                        </p:tgtEl>
                                        <p:attrNameLst>
                                          <p:attrName>ppt_y</p:attrName>
                                        </p:attrNameLst>
                                      </p:cBhvr>
                                      <p:tavLst>
                                        <p:tav tm="0">
                                          <p:val>
                                            <p:strVal val="#ppt_y+.1"/>
                                          </p:val>
                                        </p:tav>
                                        <p:tav tm="100000">
                                          <p:val>
                                            <p:strVal val="#ppt_y"/>
                                          </p:val>
                                        </p:tav>
                                      </p:tavLst>
                                    </p:anim>
                                  </p:childTnLst>
                                </p:cTn>
                              </p:par>
                            </p:childTnLst>
                          </p:cTn>
                        </p:par>
                        <p:par>
                          <p:cTn fill="hold" id="131" nodeType="afterGroup">
                            <p:stCondLst>
                              <p:cond delay="7000"/>
                            </p:stCondLst>
                            <p:childTnLst>
                              <p:par>
                                <p:cTn fill="hold" id="132" nodeType="afterEffect" presetClass="entr" presetID="22" presetSubtype="1">
                                  <p:stCondLst>
                                    <p:cond delay="0"/>
                                  </p:stCondLst>
                                  <p:childTnLst>
                                    <p:set>
                                      <p:cBhvr>
                                        <p:cTn dur="1" fill="hold" id="133">
                                          <p:stCondLst>
                                            <p:cond delay="0"/>
                                          </p:stCondLst>
                                        </p:cTn>
                                        <p:tgtEl>
                                          <p:spTgt spid="45"/>
                                        </p:tgtEl>
                                        <p:attrNameLst>
                                          <p:attrName>style.visibility</p:attrName>
                                        </p:attrNameLst>
                                      </p:cBhvr>
                                      <p:to>
                                        <p:strVal val="visible"/>
                                      </p:to>
                                    </p:set>
                                    <p:animEffect filter="wipe(up)" transition="in">
                                      <p:cBhvr>
                                        <p:cTn dur="500" id="134"/>
                                        <p:tgtEl>
                                          <p:spTgt spid="45"/>
                                        </p:tgtEl>
                                      </p:cBhvr>
                                    </p:animEffect>
                                  </p:childTnLst>
                                </p:cTn>
                              </p:par>
                            </p:childTnLst>
                          </p:cTn>
                        </p:par>
                        <p:par>
                          <p:cTn fill="hold" id="135" nodeType="afterGroup">
                            <p:stCondLst>
                              <p:cond delay="7500"/>
                            </p:stCondLst>
                            <p:childTnLst>
                              <p:par>
                                <p:cTn fill="hold" id="136" nodeType="afterEffect" presetClass="entr" presetID="42" presetSubtype="0">
                                  <p:stCondLst>
                                    <p:cond delay="0"/>
                                  </p:stCondLst>
                                  <p:childTnLst>
                                    <p:set>
                                      <p:cBhvr>
                                        <p:cTn dur="1" fill="hold" id="137">
                                          <p:stCondLst>
                                            <p:cond delay="0"/>
                                          </p:stCondLst>
                                        </p:cTn>
                                        <p:tgtEl>
                                          <p:spTgt spid="114"/>
                                        </p:tgtEl>
                                        <p:attrNameLst>
                                          <p:attrName>style.visibility</p:attrName>
                                        </p:attrNameLst>
                                      </p:cBhvr>
                                      <p:to>
                                        <p:strVal val="visible"/>
                                      </p:to>
                                    </p:set>
                                    <p:animEffect filter="fade" transition="in">
                                      <p:cBhvr>
                                        <p:cTn dur="400" id="138"/>
                                        <p:tgtEl>
                                          <p:spTgt spid="114"/>
                                        </p:tgtEl>
                                      </p:cBhvr>
                                    </p:animEffect>
                                    <p:anim calcmode="lin" valueType="num">
                                      <p:cBhvr>
                                        <p:cTn dur="400" fill="hold" id="139"/>
                                        <p:tgtEl>
                                          <p:spTgt spid="114"/>
                                        </p:tgtEl>
                                        <p:attrNameLst>
                                          <p:attrName>ppt_x</p:attrName>
                                        </p:attrNameLst>
                                      </p:cBhvr>
                                      <p:tavLst>
                                        <p:tav tm="0">
                                          <p:val>
                                            <p:strVal val="#ppt_x"/>
                                          </p:val>
                                        </p:tav>
                                        <p:tav tm="100000">
                                          <p:val>
                                            <p:strVal val="#ppt_x"/>
                                          </p:val>
                                        </p:tav>
                                      </p:tavLst>
                                    </p:anim>
                                    <p:anim calcmode="lin" valueType="num">
                                      <p:cBhvr>
                                        <p:cTn dur="400" fill="hold" id="140"/>
                                        <p:tgtEl>
                                          <p:spTgt spid="114"/>
                                        </p:tgtEl>
                                        <p:attrNameLst>
                                          <p:attrName>ppt_y</p:attrName>
                                        </p:attrNameLst>
                                      </p:cBhvr>
                                      <p:tavLst>
                                        <p:tav tm="0">
                                          <p:val>
                                            <p:strVal val="#ppt_y+.1"/>
                                          </p:val>
                                        </p:tav>
                                        <p:tav tm="100000">
                                          <p:val>
                                            <p:strVal val="#ppt_y"/>
                                          </p:val>
                                        </p:tav>
                                      </p:tavLst>
                                    </p:anim>
                                  </p:childTnLst>
                                </p:cTn>
                              </p:par>
                              <p:par>
                                <p:cTn fill="hold" id="141" nodeType="withEffect" presetClass="entr" presetID="42" presetSubtype="0">
                                  <p:stCondLst>
                                    <p:cond delay="100"/>
                                  </p:stCondLst>
                                  <p:childTnLst>
                                    <p:set>
                                      <p:cBhvr>
                                        <p:cTn dur="1" fill="hold" id="142">
                                          <p:stCondLst>
                                            <p:cond delay="0"/>
                                          </p:stCondLst>
                                        </p:cTn>
                                        <p:tgtEl>
                                          <p:spTgt spid="117"/>
                                        </p:tgtEl>
                                        <p:attrNameLst>
                                          <p:attrName>style.visibility</p:attrName>
                                        </p:attrNameLst>
                                      </p:cBhvr>
                                      <p:to>
                                        <p:strVal val="visible"/>
                                      </p:to>
                                    </p:set>
                                    <p:animEffect filter="fade" transition="in">
                                      <p:cBhvr>
                                        <p:cTn dur="400" id="143"/>
                                        <p:tgtEl>
                                          <p:spTgt spid="117"/>
                                        </p:tgtEl>
                                      </p:cBhvr>
                                    </p:animEffect>
                                    <p:anim calcmode="lin" valueType="num">
                                      <p:cBhvr>
                                        <p:cTn dur="400" fill="hold" id="144"/>
                                        <p:tgtEl>
                                          <p:spTgt spid="117"/>
                                        </p:tgtEl>
                                        <p:attrNameLst>
                                          <p:attrName>ppt_x</p:attrName>
                                        </p:attrNameLst>
                                      </p:cBhvr>
                                      <p:tavLst>
                                        <p:tav tm="0">
                                          <p:val>
                                            <p:strVal val="#ppt_x"/>
                                          </p:val>
                                        </p:tav>
                                        <p:tav tm="100000">
                                          <p:val>
                                            <p:strVal val="#ppt_x"/>
                                          </p:val>
                                        </p:tav>
                                      </p:tavLst>
                                    </p:anim>
                                    <p:anim calcmode="lin" valueType="num">
                                      <p:cBhvr>
                                        <p:cTn dur="400" fill="hold" id="145"/>
                                        <p:tgtEl>
                                          <p:spTgt spid="117"/>
                                        </p:tgtEl>
                                        <p:attrNameLst>
                                          <p:attrName>ppt_y</p:attrName>
                                        </p:attrNameLst>
                                      </p:cBhvr>
                                      <p:tavLst>
                                        <p:tav tm="0">
                                          <p:val>
                                            <p:strVal val="#ppt_y+.1"/>
                                          </p:val>
                                        </p:tav>
                                        <p:tav tm="100000">
                                          <p:val>
                                            <p:strVal val="#ppt_y"/>
                                          </p:val>
                                        </p:tav>
                                      </p:tavLst>
                                    </p:anim>
                                  </p:childTnLst>
                                </p:cTn>
                              </p:par>
                            </p:childTnLst>
                          </p:cTn>
                        </p:par>
                        <p:par>
                          <p:cTn fill="hold" id="146" nodeType="afterGroup">
                            <p:stCondLst>
                              <p:cond delay="8000"/>
                            </p:stCondLst>
                            <p:childTnLst>
                              <p:par>
                                <p:cTn fill="hold" id="147" nodeType="afterEffect" presetClass="entr" presetID="22" presetSubtype="1">
                                  <p:stCondLst>
                                    <p:cond delay="0"/>
                                  </p:stCondLst>
                                  <p:childTnLst>
                                    <p:set>
                                      <p:cBhvr>
                                        <p:cTn dur="1" fill="hold" id="148">
                                          <p:stCondLst>
                                            <p:cond delay="0"/>
                                          </p:stCondLst>
                                        </p:cTn>
                                        <p:tgtEl>
                                          <p:spTgt spid="50"/>
                                        </p:tgtEl>
                                        <p:attrNameLst>
                                          <p:attrName>style.visibility</p:attrName>
                                        </p:attrNameLst>
                                      </p:cBhvr>
                                      <p:to>
                                        <p:strVal val="visible"/>
                                      </p:to>
                                    </p:set>
                                    <p:animEffect filter="wipe(up)" transition="in">
                                      <p:cBhvr>
                                        <p:cTn dur="500" id="149"/>
                                        <p:tgtEl>
                                          <p:spTgt spid="50"/>
                                        </p:tgtEl>
                                      </p:cBhvr>
                                    </p:animEffect>
                                  </p:childTnLst>
                                </p:cTn>
                              </p:par>
                            </p:childTnLst>
                          </p:cTn>
                        </p:par>
                        <p:par>
                          <p:cTn fill="hold" id="150" nodeType="afterGroup">
                            <p:stCondLst>
                              <p:cond delay="8500"/>
                            </p:stCondLst>
                            <p:childTnLst>
                              <p:par>
                                <p:cTn fill="hold" id="151" nodeType="afterEffect" presetClass="entr" presetID="42" presetSubtype="0">
                                  <p:stCondLst>
                                    <p:cond delay="0"/>
                                  </p:stCondLst>
                                  <p:childTnLst>
                                    <p:set>
                                      <p:cBhvr>
                                        <p:cTn dur="1" fill="hold" id="152">
                                          <p:stCondLst>
                                            <p:cond delay="0"/>
                                          </p:stCondLst>
                                        </p:cTn>
                                        <p:tgtEl>
                                          <p:spTgt spid="120"/>
                                        </p:tgtEl>
                                        <p:attrNameLst>
                                          <p:attrName>style.visibility</p:attrName>
                                        </p:attrNameLst>
                                      </p:cBhvr>
                                      <p:to>
                                        <p:strVal val="visible"/>
                                      </p:to>
                                    </p:set>
                                    <p:animEffect filter="fade" transition="in">
                                      <p:cBhvr>
                                        <p:cTn dur="400" id="153"/>
                                        <p:tgtEl>
                                          <p:spTgt spid="120"/>
                                        </p:tgtEl>
                                      </p:cBhvr>
                                    </p:animEffect>
                                    <p:anim calcmode="lin" valueType="num">
                                      <p:cBhvr>
                                        <p:cTn dur="400" fill="hold" id="154"/>
                                        <p:tgtEl>
                                          <p:spTgt spid="120"/>
                                        </p:tgtEl>
                                        <p:attrNameLst>
                                          <p:attrName>ppt_x</p:attrName>
                                        </p:attrNameLst>
                                      </p:cBhvr>
                                      <p:tavLst>
                                        <p:tav tm="0">
                                          <p:val>
                                            <p:strVal val="#ppt_x"/>
                                          </p:val>
                                        </p:tav>
                                        <p:tav tm="100000">
                                          <p:val>
                                            <p:strVal val="#ppt_x"/>
                                          </p:val>
                                        </p:tav>
                                      </p:tavLst>
                                    </p:anim>
                                    <p:anim calcmode="lin" valueType="num">
                                      <p:cBhvr>
                                        <p:cTn dur="400" fill="hold" id="155"/>
                                        <p:tgtEl>
                                          <p:spTgt spid="120"/>
                                        </p:tgtEl>
                                        <p:attrNameLst>
                                          <p:attrName>ppt_y</p:attrName>
                                        </p:attrNameLst>
                                      </p:cBhvr>
                                      <p:tavLst>
                                        <p:tav tm="0">
                                          <p:val>
                                            <p:strVal val="#ppt_y+.1"/>
                                          </p:val>
                                        </p:tav>
                                        <p:tav tm="100000">
                                          <p:val>
                                            <p:strVal val="#ppt_y"/>
                                          </p:val>
                                        </p:tav>
                                      </p:tavLst>
                                    </p:anim>
                                  </p:childTnLst>
                                </p:cTn>
                              </p:par>
                              <p:par>
                                <p:cTn fill="hold" id="156" nodeType="withEffect" presetClass="entr" presetID="42" presetSubtype="0">
                                  <p:stCondLst>
                                    <p:cond delay="100"/>
                                  </p:stCondLst>
                                  <p:childTnLst>
                                    <p:set>
                                      <p:cBhvr>
                                        <p:cTn dur="1" fill="hold" id="157">
                                          <p:stCondLst>
                                            <p:cond delay="0"/>
                                          </p:stCondLst>
                                        </p:cTn>
                                        <p:tgtEl>
                                          <p:spTgt spid="123"/>
                                        </p:tgtEl>
                                        <p:attrNameLst>
                                          <p:attrName>style.visibility</p:attrName>
                                        </p:attrNameLst>
                                      </p:cBhvr>
                                      <p:to>
                                        <p:strVal val="visible"/>
                                      </p:to>
                                    </p:set>
                                    <p:animEffect filter="fade" transition="in">
                                      <p:cBhvr>
                                        <p:cTn dur="400" id="158"/>
                                        <p:tgtEl>
                                          <p:spTgt spid="123"/>
                                        </p:tgtEl>
                                      </p:cBhvr>
                                    </p:animEffect>
                                    <p:anim calcmode="lin" valueType="num">
                                      <p:cBhvr>
                                        <p:cTn dur="400" fill="hold" id="159"/>
                                        <p:tgtEl>
                                          <p:spTgt spid="123"/>
                                        </p:tgtEl>
                                        <p:attrNameLst>
                                          <p:attrName>ppt_x</p:attrName>
                                        </p:attrNameLst>
                                      </p:cBhvr>
                                      <p:tavLst>
                                        <p:tav tm="0">
                                          <p:val>
                                            <p:strVal val="#ppt_x"/>
                                          </p:val>
                                        </p:tav>
                                        <p:tav tm="100000">
                                          <p:val>
                                            <p:strVal val="#ppt_x"/>
                                          </p:val>
                                        </p:tav>
                                      </p:tavLst>
                                    </p:anim>
                                    <p:anim calcmode="lin" valueType="num">
                                      <p:cBhvr>
                                        <p:cTn dur="400" fill="hold" id="160"/>
                                        <p:tgtEl>
                                          <p:spTgt spid="123"/>
                                        </p:tgtEl>
                                        <p:attrNameLst>
                                          <p:attrName>ppt_y</p:attrName>
                                        </p:attrNameLst>
                                      </p:cBhvr>
                                      <p:tavLst>
                                        <p:tav tm="0">
                                          <p:val>
                                            <p:strVal val="#ppt_y+.1"/>
                                          </p:val>
                                        </p:tav>
                                        <p:tav tm="100000">
                                          <p:val>
                                            <p:strVal val="#ppt_y"/>
                                          </p:val>
                                        </p:tav>
                                      </p:tavLst>
                                    </p:anim>
                                  </p:childTnLst>
                                </p:cTn>
                              </p:par>
                            </p:childTnLst>
                          </p:cTn>
                        </p:par>
                        <p:par>
                          <p:cTn fill="hold" id="161" nodeType="afterGroup">
                            <p:stCondLst>
                              <p:cond delay="9000"/>
                            </p:stCondLst>
                            <p:childTnLst>
                              <p:par>
                                <p:cTn fill="hold" id="162" nodeType="afterEffect" presetClass="entr" presetID="22" presetSubtype="1">
                                  <p:stCondLst>
                                    <p:cond delay="0"/>
                                  </p:stCondLst>
                                  <p:childTnLst>
                                    <p:set>
                                      <p:cBhvr>
                                        <p:cTn dur="1" fill="hold" id="163">
                                          <p:stCondLst>
                                            <p:cond delay="0"/>
                                          </p:stCondLst>
                                        </p:cTn>
                                        <p:tgtEl>
                                          <p:spTgt spid="27"/>
                                        </p:tgtEl>
                                        <p:attrNameLst>
                                          <p:attrName>style.visibility</p:attrName>
                                        </p:attrNameLst>
                                      </p:cBhvr>
                                      <p:to>
                                        <p:strVal val="visible"/>
                                      </p:to>
                                    </p:set>
                                    <p:animEffect filter="wipe(up)" transition="in">
                                      <p:cBhvr>
                                        <p:cTn dur="500" id="164"/>
                                        <p:tgtEl>
                                          <p:spTgt spid="27"/>
                                        </p:tgtEl>
                                      </p:cBhvr>
                                    </p:animEffect>
                                  </p:childTnLst>
                                </p:cTn>
                              </p:par>
                            </p:childTnLst>
                          </p:cTn>
                        </p:par>
                        <p:par>
                          <p:cTn fill="hold" id="165" nodeType="afterGroup">
                            <p:stCondLst>
                              <p:cond delay="9500"/>
                            </p:stCondLst>
                            <p:childTnLst>
                              <p:par>
                                <p:cTn fill="hold" id="166" nodeType="afterEffect" presetClass="entr" presetID="42" presetSubtype="0">
                                  <p:stCondLst>
                                    <p:cond delay="0"/>
                                  </p:stCondLst>
                                  <p:childTnLst>
                                    <p:set>
                                      <p:cBhvr>
                                        <p:cTn dur="1" fill="hold" id="167">
                                          <p:stCondLst>
                                            <p:cond delay="0"/>
                                          </p:stCondLst>
                                        </p:cTn>
                                        <p:tgtEl>
                                          <p:spTgt spid="126"/>
                                        </p:tgtEl>
                                        <p:attrNameLst>
                                          <p:attrName>style.visibility</p:attrName>
                                        </p:attrNameLst>
                                      </p:cBhvr>
                                      <p:to>
                                        <p:strVal val="visible"/>
                                      </p:to>
                                    </p:set>
                                    <p:animEffect filter="fade" transition="in">
                                      <p:cBhvr>
                                        <p:cTn dur="400" id="168"/>
                                        <p:tgtEl>
                                          <p:spTgt spid="126"/>
                                        </p:tgtEl>
                                      </p:cBhvr>
                                    </p:animEffect>
                                    <p:anim calcmode="lin" valueType="num">
                                      <p:cBhvr>
                                        <p:cTn dur="400" fill="hold" id="169"/>
                                        <p:tgtEl>
                                          <p:spTgt spid="126"/>
                                        </p:tgtEl>
                                        <p:attrNameLst>
                                          <p:attrName>ppt_x</p:attrName>
                                        </p:attrNameLst>
                                      </p:cBhvr>
                                      <p:tavLst>
                                        <p:tav tm="0">
                                          <p:val>
                                            <p:strVal val="#ppt_x"/>
                                          </p:val>
                                        </p:tav>
                                        <p:tav tm="100000">
                                          <p:val>
                                            <p:strVal val="#ppt_x"/>
                                          </p:val>
                                        </p:tav>
                                      </p:tavLst>
                                    </p:anim>
                                    <p:anim calcmode="lin" valueType="num">
                                      <p:cBhvr>
                                        <p:cTn dur="400" fill="hold" id="170"/>
                                        <p:tgtEl>
                                          <p:spTgt spid="126"/>
                                        </p:tgtEl>
                                        <p:attrNameLst>
                                          <p:attrName>ppt_y</p:attrName>
                                        </p:attrNameLst>
                                      </p:cBhvr>
                                      <p:tavLst>
                                        <p:tav tm="0">
                                          <p:val>
                                            <p:strVal val="#ppt_y+.1"/>
                                          </p:val>
                                        </p:tav>
                                        <p:tav tm="100000">
                                          <p:val>
                                            <p:strVal val="#ppt_y"/>
                                          </p:val>
                                        </p:tav>
                                      </p:tavLst>
                                    </p:anim>
                                  </p:childTnLst>
                                </p:cTn>
                              </p:par>
                              <p:par>
                                <p:cTn fill="hold" id="171" nodeType="withEffect" presetClass="entr" presetID="42" presetSubtype="0">
                                  <p:stCondLst>
                                    <p:cond delay="100"/>
                                  </p:stCondLst>
                                  <p:childTnLst>
                                    <p:set>
                                      <p:cBhvr>
                                        <p:cTn dur="1" fill="hold" id="172">
                                          <p:stCondLst>
                                            <p:cond delay="0"/>
                                          </p:stCondLst>
                                        </p:cTn>
                                        <p:tgtEl>
                                          <p:spTgt spid="129"/>
                                        </p:tgtEl>
                                        <p:attrNameLst>
                                          <p:attrName>style.visibility</p:attrName>
                                        </p:attrNameLst>
                                      </p:cBhvr>
                                      <p:to>
                                        <p:strVal val="visible"/>
                                      </p:to>
                                    </p:set>
                                    <p:animEffect filter="fade" transition="in">
                                      <p:cBhvr>
                                        <p:cTn dur="400" id="173"/>
                                        <p:tgtEl>
                                          <p:spTgt spid="129"/>
                                        </p:tgtEl>
                                      </p:cBhvr>
                                    </p:animEffect>
                                    <p:anim calcmode="lin" valueType="num">
                                      <p:cBhvr>
                                        <p:cTn dur="400" fill="hold" id="174"/>
                                        <p:tgtEl>
                                          <p:spTgt spid="129"/>
                                        </p:tgtEl>
                                        <p:attrNameLst>
                                          <p:attrName>ppt_x</p:attrName>
                                        </p:attrNameLst>
                                      </p:cBhvr>
                                      <p:tavLst>
                                        <p:tav tm="0">
                                          <p:val>
                                            <p:strVal val="#ppt_x"/>
                                          </p:val>
                                        </p:tav>
                                        <p:tav tm="100000">
                                          <p:val>
                                            <p:strVal val="#ppt_x"/>
                                          </p:val>
                                        </p:tav>
                                      </p:tavLst>
                                    </p:anim>
                                    <p:anim calcmode="lin" valueType="num">
                                      <p:cBhvr>
                                        <p:cTn dur="400" fill="hold" id="175"/>
                                        <p:tgtEl>
                                          <p:spTgt spid="129"/>
                                        </p:tgtEl>
                                        <p:attrNameLst>
                                          <p:attrName>ppt_y</p:attrName>
                                        </p:attrNameLst>
                                      </p:cBhvr>
                                      <p:tavLst>
                                        <p:tav tm="0">
                                          <p:val>
                                            <p:strVal val="#ppt_y+.1"/>
                                          </p:val>
                                        </p:tav>
                                        <p:tav tm="100000">
                                          <p:val>
                                            <p:strVal val="#ppt_y"/>
                                          </p:val>
                                        </p:tav>
                                      </p:tavLst>
                                    </p:anim>
                                  </p:childTnLst>
                                </p:cTn>
                              </p:par>
                              <p:par>
                                <p:cTn fill="hold" id="176" nodeType="withEffect" presetClass="entr" presetID="42" presetSubtype="0">
                                  <p:stCondLst>
                                    <p:cond delay="200"/>
                                  </p:stCondLst>
                                  <p:childTnLst>
                                    <p:set>
                                      <p:cBhvr>
                                        <p:cTn dur="1" fill="hold" id="177">
                                          <p:stCondLst>
                                            <p:cond delay="0"/>
                                          </p:stCondLst>
                                        </p:cTn>
                                        <p:tgtEl>
                                          <p:spTgt spid="132"/>
                                        </p:tgtEl>
                                        <p:attrNameLst>
                                          <p:attrName>style.visibility</p:attrName>
                                        </p:attrNameLst>
                                      </p:cBhvr>
                                      <p:to>
                                        <p:strVal val="visible"/>
                                      </p:to>
                                    </p:set>
                                    <p:animEffect filter="fade" transition="in">
                                      <p:cBhvr>
                                        <p:cTn dur="400" id="178"/>
                                        <p:tgtEl>
                                          <p:spTgt spid="132"/>
                                        </p:tgtEl>
                                      </p:cBhvr>
                                    </p:animEffect>
                                    <p:anim calcmode="lin" valueType="num">
                                      <p:cBhvr>
                                        <p:cTn dur="400" fill="hold" id="179"/>
                                        <p:tgtEl>
                                          <p:spTgt spid="132"/>
                                        </p:tgtEl>
                                        <p:attrNameLst>
                                          <p:attrName>ppt_x</p:attrName>
                                        </p:attrNameLst>
                                      </p:cBhvr>
                                      <p:tavLst>
                                        <p:tav tm="0">
                                          <p:val>
                                            <p:strVal val="#ppt_x"/>
                                          </p:val>
                                        </p:tav>
                                        <p:tav tm="100000">
                                          <p:val>
                                            <p:strVal val="#ppt_x"/>
                                          </p:val>
                                        </p:tav>
                                      </p:tavLst>
                                    </p:anim>
                                    <p:anim calcmode="lin" valueType="num">
                                      <p:cBhvr>
                                        <p:cTn dur="400" fill="hold" id="180"/>
                                        <p:tgtEl>
                                          <p:spTgt spid="132"/>
                                        </p:tgtEl>
                                        <p:attrNameLst>
                                          <p:attrName>ppt_y</p:attrName>
                                        </p:attrNameLst>
                                      </p:cBhvr>
                                      <p:tavLst>
                                        <p:tav tm="0">
                                          <p:val>
                                            <p:strVal val="#ppt_y+.1"/>
                                          </p:val>
                                        </p:tav>
                                        <p:tav tm="100000">
                                          <p:val>
                                            <p:strVal val="#ppt_y"/>
                                          </p:val>
                                        </p:tav>
                                      </p:tavLst>
                                    </p:anim>
                                  </p:childTnLst>
                                </p:cTn>
                              </p:par>
                              <p:par>
                                <p:cTn fill="hold" id="181" nodeType="withEffect" presetClass="entr" presetID="42" presetSubtype="0">
                                  <p:stCondLst>
                                    <p:cond delay="300"/>
                                  </p:stCondLst>
                                  <p:childTnLst>
                                    <p:set>
                                      <p:cBhvr>
                                        <p:cTn dur="1" fill="hold" id="182">
                                          <p:stCondLst>
                                            <p:cond delay="0"/>
                                          </p:stCondLst>
                                        </p:cTn>
                                        <p:tgtEl>
                                          <p:spTgt spid="135"/>
                                        </p:tgtEl>
                                        <p:attrNameLst>
                                          <p:attrName>style.visibility</p:attrName>
                                        </p:attrNameLst>
                                      </p:cBhvr>
                                      <p:to>
                                        <p:strVal val="visible"/>
                                      </p:to>
                                    </p:set>
                                    <p:animEffect filter="fade" transition="in">
                                      <p:cBhvr>
                                        <p:cTn dur="400" id="183"/>
                                        <p:tgtEl>
                                          <p:spTgt spid="135"/>
                                        </p:tgtEl>
                                      </p:cBhvr>
                                    </p:animEffect>
                                    <p:anim calcmode="lin" valueType="num">
                                      <p:cBhvr>
                                        <p:cTn dur="400" fill="hold" id="184"/>
                                        <p:tgtEl>
                                          <p:spTgt spid="135"/>
                                        </p:tgtEl>
                                        <p:attrNameLst>
                                          <p:attrName>ppt_x</p:attrName>
                                        </p:attrNameLst>
                                      </p:cBhvr>
                                      <p:tavLst>
                                        <p:tav tm="0">
                                          <p:val>
                                            <p:strVal val="#ppt_x"/>
                                          </p:val>
                                        </p:tav>
                                        <p:tav tm="100000">
                                          <p:val>
                                            <p:strVal val="#ppt_x"/>
                                          </p:val>
                                        </p:tav>
                                      </p:tavLst>
                                    </p:anim>
                                    <p:anim calcmode="lin" valueType="num">
                                      <p:cBhvr>
                                        <p:cTn dur="400" fill="hold" id="185"/>
                                        <p:tgtEl>
                                          <p:spTgt spid="135"/>
                                        </p:tgtEl>
                                        <p:attrNameLst>
                                          <p:attrName>ppt_y</p:attrName>
                                        </p:attrNameLst>
                                      </p:cBhvr>
                                      <p:tavLst>
                                        <p:tav tm="0">
                                          <p:val>
                                            <p:strVal val="#ppt_y+.1"/>
                                          </p:val>
                                        </p:tav>
                                        <p:tav tm="100000">
                                          <p:val>
                                            <p:strVal val="#ppt_y"/>
                                          </p:val>
                                        </p:tav>
                                      </p:tavLst>
                                    </p:anim>
                                  </p:childTnLst>
                                </p:cTn>
                              </p:par>
                              <p:par>
                                <p:cTn fill="hold" id="186" nodeType="withEffect" presetClass="entr" presetID="42" presetSubtype="0">
                                  <p:stCondLst>
                                    <p:cond delay="400"/>
                                  </p:stCondLst>
                                  <p:childTnLst>
                                    <p:set>
                                      <p:cBhvr>
                                        <p:cTn dur="1" fill="hold" id="187">
                                          <p:stCondLst>
                                            <p:cond delay="0"/>
                                          </p:stCondLst>
                                        </p:cTn>
                                        <p:tgtEl>
                                          <p:spTgt spid="138"/>
                                        </p:tgtEl>
                                        <p:attrNameLst>
                                          <p:attrName>style.visibility</p:attrName>
                                        </p:attrNameLst>
                                      </p:cBhvr>
                                      <p:to>
                                        <p:strVal val="visible"/>
                                      </p:to>
                                    </p:set>
                                    <p:animEffect filter="fade" transition="in">
                                      <p:cBhvr>
                                        <p:cTn dur="400" id="188"/>
                                        <p:tgtEl>
                                          <p:spTgt spid="138"/>
                                        </p:tgtEl>
                                      </p:cBhvr>
                                    </p:animEffect>
                                    <p:anim calcmode="lin" valueType="num">
                                      <p:cBhvr>
                                        <p:cTn dur="400" fill="hold" id="189"/>
                                        <p:tgtEl>
                                          <p:spTgt spid="138"/>
                                        </p:tgtEl>
                                        <p:attrNameLst>
                                          <p:attrName>ppt_x</p:attrName>
                                        </p:attrNameLst>
                                      </p:cBhvr>
                                      <p:tavLst>
                                        <p:tav tm="0">
                                          <p:val>
                                            <p:strVal val="#ppt_x"/>
                                          </p:val>
                                        </p:tav>
                                        <p:tav tm="100000">
                                          <p:val>
                                            <p:strVal val="#ppt_x"/>
                                          </p:val>
                                        </p:tav>
                                      </p:tavLst>
                                    </p:anim>
                                    <p:anim calcmode="lin" valueType="num">
                                      <p:cBhvr>
                                        <p:cTn dur="400" fill="hold" id="190"/>
                                        <p:tgtEl>
                                          <p:spTgt spid="138"/>
                                        </p:tgtEl>
                                        <p:attrNameLst>
                                          <p:attrName>ppt_y</p:attrName>
                                        </p:attrNameLst>
                                      </p:cBhvr>
                                      <p:tavLst>
                                        <p:tav tm="0">
                                          <p:val>
                                            <p:strVal val="#ppt_y+.1"/>
                                          </p:val>
                                        </p:tav>
                                        <p:tav tm="100000">
                                          <p:val>
                                            <p:strVal val="#ppt_y"/>
                                          </p:val>
                                        </p:tav>
                                      </p:tavLst>
                                    </p:anim>
                                  </p:childTnLst>
                                </p:cTn>
                              </p:par>
                            </p:childTnLst>
                          </p:cTn>
                        </p:par>
                        <p:par>
                          <p:cTn fill="hold" id="191" nodeType="afterGroup">
                            <p:stCondLst>
                              <p:cond delay="10300"/>
                            </p:stCondLst>
                            <p:childTnLst>
                              <p:par>
                                <p:cTn fill="hold" id="192" nodeType="afterEffect" presetClass="entr" presetID="22" presetSubtype="1">
                                  <p:stCondLst>
                                    <p:cond delay="0"/>
                                  </p:stCondLst>
                                  <p:childTnLst>
                                    <p:set>
                                      <p:cBhvr>
                                        <p:cTn dur="1" fill="hold" id="193">
                                          <p:stCondLst>
                                            <p:cond delay="0"/>
                                          </p:stCondLst>
                                        </p:cTn>
                                        <p:tgtEl>
                                          <p:spTgt spid="34"/>
                                        </p:tgtEl>
                                        <p:attrNameLst>
                                          <p:attrName>style.visibility</p:attrName>
                                        </p:attrNameLst>
                                      </p:cBhvr>
                                      <p:to>
                                        <p:strVal val="visible"/>
                                      </p:to>
                                    </p:set>
                                    <p:animEffect filter="wipe(up)" transition="in">
                                      <p:cBhvr>
                                        <p:cTn dur="500" id="194"/>
                                        <p:tgtEl>
                                          <p:spTgt spid="34"/>
                                        </p:tgtEl>
                                      </p:cBhvr>
                                    </p:animEffect>
                                  </p:childTnLst>
                                </p:cTn>
                              </p:par>
                            </p:childTnLst>
                          </p:cTn>
                        </p:par>
                        <p:par>
                          <p:cTn fill="hold" id="195" nodeType="afterGroup">
                            <p:stCondLst>
                              <p:cond delay="10800"/>
                            </p:stCondLst>
                            <p:childTnLst>
                              <p:par>
                                <p:cTn fill="hold" id="196" nodeType="afterEffect" presetClass="entr" presetID="42" presetSubtype="0">
                                  <p:stCondLst>
                                    <p:cond delay="0"/>
                                  </p:stCondLst>
                                  <p:childTnLst>
                                    <p:set>
                                      <p:cBhvr>
                                        <p:cTn dur="1" fill="hold" id="197">
                                          <p:stCondLst>
                                            <p:cond delay="0"/>
                                          </p:stCondLst>
                                        </p:cTn>
                                        <p:tgtEl>
                                          <p:spTgt spid="141"/>
                                        </p:tgtEl>
                                        <p:attrNameLst>
                                          <p:attrName>style.visibility</p:attrName>
                                        </p:attrNameLst>
                                      </p:cBhvr>
                                      <p:to>
                                        <p:strVal val="visible"/>
                                      </p:to>
                                    </p:set>
                                    <p:animEffect filter="fade" transition="in">
                                      <p:cBhvr>
                                        <p:cTn dur="400" id="198"/>
                                        <p:tgtEl>
                                          <p:spTgt spid="141"/>
                                        </p:tgtEl>
                                      </p:cBhvr>
                                    </p:animEffect>
                                    <p:anim calcmode="lin" valueType="num">
                                      <p:cBhvr>
                                        <p:cTn dur="400" fill="hold" id="199"/>
                                        <p:tgtEl>
                                          <p:spTgt spid="141"/>
                                        </p:tgtEl>
                                        <p:attrNameLst>
                                          <p:attrName>ppt_x</p:attrName>
                                        </p:attrNameLst>
                                      </p:cBhvr>
                                      <p:tavLst>
                                        <p:tav tm="0">
                                          <p:val>
                                            <p:strVal val="#ppt_x"/>
                                          </p:val>
                                        </p:tav>
                                        <p:tav tm="100000">
                                          <p:val>
                                            <p:strVal val="#ppt_x"/>
                                          </p:val>
                                        </p:tav>
                                      </p:tavLst>
                                    </p:anim>
                                    <p:anim calcmode="lin" valueType="num">
                                      <p:cBhvr>
                                        <p:cTn dur="400" fill="hold" id="200"/>
                                        <p:tgtEl>
                                          <p:spTgt spid="141"/>
                                        </p:tgtEl>
                                        <p:attrNameLst>
                                          <p:attrName>ppt_y</p:attrName>
                                        </p:attrNameLst>
                                      </p:cBhvr>
                                      <p:tavLst>
                                        <p:tav tm="0">
                                          <p:val>
                                            <p:strVal val="#ppt_y+.1"/>
                                          </p:val>
                                        </p:tav>
                                        <p:tav tm="100000">
                                          <p:val>
                                            <p:strVal val="#ppt_y"/>
                                          </p:val>
                                        </p:tav>
                                      </p:tavLst>
                                    </p:anim>
                                  </p:childTnLst>
                                </p:cTn>
                              </p:par>
                              <p:par>
                                <p:cTn fill="hold" id="201" nodeType="withEffect" presetClass="entr" presetID="42" presetSubtype="0">
                                  <p:stCondLst>
                                    <p:cond delay="100"/>
                                  </p:stCondLst>
                                  <p:childTnLst>
                                    <p:set>
                                      <p:cBhvr>
                                        <p:cTn dur="1" fill="hold" id="202">
                                          <p:stCondLst>
                                            <p:cond delay="0"/>
                                          </p:stCondLst>
                                        </p:cTn>
                                        <p:tgtEl>
                                          <p:spTgt spid="144"/>
                                        </p:tgtEl>
                                        <p:attrNameLst>
                                          <p:attrName>style.visibility</p:attrName>
                                        </p:attrNameLst>
                                      </p:cBhvr>
                                      <p:to>
                                        <p:strVal val="visible"/>
                                      </p:to>
                                    </p:set>
                                    <p:animEffect filter="fade" transition="in">
                                      <p:cBhvr>
                                        <p:cTn dur="400" id="203"/>
                                        <p:tgtEl>
                                          <p:spTgt spid="144"/>
                                        </p:tgtEl>
                                      </p:cBhvr>
                                    </p:animEffect>
                                    <p:anim calcmode="lin" valueType="num">
                                      <p:cBhvr>
                                        <p:cTn dur="400" fill="hold" id="204"/>
                                        <p:tgtEl>
                                          <p:spTgt spid="144"/>
                                        </p:tgtEl>
                                        <p:attrNameLst>
                                          <p:attrName>ppt_x</p:attrName>
                                        </p:attrNameLst>
                                      </p:cBhvr>
                                      <p:tavLst>
                                        <p:tav tm="0">
                                          <p:val>
                                            <p:strVal val="#ppt_x"/>
                                          </p:val>
                                        </p:tav>
                                        <p:tav tm="100000">
                                          <p:val>
                                            <p:strVal val="#ppt_x"/>
                                          </p:val>
                                        </p:tav>
                                      </p:tavLst>
                                    </p:anim>
                                    <p:anim calcmode="lin" valueType="num">
                                      <p:cBhvr>
                                        <p:cTn dur="400" fill="hold" id="205"/>
                                        <p:tgtEl>
                                          <p:spTgt spid="144"/>
                                        </p:tgtEl>
                                        <p:attrNameLst>
                                          <p:attrName>ppt_y</p:attrName>
                                        </p:attrNameLst>
                                      </p:cBhvr>
                                      <p:tavLst>
                                        <p:tav tm="0">
                                          <p:val>
                                            <p:strVal val="#ppt_y+.1"/>
                                          </p:val>
                                        </p:tav>
                                        <p:tav tm="100000">
                                          <p:val>
                                            <p:strVal val="#ppt_y"/>
                                          </p:val>
                                        </p:tav>
                                      </p:tavLst>
                                    </p:anim>
                                  </p:childTnLst>
                                </p:cTn>
                              </p:par>
                              <p:par>
                                <p:cTn fill="hold" id="206" nodeType="withEffect" presetClass="entr" presetID="42" presetSubtype="0">
                                  <p:stCondLst>
                                    <p:cond delay="200"/>
                                  </p:stCondLst>
                                  <p:childTnLst>
                                    <p:set>
                                      <p:cBhvr>
                                        <p:cTn dur="1" fill="hold" id="207">
                                          <p:stCondLst>
                                            <p:cond delay="0"/>
                                          </p:stCondLst>
                                        </p:cTn>
                                        <p:tgtEl>
                                          <p:spTgt spid="147"/>
                                        </p:tgtEl>
                                        <p:attrNameLst>
                                          <p:attrName>style.visibility</p:attrName>
                                        </p:attrNameLst>
                                      </p:cBhvr>
                                      <p:to>
                                        <p:strVal val="visible"/>
                                      </p:to>
                                    </p:set>
                                    <p:animEffect filter="fade" transition="in">
                                      <p:cBhvr>
                                        <p:cTn dur="400" id="208"/>
                                        <p:tgtEl>
                                          <p:spTgt spid="147"/>
                                        </p:tgtEl>
                                      </p:cBhvr>
                                    </p:animEffect>
                                    <p:anim calcmode="lin" valueType="num">
                                      <p:cBhvr>
                                        <p:cTn dur="400" fill="hold" id="209"/>
                                        <p:tgtEl>
                                          <p:spTgt spid="147"/>
                                        </p:tgtEl>
                                        <p:attrNameLst>
                                          <p:attrName>ppt_x</p:attrName>
                                        </p:attrNameLst>
                                      </p:cBhvr>
                                      <p:tavLst>
                                        <p:tav tm="0">
                                          <p:val>
                                            <p:strVal val="#ppt_x"/>
                                          </p:val>
                                        </p:tav>
                                        <p:tav tm="100000">
                                          <p:val>
                                            <p:strVal val="#ppt_x"/>
                                          </p:val>
                                        </p:tav>
                                      </p:tavLst>
                                    </p:anim>
                                    <p:anim calcmode="lin" valueType="num">
                                      <p:cBhvr>
                                        <p:cTn dur="400" fill="hold" id="210"/>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2"/>
      <p:bldP grpId="0" spid="13"/>
      <p:bldP grpId="0" spid="4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5"/>
          <p:cNvSpPr/>
          <p:nvPr/>
        </p:nvSpPr>
        <p:spPr>
          <a:xfrm rot="2919292">
            <a:off x="6196380" y="2883811"/>
            <a:ext cx="796886" cy="732083"/>
          </a:xfrm>
          <a:custGeom>
            <a:gdLst>
              <a:gd fmla="*/ 0 w 1080120" name="connsiteX0"/>
              <a:gd fmla="*/ 0 h 1407198" name="connsiteY0"/>
              <a:gd fmla="*/ 1080120 w 1080120" name="connsiteX1"/>
              <a:gd fmla="*/ 0 h 1407198" name="connsiteY1"/>
              <a:gd fmla="*/ 1080120 w 1080120" name="connsiteX2"/>
              <a:gd fmla="*/ 1407198 h 1407198" name="connsiteY2"/>
              <a:gd fmla="*/ 0 w 1080120" name="connsiteX3"/>
              <a:gd fmla="*/ 1407198 h 1407198" name="connsiteY3"/>
              <a:gd fmla="*/ 0 w 1080120" name="connsiteX4"/>
              <a:gd fmla="*/ 0 h 1407198" name="connsiteY4"/>
              <a:gd fmla="*/ 0 w 1080120" name="connsiteX0-1"/>
              <a:gd fmla="*/ 0 h 1407198" name="connsiteY0-2"/>
              <a:gd fmla="*/ 1080120 w 1080120" name="connsiteX1-3"/>
              <a:gd fmla="*/ 0 h 1407198" name="connsiteY1-4"/>
              <a:gd fmla="*/ 1080120 w 1080120" name="connsiteX2-5"/>
              <a:gd fmla="*/ 1407198 h 1407198" name="connsiteY2-6"/>
              <a:gd fmla="*/ 0 w 1080120" name="connsiteX3-7"/>
              <a:gd fmla="*/ 1407198 h 1407198" name="connsiteY3-8"/>
              <a:gd fmla="*/ 0 w 1080120" name="connsiteX4-9"/>
              <a:gd fmla="*/ 0 h 1407198" name="connsiteY4-10"/>
              <a:gd fmla="*/ 0 w 1080120" name="connsiteX0-11"/>
              <a:gd fmla="*/ 0 h 1407198" name="connsiteY0-12"/>
              <a:gd fmla="*/ 1080120 w 1080120" name="connsiteX1-13"/>
              <a:gd fmla="*/ 0 h 1407198" name="connsiteY1-14"/>
              <a:gd fmla="*/ 1080120 w 1080120" name="connsiteX2-15"/>
              <a:gd fmla="*/ 1407198 h 1407198" name="connsiteY2-16"/>
              <a:gd fmla="*/ 0 w 1080120" name="connsiteX3-17"/>
              <a:gd fmla="*/ 1407198 h 1407198" name="connsiteY3-18"/>
              <a:gd fmla="*/ 0 w 1080120" name="connsiteX4-19"/>
              <a:gd fmla="*/ 0 h 1407198" name="connsiteY4-20"/>
              <a:gd fmla="*/ 0 w 1080120" name="connsiteX0-21"/>
              <a:gd fmla="*/ 0 h 1407198" name="connsiteY0-22"/>
              <a:gd fmla="*/ 1080120 w 1080120" name="connsiteX1-23"/>
              <a:gd fmla="*/ 0 h 1407198" name="connsiteY1-24"/>
              <a:gd fmla="*/ 1080120 w 1080120" name="connsiteX2-25"/>
              <a:gd fmla="*/ 1407198 h 1407198" name="connsiteY2-26"/>
              <a:gd fmla="*/ 0 w 1080120" name="connsiteX3-27"/>
              <a:gd fmla="*/ 1407198 h 1407198" name="connsiteY3-28"/>
              <a:gd fmla="*/ 0 w 1080120" name="connsiteX4-29"/>
              <a:gd fmla="*/ 0 h 1407198" name="connsiteY4-30"/>
              <a:gd fmla="*/ 0 w 1080120" name="connsiteX0-31"/>
              <a:gd fmla="*/ 0 h 1407198" name="connsiteY0-32"/>
              <a:gd fmla="*/ 1080120 w 1080120" name="connsiteX1-33"/>
              <a:gd fmla="*/ 0 h 1407198" name="connsiteY1-34"/>
              <a:gd fmla="*/ 1080120 w 1080120" name="connsiteX2-35"/>
              <a:gd fmla="*/ 1407198 h 1407198" name="connsiteY2-36"/>
              <a:gd fmla="*/ 0 w 1080120" name="connsiteX3-37"/>
              <a:gd fmla="*/ 1407198 h 1407198" name="connsiteY3-38"/>
              <a:gd fmla="*/ 0 w 1080120" name="connsiteX4-39"/>
              <a:gd fmla="*/ 0 h 1407198" name="connsiteY4-40"/>
              <a:gd fmla="*/ 0 w 1080120" name="connsiteX0-41"/>
              <a:gd fmla="*/ 0 h 1407198" name="connsiteY0-42"/>
              <a:gd fmla="*/ 1080120 w 1080120" name="connsiteX1-43"/>
              <a:gd fmla="*/ 0 h 1407198" name="connsiteY1-44"/>
              <a:gd fmla="*/ 1080120 w 1080120" name="connsiteX2-45"/>
              <a:gd fmla="*/ 1407198 h 1407198" name="connsiteY2-46"/>
              <a:gd fmla="*/ 0 w 1080120" name="connsiteX3-47"/>
              <a:gd fmla="*/ 1407198 h 1407198" name="connsiteY3-48"/>
              <a:gd fmla="*/ 0 w 1080120" name="connsiteX4-49"/>
              <a:gd fmla="*/ 0 h 1407198" name="connsiteY4-50"/>
              <a:gd fmla="*/ 0 w 1080120" name="connsiteX0-51"/>
              <a:gd fmla="*/ 0 h 1407198" name="connsiteY0-52"/>
              <a:gd fmla="*/ 1080120 w 1080120" name="connsiteX1-53"/>
              <a:gd fmla="*/ 0 h 1407198" name="connsiteY1-54"/>
              <a:gd fmla="*/ 1080120 w 1080120" name="connsiteX2-55"/>
              <a:gd fmla="*/ 1407198 h 1407198" name="connsiteY2-56"/>
              <a:gd fmla="*/ 0 w 1080120" name="connsiteX3-57"/>
              <a:gd fmla="*/ 1407198 h 1407198" name="connsiteY3-58"/>
              <a:gd fmla="*/ 0 w 1080120" name="connsiteX4-59"/>
              <a:gd fmla="*/ 0 h 1407198" name="connsiteY4-6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07198" w="1080120">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18719444">
            <a:off x="5063059" y="2817656"/>
            <a:ext cx="796886" cy="732083"/>
          </a:xfrm>
          <a:custGeom>
            <a:gdLst>
              <a:gd fmla="*/ 0 w 1080120" name="connsiteX0"/>
              <a:gd fmla="*/ 0 h 1407198" name="connsiteY0"/>
              <a:gd fmla="*/ 1080120 w 1080120" name="connsiteX1"/>
              <a:gd fmla="*/ 0 h 1407198" name="connsiteY1"/>
              <a:gd fmla="*/ 1080120 w 1080120" name="connsiteX2"/>
              <a:gd fmla="*/ 1407198 h 1407198" name="connsiteY2"/>
              <a:gd fmla="*/ 0 w 1080120" name="connsiteX3"/>
              <a:gd fmla="*/ 1407198 h 1407198" name="connsiteY3"/>
              <a:gd fmla="*/ 0 w 1080120" name="connsiteX4"/>
              <a:gd fmla="*/ 0 h 1407198" name="connsiteY4"/>
              <a:gd fmla="*/ 0 w 1080120" name="connsiteX0-1"/>
              <a:gd fmla="*/ 0 h 1407198" name="connsiteY0-2"/>
              <a:gd fmla="*/ 1080120 w 1080120" name="connsiteX1-3"/>
              <a:gd fmla="*/ 0 h 1407198" name="connsiteY1-4"/>
              <a:gd fmla="*/ 1080120 w 1080120" name="connsiteX2-5"/>
              <a:gd fmla="*/ 1407198 h 1407198" name="connsiteY2-6"/>
              <a:gd fmla="*/ 0 w 1080120" name="connsiteX3-7"/>
              <a:gd fmla="*/ 1407198 h 1407198" name="connsiteY3-8"/>
              <a:gd fmla="*/ 0 w 1080120" name="connsiteX4-9"/>
              <a:gd fmla="*/ 0 h 1407198" name="connsiteY4-10"/>
              <a:gd fmla="*/ 0 w 1080120" name="connsiteX0-11"/>
              <a:gd fmla="*/ 0 h 1407198" name="connsiteY0-12"/>
              <a:gd fmla="*/ 1080120 w 1080120" name="connsiteX1-13"/>
              <a:gd fmla="*/ 0 h 1407198" name="connsiteY1-14"/>
              <a:gd fmla="*/ 1080120 w 1080120" name="connsiteX2-15"/>
              <a:gd fmla="*/ 1407198 h 1407198" name="connsiteY2-16"/>
              <a:gd fmla="*/ 0 w 1080120" name="connsiteX3-17"/>
              <a:gd fmla="*/ 1407198 h 1407198" name="connsiteY3-18"/>
              <a:gd fmla="*/ 0 w 1080120" name="connsiteX4-19"/>
              <a:gd fmla="*/ 0 h 1407198" name="connsiteY4-20"/>
              <a:gd fmla="*/ 0 w 1080120" name="connsiteX0-21"/>
              <a:gd fmla="*/ 0 h 1407198" name="connsiteY0-22"/>
              <a:gd fmla="*/ 1080120 w 1080120" name="connsiteX1-23"/>
              <a:gd fmla="*/ 0 h 1407198" name="connsiteY1-24"/>
              <a:gd fmla="*/ 1080120 w 1080120" name="connsiteX2-25"/>
              <a:gd fmla="*/ 1407198 h 1407198" name="connsiteY2-26"/>
              <a:gd fmla="*/ 0 w 1080120" name="connsiteX3-27"/>
              <a:gd fmla="*/ 1407198 h 1407198" name="connsiteY3-28"/>
              <a:gd fmla="*/ 0 w 1080120" name="connsiteX4-29"/>
              <a:gd fmla="*/ 0 h 1407198" name="connsiteY4-30"/>
              <a:gd fmla="*/ 0 w 1080120" name="connsiteX0-31"/>
              <a:gd fmla="*/ 0 h 1407198" name="connsiteY0-32"/>
              <a:gd fmla="*/ 1080120 w 1080120" name="connsiteX1-33"/>
              <a:gd fmla="*/ 0 h 1407198" name="connsiteY1-34"/>
              <a:gd fmla="*/ 1080120 w 1080120" name="connsiteX2-35"/>
              <a:gd fmla="*/ 1407198 h 1407198" name="connsiteY2-36"/>
              <a:gd fmla="*/ 0 w 1080120" name="connsiteX3-37"/>
              <a:gd fmla="*/ 1407198 h 1407198" name="connsiteY3-38"/>
              <a:gd fmla="*/ 0 w 1080120" name="connsiteX4-39"/>
              <a:gd fmla="*/ 0 h 1407198" name="connsiteY4-40"/>
              <a:gd fmla="*/ 0 w 1080120" name="connsiteX0-41"/>
              <a:gd fmla="*/ 0 h 1407198" name="connsiteY0-42"/>
              <a:gd fmla="*/ 1080120 w 1080120" name="connsiteX1-43"/>
              <a:gd fmla="*/ 0 h 1407198" name="connsiteY1-44"/>
              <a:gd fmla="*/ 1080120 w 1080120" name="connsiteX2-45"/>
              <a:gd fmla="*/ 1407198 h 1407198" name="connsiteY2-46"/>
              <a:gd fmla="*/ 0 w 1080120" name="connsiteX3-47"/>
              <a:gd fmla="*/ 1407198 h 1407198" name="connsiteY3-48"/>
              <a:gd fmla="*/ 0 w 1080120" name="connsiteX4-49"/>
              <a:gd fmla="*/ 0 h 1407198" name="connsiteY4-50"/>
              <a:gd fmla="*/ 0 w 1080120" name="connsiteX0-51"/>
              <a:gd fmla="*/ 0 h 1407198" name="connsiteY0-52"/>
              <a:gd fmla="*/ 1080120 w 1080120" name="connsiteX1-53"/>
              <a:gd fmla="*/ 0 h 1407198" name="connsiteY1-54"/>
              <a:gd fmla="*/ 1080120 w 1080120" name="connsiteX2-55"/>
              <a:gd fmla="*/ 1407198 h 1407198" name="connsiteY2-56"/>
              <a:gd fmla="*/ 0 w 1080120" name="connsiteX3-57"/>
              <a:gd fmla="*/ 1407198 h 1407198" name="connsiteY3-58"/>
              <a:gd fmla="*/ 0 w 1080120" name="connsiteX4-59"/>
              <a:gd fmla="*/ 0 h 1407198" name="connsiteY4-6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07198" w="1080120">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KSO_Shape"/>
          <p:cNvSpPr/>
          <p:nvPr/>
        </p:nvSpPr>
        <p:spPr bwMode="auto">
          <a:xfrm>
            <a:off x="135681" y="260648"/>
            <a:ext cx="592733" cy="40701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a:solidFill>
                <a:srgbClr val="65D7FF"/>
              </a:solidFill>
              <a:ea charset="-122" panose="02010600030101010101" pitchFamily="2" typeface="宋体"/>
            </a:endParaRPr>
          </a:p>
        </p:txBody>
      </p:sp>
      <p:sp>
        <p:nvSpPr>
          <p:cNvPr id="4" name="标题 4"/>
          <p:cNvSpPr txBox="1"/>
          <p:nvPr/>
        </p:nvSpPr>
        <p:spPr>
          <a:xfrm>
            <a:off x="986532" y="288032"/>
            <a:ext cx="4304774" cy="57606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0070C0"/>
                </a:solidFill>
                <a:latin charset="0" pitchFamily="34" typeface="Impact MT Std"/>
                <a:ea charset="-122" panose="020b0503020204020204" pitchFamily="34" typeface="微软雅黑"/>
              </a:rPr>
              <a:t>公司大事记</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矩形 65"/>
          <p:cNvSpPr/>
          <p:nvPr/>
        </p:nvSpPr>
        <p:spPr>
          <a:xfrm>
            <a:off x="48915" y="6577617"/>
            <a:ext cx="2088232" cy="304792"/>
          </a:xfrm>
          <a:prstGeom prst="rect">
            <a:avLst/>
          </a:prstGeom>
        </p:spPr>
        <p:txBody>
          <a:bodyPr bIns="45716" lIns="91431" rIns="91431" tIns="45716"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rPr>
              <a:t>第一章：公司与团队</a:t>
            </a:r>
          </a:p>
        </p:txBody>
      </p:sp>
      <p:sp>
        <p:nvSpPr>
          <p:cNvPr id="67" name="矩形 66"/>
          <p:cNvSpPr/>
          <p:nvPr/>
        </p:nvSpPr>
        <p:spPr>
          <a:xfrm>
            <a:off x="10850116" y="6577617"/>
            <a:ext cx="1368152" cy="304792"/>
          </a:xfrm>
          <a:prstGeom prst="rect">
            <a:avLst/>
          </a:prstGeom>
        </p:spPr>
        <p:txBody>
          <a:bodyPr bIns="45716" lIns="91431" rIns="91431" tIns="45716" wrap="square">
            <a:spAutoFit/>
          </a:bodyPr>
          <a:lstStyle/>
          <a:p>
            <a:pPr algn="ctr"/>
            <a:r>
              <a:rPr altLang="zh-CN" b="1" lang="en-US" sz="1400">
                <a:solidFill>
                  <a:srgbClr val="34495E"/>
                </a:solidFill>
                <a:latin charset="0" pitchFamily="34" typeface="Impact MT Std"/>
                <a:ea charset="-122" panose="020b0503020204020204" pitchFamily="34" typeface="微软雅黑"/>
              </a:rPr>
              <a:t>9</a:t>
            </a:r>
          </a:p>
        </p:txBody>
      </p:sp>
      <p:grpSp>
        <p:nvGrpSpPr>
          <p:cNvPr id="9" name="组合 8"/>
          <p:cNvGrpSpPr/>
          <p:nvPr/>
        </p:nvGrpSpPr>
        <p:grpSpPr>
          <a:xfrm>
            <a:off x="4516126" y="2276872"/>
            <a:ext cx="1008112" cy="1008112"/>
            <a:chOff x="4416945" y="2276872"/>
            <a:chExt cx="1008112" cy="1008112"/>
          </a:xfrm>
        </p:grpSpPr>
        <p:sp>
          <p:nvSpPr>
            <p:cNvPr id="5" name="椭圆 4"/>
            <p:cNvSpPr/>
            <p:nvPr/>
          </p:nvSpPr>
          <p:spPr>
            <a:xfrm>
              <a:off x="4416945" y="2276872"/>
              <a:ext cx="1008112" cy="10081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92"/>
            <p:cNvSpPr>
              <a:spLocks noEditPoints="1"/>
            </p:cNvSpPr>
            <p:nvPr/>
          </p:nvSpPr>
          <p:spPr bwMode="auto">
            <a:xfrm>
              <a:off x="4780507" y="2642667"/>
              <a:ext cx="280988" cy="287338"/>
            </a:xfrm>
            <a:custGeom>
              <a:gdLst>
                <a:gd fmla="*/ 161 w 195" name="T0"/>
                <a:gd fmla="*/ 101 h 200" name="T1"/>
                <a:gd fmla="*/ 152 w 195" name="T2"/>
                <a:gd fmla="*/ 99 h 200" name="T3"/>
                <a:gd fmla="*/ 159 w 195" name="T4"/>
                <a:gd fmla="*/ 87 h 200" name="T5"/>
                <a:gd fmla="*/ 161 w 195" name="T6"/>
                <a:gd fmla="*/ 87 h 200" name="T7"/>
                <a:gd fmla="*/ 184 w 195" name="T8"/>
                <a:gd fmla="*/ 46 h 200" name="T9"/>
                <a:gd fmla="*/ 164 w 195" name="T10"/>
                <a:gd fmla="*/ 23 h 200" name="T11"/>
                <a:gd fmla="*/ 164 w 195" name="T12"/>
                <a:gd fmla="*/ 9 h 200" name="T13"/>
                <a:gd fmla="*/ 195 w 195" name="T14"/>
                <a:gd fmla="*/ 46 h 200" name="T15"/>
                <a:gd fmla="*/ 161 w 195" name="T16"/>
                <a:gd fmla="*/ 101 h 200" name="T17"/>
                <a:gd fmla="*/ 98 w 195" name="T18"/>
                <a:gd fmla="*/ 130 h 200" name="T19"/>
                <a:gd fmla="*/ 36 w 195" name="T20"/>
                <a:gd fmla="*/ 40 h 200" name="T21"/>
                <a:gd fmla="*/ 36 w 195" name="T22"/>
                <a:gd fmla="*/ 0 h 200" name="T23"/>
                <a:gd fmla="*/ 160 w 195" name="T24"/>
                <a:gd fmla="*/ 0 h 200" name="T25"/>
                <a:gd fmla="*/ 160 w 195" name="T26"/>
                <a:gd fmla="*/ 40 h 200" name="T27"/>
                <a:gd fmla="*/ 98 w 195" name="T28"/>
                <a:gd fmla="*/ 130 h 200" name="T29"/>
                <a:gd fmla="*/ 67 w 195" name="T30"/>
                <a:gd fmla="*/ 12 h 200" name="T31"/>
                <a:gd fmla="*/ 52 w 195" name="T32"/>
                <a:gd fmla="*/ 12 h 200" name="T33"/>
                <a:gd fmla="*/ 99 w 195" name="T34"/>
                <a:gd fmla="*/ 119 h 200" name="T35"/>
                <a:gd fmla="*/ 67 w 195" name="T36"/>
                <a:gd fmla="*/ 12 h 200" name="T37"/>
                <a:gd fmla="*/ 34 w 195" name="T38"/>
                <a:gd fmla="*/ 87 h 200" name="T39"/>
                <a:gd fmla="*/ 36 w 195" name="T40"/>
                <a:gd fmla="*/ 87 h 200" name="T41"/>
                <a:gd fmla="*/ 43 w 195" name="T42"/>
                <a:gd fmla="*/ 99 h 200" name="T43"/>
                <a:gd fmla="*/ 34 w 195" name="T44"/>
                <a:gd fmla="*/ 101 h 200" name="T45"/>
                <a:gd fmla="*/ 0 w 195" name="T46"/>
                <a:gd fmla="*/ 46 h 200" name="T47"/>
                <a:gd fmla="*/ 31 w 195" name="T48"/>
                <a:gd fmla="*/ 9 h 200" name="T49"/>
                <a:gd fmla="*/ 31 w 195" name="T50"/>
                <a:gd fmla="*/ 23 h 200" name="T51"/>
                <a:gd fmla="*/ 11 w 195" name="T52"/>
                <a:gd fmla="*/ 46 h 200" name="T53"/>
                <a:gd fmla="*/ 34 w 195" name="T54"/>
                <a:gd fmla="*/ 87 h 200" name="T55"/>
                <a:gd fmla="*/ 87 w 195" name="T56"/>
                <a:gd fmla="*/ 147 h 200" name="T57"/>
                <a:gd fmla="*/ 97 w 195" name="T58"/>
                <a:gd fmla="*/ 136 h 200" name="T59"/>
                <a:gd fmla="*/ 108 w 195" name="T60"/>
                <a:gd fmla="*/ 147 h 200" name="T61"/>
                <a:gd fmla="*/ 97 w 195" name="T62"/>
                <a:gd fmla="*/ 157 h 200" name="T63"/>
                <a:gd fmla="*/ 87 w 195" name="T64"/>
                <a:gd fmla="*/ 147 h 200" name="T65"/>
                <a:gd fmla="*/ 128 w 195" name="T66"/>
                <a:gd fmla="*/ 170 h 200" name="T67"/>
                <a:gd fmla="*/ 118 w 195" name="T68"/>
                <a:gd fmla="*/ 180 h 200" name="T69"/>
                <a:gd fmla="*/ 78 w 195" name="T70"/>
                <a:gd fmla="*/ 180 h 200" name="T71"/>
                <a:gd fmla="*/ 68 w 195" name="T72"/>
                <a:gd fmla="*/ 170 h 200" name="T73"/>
                <a:gd fmla="*/ 78 w 195" name="T74"/>
                <a:gd fmla="*/ 160 h 200" name="T75"/>
                <a:gd fmla="*/ 118 w 195" name="T76"/>
                <a:gd fmla="*/ 160 h 200" name="T77"/>
                <a:gd fmla="*/ 128 w 195" name="T78"/>
                <a:gd fmla="*/ 170 h 200" name="T79"/>
                <a:gd fmla="*/ 58 w 195" name="T80"/>
                <a:gd fmla="*/ 184 h 200" name="T81"/>
                <a:gd fmla="*/ 134 w 195" name="T82"/>
                <a:gd fmla="*/ 184 h 200" name="T83"/>
                <a:gd fmla="*/ 144 w 195" name="T84"/>
                <a:gd fmla="*/ 200 h 200" name="T85"/>
                <a:gd fmla="*/ 48 w 195" name="T86"/>
                <a:gd fmla="*/ 200 h 200" name="T87"/>
                <a:gd fmla="*/ 58 w 195" name="T88"/>
                <a:gd fmla="*/ 184 h 2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0" w="195">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0" name="组合 9"/>
          <p:cNvGrpSpPr/>
          <p:nvPr/>
        </p:nvGrpSpPr>
        <p:grpSpPr>
          <a:xfrm>
            <a:off x="5389677" y="3068960"/>
            <a:ext cx="1285817" cy="1285817"/>
            <a:chOff x="5290496" y="3068960"/>
            <a:chExt cx="1285817" cy="1285817"/>
          </a:xfrm>
        </p:grpSpPr>
        <p:sp>
          <p:nvSpPr>
            <p:cNvPr id="13" name="椭圆 12"/>
            <p:cNvSpPr/>
            <p:nvPr/>
          </p:nvSpPr>
          <p:spPr>
            <a:xfrm>
              <a:off x="5290496" y="3068960"/>
              <a:ext cx="1285817" cy="128581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90"/>
            <p:cNvSpPr>
              <a:spLocks noEditPoints="1"/>
            </p:cNvSpPr>
            <p:nvPr/>
          </p:nvSpPr>
          <p:spPr bwMode="auto">
            <a:xfrm>
              <a:off x="5837798" y="3501008"/>
              <a:ext cx="332982" cy="354529"/>
            </a:xfrm>
            <a:custGeom>
              <a:gdLst>
                <a:gd fmla="*/ 20 w 188" name="T0"/>
                <a:gd fmla="*/ 116 h 200" name="T1"/>
                <a:gd fmla="*/ 160 w 188" name="T2"/>
                <a:gd fmla="*/ 96 h 200" name="T3"/>
                <a:gd fmla="*/ 180 w 188" name="T4"/>
                <a:gd fmla="*/ 56 h 200" name="T5"/>
                <a:gd fmla="*/ 180 w 188" name="T6"/>
                <a:gd fmla="*/ 36 h 200" name="T7"/>
                <a:gd fmla="*/ 20 w 188" name="T8"/>
                <a:gd fmla="*/ 8 h 200" name="T9"/>
                <a:gd fmla="*/ 188 w 188" name="T10"/>
                <a:gd fmla="*/ 104 h 200" name="T11"/>
                <a:gd fmla="*/ 120 w 188" name="T12"/>
                <a:gd fmla="*/ 36 h 200" name="T13"/>
                <a:gd fmla="*/ 120 w 188" name="T14"/>
                <a:gd fmla="*/ 56 h 200" name="T15"/>
                <a:gd fmla="*/ 100 w 188" name="T16"/>
                <a:gd fmla="*/ 36 h 200" name="T17"/>
                <a:gd fmla="*/ 40 w 188" name="T18"/>
                <a:gd fmla="*/ 56 h 200" name="T19"/>
                <a:gd fmla="*/ 60 w 188" name="T20"/>
                <a:gd fmla="*/ 56 h 200" name="T21"/>
                <a:gd fmla="*/ 40 w 188" name="T22"/>
                <a:gd fmla="*/ 96 h 200" name="T23"/>
                <a:gd fmla="*/ 60 w 188" name="T24"/>
                <a:gd fmla="*/ 96 h 200" name="T25"/>
                <a:gd fmla="*/ 80 w 188" name="T26"/>
                <a:gd fmla="*/ 96 h 200" name="T27"/>
                <a:gd fmla="*/ 140 w 188" name="T28"/>
                <a:gd fmla="*/ 76 h 200" name="T29"/>
                <a:gd fmla="*/ 120 w 188" name="T30"/>
                <a:gd fmla="*/ 76 h 200" name="T31"/>
                <a:gd fmla="*/ 160 w 188" name="T32"/>
                <a:gd fmla="*/ 56 h 200" name="T33"/>
                <a:gd fmla="*/ 140 w 188" name="T34"/>
                <a:gd fmla="*/ 56 h 200" name="T35"/>
                <a:gd fmla="*/ 120 w 188" name="T36"/>
                <a:gd fmla="*/ 56 h 200" name="T37"/>
                <a:gd fmla="*/ 60 w 188" name="T38"/>
                <a:gd fmla="*/ 76 h 200" name="T39"/>
                <a:gd fmla="*/ 80 w 188" name="T40"/>
                <a:gd fmla="*/ 76 h 200" name="T41"/>
                <a:gd fmla="*/ 16 w 188" name="T42"/>
                <a:gd fmla="*/ 192 h 200" name="T43"/>
                <a:gd fmla="*/ 0 w 188" name="T44"/>
                <a:gd fmla="*/ 8 h 200" name="T45"/>
                <a:gd fmla="*/ 16 w 188" name="T46"/>
                <a:gd fmla="*/ 124 h 200" name="T47"/>
                <a:gd fmla="*/ 16 w 188" name="T48"/>
                <a:gd fmla="*/ 124 h 200" name="T49"/>
                <a:gd fmla="*/ 140 w 188" name="T50"/>
                <a:gd fmla="*/ 96 h 200" name="T51"/>
                <a:gd fmla="*/ 120 w 188" name="T52"/>
                <a:gd fmla="*/ 116 h 200" name="T53"/>
                <a:gd fmla="*/ 120 w 188" name="T54"/>
                <a:gd fmla="*/ 96 h 200" name="T55"/>
                <a:gd fmla="*/ 60 w 188" name="T56"/>
                <a:gd fmla="*/ 116 h 200" name="T57"/>
                <a:gd fmla="*/ 80 w 188" name="T58"/>
                <a:gd fmla="*/ 116 h 200" name="T59"/>
                <a:gd fmla="*/ 40 w 188" name="T60"/>
                <a:gd fmla="*/ 96 h 200" name="T61"/>
                <a:gd fmla="*/ 20 w 188" name="T62"/>
                <a:gd fmla="*/ 76 h 200" name="T63"/>
                <a:gd fmla="*/ 40 w 188" name="T64"/>
                <a:gd fmla="*/ 76 h 200" name="T65"/>
                <a:gd fmla="*/ 20 w 188" name="T66"/>
                <a:gd fmla="*/ 16 h 200" name="T67"/>
                <a:gd fmla="*/ 40 w 188" name="T68"/>
                <a:gd fmla="*/ 36 h 200" name="T69"/>
                <a:gd fmla="*/ 60 w 188" name="T70"/>
                <a:gd fmla="*/ 16 h 200" name="T71"/>
                <a:gd fmla="*/ 80 w 188" name="T72"/>
                <a:gd fmla="*/ 36 h 200" name="T73"/>
                <a:gd fmla="*/ 100 w 188" name="T74"/>
                <a:gd fmla="*/ 16 h 200" name="T75"/>
                <a:gd fmla="*/ 120 w 188" name="T76"/>
                <a:gd fmla="*/ 36 h 200" name="T77"/>
                <a:gd fmla="*/ 140 w 188" name="T78"/>
                <a:gd fmla="*/ 16 h 200" name="T79"/>
                <a:gd fmla="*/ 160 w 188" name="T80"/>
                <a:gd fmla="*/ 36 h 200" name="T81"/>
                <a:gd fmla="*/ 20 w 188" name="T82"/>
                <a:gd fmla="*/ 8 h 200" name="T83"/>
                <a:gd fmla="*/ 20 w 188" name="T84"/>
                <a:gd fmla="*/ 8 h 20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0" w="188">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1" name="组合 10"/>
          <p:cNvGrpSpPr/>
          <p:nvPr/>
        </p:nvGrpSpPr>
        <p:grpSpPr>
          <a:xfrm>
            <a:off x="6556808" y="1877786"/>
            <a:ext cx="1512168" cy="1512168"/>
            <a:chOff x="6457627" y="1877786"/>
            <a:chExt cx="1512168" cy="1512168"/>
          </a:xfrm>
        </p:grpSpPr>
        <p:sp>
          <p:nvSpPr>
            <p:cNvPr id="14" name="椭圆 13"/>
            <p:cNvSpPr/>
            <p:nvPr/>
          </p:nvSpPr>
          <p:spPr>
            <a:xfrm>
              <a:off x="6457627" y="1877786"/>
              <a:ext cx="1512168" cy="1512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96"/>
            <p:cNvSpPr>
              <a:spLocks noEditPoints="1"/>
            </p:cNvSpPr>
            <p:nvPr/>
          </p:nvSpPr>
          <p:spPr bwMode="auto">
            <a:xfrm>
              <a:off x="7030838" y="2430778"/>
              <a:ext cx="406183" cy="406183"/>
            </a:xfrm>
            <a:custGeom>
              <a:gdLst>
                <a:gd fmla="*/ 140 w 200" name="T0"/>
                <a:gd fmla="*/ 200 h 200" name="T1"/>
                <a:gd fmla="*/ 140 w 200" name="T2"/>
                <a:gd fmla="*/ 184 h 200" name="T3"/>
                <a:gd fmla="*/ 200 w 200" name="T4"/>
                <a:gd fmla="*/ 184 h 200" name="T5"/>
                <a:gd fmla="*/ 200 w 200" name="T6"/>
                <a:gd fmla="*/ 200 h 200" name="T7"/>
                <a:gd fmla="*/ 140 w 200" name="T8"/>
                <a:gd fmla="*/ 200 h 200" name="T9"/>
                <a:gd fmla="*/ 160 w 200" name="T10"/>
                <a:gd fmla="*/ 87 h 200" name="T11"/>
                <a:gd fmla="*/ 40 w 200" name="T12"/>
                <a:gd fmla="*/ 87 h 200" name="T13"/>
                <a:gd fmla="*/ 40 w 200" name="T14"/>
                <a:gd fmla="*/ 180 h 200" name="T15"/>
                <a:gd fmla="*/ 20 w 200" name="T16"/>
                <a:gd fmla="*/ 180 h 200" name="T17"/>
                <a:gd fmla="*/ 20 w 200" name="T18"/>
                <a:gd fmla="*/ 10 h 200" name="T19"/>
                <a:gd fmla="*/ 30 w 200" name="T20"/>
                <a:gd fmla="*/ 0 h 200" name="T21"/>
                <a:gd fmla="*/ 40 w 200" name="T22"/>
                <a:gd fmla="*/ 10 h 200" name="T23"/>
                <a:gd fmla="*/ 40 w 200" name="T24"/>
                <a:gd fmla="*/ 28 h 200" name="T25"/>
                <a:gd fmla="*/ 160 w 200" name="T26"/>
                <a:gd fmla="*/ 28 h 200" name="T27"/>
                <a:gd fmla="*/ 160 w 200" name="T28"/>
                <a:gd fmla="*/ 10 h 200" name="T29"/>
                <a:gd fmla="*/ 170 w 200" name="T30"/>
                <a:gd fmla="*/ 0 h 200" name="T31"/>
                <a:gd fmla="*/ 180 w 200" name="T32"/>
                <a:gd fmla="*/ 10 h 200" name="T33"/>
                <a:gd fmla="*/ 180 w 200" name="T34"/>
                <a:gd fmla="*/ 180 h 200" name="T35"/>
                <a:gd fmla="*/ 160 w 200" name="T36"/>
                <a:gd fmla="*/ 180 h 200" name="T37"/>
                <a:gd fmla="*/ 160 w 200" name="T38"/>
                <a:gd fmla="*/ 87 h 200" name="T39"/>
                <a:gd fmla="*/ 140 w 200" name="T40"/>
                <a:gd fmla="*/ 40 h 200" name="T41"/>
                <a:gd fmla="*/ 140 w 200" name="T42"/>
                <a:gd fmla="*/ 60 h 200" name="T43"/>
                <a:gd fmla="*/ 120 w 200" name="T44"/>
                <a:gd fmla="*/ 60 h 200" name="T45"/>
                <a:gd fmla="*/ 120 w 200" name="T46"/>
                <a:gd fmla="*/ 40 h 200" name="T47"/>
                <a:gd fmla="*/ 100 w 200" name="T48"/>
                <a:gd fmla="*/ 40 h 200" name="T49"/>
                <a:gd fmla="*/ 100 w 200" name="T50"/>
                <a:gd fmla="*/ 60 h 200" name="T51"/>
                <a:gd fmla="*/ 80 w 200" name="T52"/>
                <a:gd fmla="*/ 60 h 200" name="T53"/>
                <a:gd fmla="*/ 80 w 200" name="T54"/>
                <a:gd fmla="*/ 40 h 200" name="T55"/>
                <a:gd fmla="*/ 60 w 200" name="T56"/>
                <a:gd fmla="*/ 40 h 200" name="T57"/>
                <a:gd fmla="*/ 60 w 200" name="T58"/>
                <a:gd fmla="*/ 60 h 200" name="T59"/>
                <a:gd fmla="*/ 40 w 200" name="T60"/>
                <a:gd fmla="*/ 60 h 200" name="T61"/>
                <a:gd fmla="*/ 40 w 200" name="T62"/>
                <a:gd fmla="*/ 80 h 200" name="T63"/>
                <a:gd fmla="*/ 60 w 200" name="T64"/>
                <a:gd fmla="*/ 80 h 200" name="T65"/>
                <a:gd fmla="*/ 60 w 200" name="T66"/>
                <a:gd fmla="*/ 60 h 200" name="T67"/>
                <a:gd fmla="*/ 80 w 200" name="T68"/>
                <a:gd fmla="*/ 60 h 200" name="T69"/>
                <a:gd fmla="*/ 80 w 200" name="T70"/>
                <a:gd fmla="*/ 80 h 200" name="T71"/>
                <a:gd fmla="*/ 100 w 200" name="T72"/>
                <a:gd fmla="*/ 80 h 200" name="T73"/>
                <a:gd fmla="*/ 100 w 200" name="T74"/>
                <a:gd fmla="*/ 60 h 200" name="T75"/>
                <a:gd fmla="*/ 120 w 200" name="T76"/>
                <a:gd fmla="*/ 60 h 200" name="T77"/>
                <a:gd fmla="*/ 120 w 200" name="T78"/>
                <a:gd fmla="*/ 80 h 200" name="T79"/>
                <a:gd fmla="*/ 140 w 200" name="T80"/>
                <a:gd fmla="*/ 80 h 200" name="T81"/>
                <a:gd fmla="*/ 140 w 200" name="T82"/>
                <a:gd fmla="*/ 60 h 200" name="T83"/>
                <a:gd fmla="*/ 160 w 200" name="T84"/>
                <a:gd fmla="*/ 60 h 200" name="T85"/>
                <a:gd fmla="*/ 160 w 200" name="T86"/>
                <a:gd fmla="*/ 40 h 200" name="T87"/>
                <a:gd fmla="*/ 140 w 200" name="T88"/>
                <a:gd fmla="*/ 40 h 200" name="T89"/>
                <a:gd fmla="*/ 60 w 200" name="T90"/>
                <a:gd fmla="*/ 200 h 200" name="T91"/>
                <a:gd fmla="*/ 0 w 200" name="T92"/>
                <a:gd fmla="*/ 200 h 200" name="T93"/>
                <a:gd fmla="*/ 0 w 200" name="T94"/>
                <a:gd fmla="*/ 184 h 200" name="T95"/>
                <a:gd fmla="*/ 60 w 200" name="T96"/>
                <a:gd fmla="*/ 184 h 200" name="T97"/>
                <a:gd fmla="*/ 60 w 200" name="T98"/>
                <a:gd fmla="*/ 200 h 2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0" w="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 name="弧形 7"/>
          <p:cNvSpPr/>
          <p:nvPr/>
        </p:nvSpPr>
        <p:spPr>
          <a:xfrm rot="15231781">
            <a:off x="4275713" y="2142426"/>
            <a:ext cx="1328675" cy="1328675"/>
          </a:xfrm>
          <a:prstGeom prst="arc">
            <a:avLst>
              <a:gd fmla="val 10956006" name="adj1"/>
              <a:gd fmla="val 0" name="adj2"/>
            </a:avLst>
          </a:prstGeom>
          <a:ln w="19050">
            <a:solidFill>
              <a:schemeClr val="bg1">
                <a:lumMod val="75000"/>
              </a:schemeClr>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6" name="弧形 35"/>
          <p:cNvSpPr/>
          <p:nvPr/>
        </p:nvSpPr>
        <p:spPr>
          <a:xfrm rot="8176387">
            <a:off x="5318376" y="3049638"/>
            <a:ext cx="1546686" cy="1546686"/>
          </a:xfrm>
          <a:prstGeom prst="arc">
            <a:avLst>
              <a:gd fmla="val 13244638" name="adj1"/>
              <a:gd fmla="val 56923" name="adj2"/>
            </a:avLst>
          </a:prstGeom>
          <a:ln w="19050">
            <a:solidFill>
              <a:schemeClr val="bg1">
                <a:lumMod val="75000"/>
              </a:schemeClr>
            </a:solidFill>
            <a:headEnd len="med" type="triangle" w="med"/>
            <a:tailEnd len="med" type="none"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椭圆 6"/>
          <p:cNvSpPr/>
          <p:nvPr/>
        </p:nvSpPr>
        <p:spPr>
          <a:xfrm>
            <a:off x="4760030" y="20091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标题 4"/>
          <p:cNvSpPr txBox="1"/>
          <p:nvPr/>
        </p:nvSpPr>
        <p:spPr>
          <a:xfrm>
            <a:off x="4717151" y="2019856"/>
            <a:ext cx="445798"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600">
                <a:solidFill>
                  <a:schemeClr val="bg1"/>
                </a:solidFill>
                <a:latin charset="0" pitchFamily="34" typeface="Impact MT Std"/>
                <a:ea charset="-122" panose="020b0503020204020204" pitchFamily="34" typeface="微软雅黑"/>
              </a:rPr>
              <a:t>01</a:t>
            </a:r>
          </a:p>
        </p:txBody>
      </p:sp>
      <p:sp>
        <p:nvSpPr>
          <p:cNvPr id="19" name="椭圆 18"/>
          <p:cNvSpPr/>
          <p:nvPr/>
        </p:nvSpPr>
        <p:spPr>
          <a:xfrm>
            <a:off x="5289793" y="39943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标题 4"/>
          <p:cNvSpPr txBox="1"/>
          <p:nvPr/>
        </p:nvSpPr>
        <p:spPr>
          <a:xfrm>
            <a:off x="5246914" y="4005063"/>
            <a:ext cx="445798"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600">
                <a:solidFill>
                  <a:schemeClr val="bg1"/>
                </a:solidFill>
                <a:latin charset="0" pitchFamily="34" typeface="Impact MT Std"/>
                <a:ea charset="-122" panose="020b0503020204020204" pitchFamily="34" typeface="微软雅黑"/>
              </a:rPr>
              <a:t>02</a:t>
            </a:r>
          </a:p>
        </p:txBody>
      </p:sp>
      <p:sp>
        <p:nvSpPr>
          <p:cNvPr id="21" name="椭圆 20"/>
          <p:cNvSpPr/>
          <p:nvPr/>
        </p:nvSpPr>
        <p:spPr>
          <a:xfrm>
            <a:off x="7378025" y="16288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标题 4"/>
          <p:cNvSpPr txBox="1"/>
          <p:nvPr/>
        </p:nvSpPr>
        <p:spPr>
          <a:xfrm>
            <a:off x="7335146" y="1639502"/>
            <a:ext cx="445798" cy="360041"/>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1600">
                <a:solidFill>
                  <a:schemeClr val="bg1"/>
                </a:solidFill>
                <a:latin charset="0" pitchFamily="34" typeface="Impact MT Std"/>
                <a:ea charset="-122" panose="020b0503020204020204" pitchFamily="34" typeface="微软雅黑"/>
              </a:rPr>
              <a:t>03</a:t>
            </a:r>
          </a:p>
        </p:txBody>
      </p:sp>
      <p:sp>
        <p:nvSpPr>
          <p:cNvPr id="40" name="矩形 39"/>
          <p:cNvSpPr/>
          <p:nvPr/>
        </p:nvSpPr>
        <p:spPr>
          <a:xfrm>
            <a:off x="1633778" y="1938589"/>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1" name="矩形 47"/>
          <p:cNvSpPr>
            <a:spLocks noChangeArrowheads="1"/>
          </p:cNvSpPr>
          <p:nvPr/>
        </p:nvSpPr>
        <p:spPr bwMode="auto">
          <a:xfrm>
            <a:off x="1633091" y="2239830"/>
            <a:ext cx="2304256"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在此录入上述图表的描述明，在此录入上述图表的描述说。</a:t>
            </a:r>
          </a:p>
        </p:txBody>
      </p:sp>
      <p:sp>
        <p:nvSpPr>
          <p:cNvPr id="42" name="矩形 41"/>
          <p:cNvSpPr/>
          <p:nvPr/>
        </p:nvSpPr>
        <p:spPr>
          <a:xfrm>
            <a:off x="3243407" y="4320428"/>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3" name="矩形 47"/>
          <p:cNvSpPr>
            <a:spLocks noChangeArrowheads="1"/>
          </p:cNvSpPr>
          <p:nvPr/>
        </p:nvSpPr>
        <p:spPr bwMode="auto">
          <a:xfrm>
            <a:off x="3242720" y="4621669"/>
            <a:ext cx="235081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44" name="矩形 43"/>
          <p:cNvSpPr/>
          <p:nvPr/>
        </p:nvSpPr>
        <p:spPr>
          <a:xfrm>
            <a:off x="8429704" y="2880268"/>
            <a:ext cx="1551767" cy="365752"/>
          </a:xfrm>
          <a:prstGeom prst="rect">
            <a:avLst/>
          </a:prstGeom>
        </p:spPr>
        <p:txBody>
          <a:bodyPr bIns="45716" lIns="91431" rIns="91431" tIns="45716" wrap="square">
            <a:spAutoFit/>
          </a:bodyPr>
          <a:lstStyle/>
          <a:p>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5" name="矩形 47"/>
          <p:cNvSpPr>
            <a:spLocks noChangeArrowheads="1"/>
          </p:cNvSpPr>
          <p:nvPr/>
        </p:nvSpPr>
        <p:spPr bwMode="auto">
          <a:xfrm>
            <a:off x="8429015" y="3181509"/>
            <a:ext cx="2277083"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mtClean="0" sz="14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37" name="矩形 85"/>
          <p:cNvSpPr>
            <a:spLocks noChangeArrowheads="1"/>
          </p:cNvSpPr>
          <p:nvPr/>
        </p:nvSpPr>
        <p:spPr bwMode="auto">
          <a:xfrm>
            <a:off x="7897786" y="4377432"/>
            <a:ext cx="3097721" cy="4504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603" lIns="115208" rIns="115208" tIns="57603">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r" eaLnBrk="1" hangingPunct="1">
              <a:spcBef>
                <a:spcPct val="0"/>
              </a:spcBef>
              <a:buFont charset="0" panose="020b0604020202020204" pitchFamily="34" typeface="Arial"/>
              <a:buNone/>
            </a:pPr>
            <a:r>
              <a:rPr altLang="en-US" b="1" lang="zh-CN" sz="2200">
                <a:solidFill>
                  <a:schemeClr val="tx1">
                    <a:lumMod val="65000"/>
                    <a:lumOff val="35000"/>
                  </a:schemeClr>
                </a:solidFill>
                <a:sym charset="-122" panose="020b0503020204020204" pitchFamily="34" typeface="微软雅黑"/>
              </a:rPr>
              <a:t>添加主要观点</a:t>
            </a:r>
          </a:p>
        </p:txBody>
      </p:sp>
      <p:sp>
        <p:nvSpPr>
          <p:cNvPr id="38" name="文本框 13"/>
          <p:cNvSpPr txBox="1"/>
          <p:nvPr/>
        </p:nvSpPr>
        <p:spPr>
          <a:xfrm>
            <a:off x="7397072" y="4852326"/>
            <a:ext cx="3654168" cy="1371592"/>
          </a:xfrm>
          <a:prstGeom prst="rect">
            <a:avLst/>
          </a:prstGeom>
          <a:noFill/>
        </p:spPr>
        <p:txBody>
          <a:bodyPr bIns="45716" lIns="91435" rIns="91435" rtlCol="0" tIns="45716" wrap="square">
            <a:spAutoFit/>
          </a:bodyPr>
          <a:lstStyle/>
          <a:p>
            <a:pPr>
              <a:lnSpc>
                <a:spcPct val="12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fill="hold" id="11"/>
                                        <p:tgtEl>
                                          <p:spTgt spid="2"/>
                                        </p:tgtEl>
                                        <p:attrNameLst>
                                          <p:attrName>ppt_x</p:attrName>
                                        </p:attrNameLst>
                                      </p:cBhvr>
                                      <p:tavLst>
                                        <p:tav tm="0">
                                          <p:val>
                                            <p:strVal val="0-#ppt_w/2"/>
                                          </p:val>
                                        </p:tav>
                                        <p:tav tm="100000">
                                          <p:val>
                                            <p:strVal val="#ppt_x"/>
                                          </p:val>
                                        </p:tav>
                                      </p:tavLst>
                                    </p:anim>
                                    <p:anim calcmode="lin" valueType="num">
                                      <p:cBhvr additive="base">
                                        <p:cTn dur="25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250" fill="hold" id="15"/>
                                        <p:tgtEl>
                                          <p:spTgt spid="3"/>
                                        </p:tgtEl>
                                        <p:attrNameLst>
                                          <p:attrName>ppt_x</p:attrName>
                                        </p:attrNameLst>
                                      </p:cBhvr>
                                      <p:tavLst>
                                        <p:tav tm="0">
                                          <p:val>
                                            <p:strVal val="0-#ppt_w/2"/>
                                          </p:val>
                                        </p:tav>
                                        <p:tav tm="100000">
                                          <p:val>
                                            <p:strVal val="#ppt_x"/>
                                          </p:val>
                                        </p:tav>
                                      </p:tavLst>
                                    </p:anim>
                                    <p:anim calcmode="lin" valueType="num">
                                      <p:cBhvr additive="base">
                                        <p:cTn dur="250" fill="hold" id="16"/>
                                        <p:tgtEl>
                                          <p:spTgt spid="3"/>
                                        </p:tgtEl>
                                        <p:attrNameLst>
                                          <p:attrName>ppt_y</p:attrName>
                                        </p:attrNameLst>
                                      </p:cBhvr>
                                      <p:tavLst>
                                        <p:tav tm="0">
                                          <p:val>
                                            <p:strVal val="#ppt_y"/>
                                          </p:val>
                                        </p:tav>
                                        <p:tav tm="100000">
                                          <p:val>
                                            <p:strVal val="#ppt_y"/>
                                          </p:val>
                                        </p:tav>
                                      </p:tavLst>
                                    </p:anim>
                                  </p:childTnLst>
                                </p:cTn>
                              </p:par>
                              <p:par>
                                <p:cTn fill="hold" id="17" nodeType="withEffect" presetClass="entr" presetID="53" presetSubtype="0">
                                  <p:stCondLst>
                                    <p:cond delay="50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Effect filter="fade" transition="in">
                                      <p:cBhvr>
                                        <p:cTn dur="500" id="21"/>
                                        <p:tgtEl>
                                          <p:spTgt spid="9"/>
                                        </p:tgtEl>
                                      </p:cBhvr>
                                    </p:animEffect>
                                  </p:childTnLst>
                                </p:cTn>
                              </p:par>
                              <p:par>
                                <p:cTn fill="hold" id="22" nodeType="withEffect" presetClass="entr" presetID="53" presetSubtype="0">
                                  <p:stCondLst>
                                    <p:cond delay="500"/>
                                  </p:stCondLst>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fltVal val="0"/>
                                          </p:val>
                                        </p:tav>
                                        <p:tav tm="100000">
                                          <p:val>
                                            <p:strVal val="#ppt_w"/>
                                          </p:val>
                                        </p:tav>
                                      </p:tavLst>
                                    </p:anim>
                                    <p:anim calcmode="lin" valueType="num">
                                      <p:cBhvr>
                                        <p:cTn dur="500" fill="hold" id="25"/>
                                        <p:tgtEl>
                                          <p:spTgt spid="10"/>
                                        </p:tgtEl>
                                        <p:attrNameLst>
                                          <p:attrName>ppt_h</p:attrName>
                                        </p:attrNameLst>
                                      </p:cBhvr>
                                      <p:tavLst>
                                        <p:tav tm="0">
                                          <p:val>
                                            <p:fltVal val="0"/>
                                          </p:val>
                                        </p:tav>
                                        <p:tav tm="100000">
                                          <p:val>
                                            <p:strVal val="#ppt_h"/>
                                          </p:val>
                                        </p:tav>
                                      </p:tavLst>
                                    </p:anim>
                                    <p:animEffect filter="fade" transition="in">
                                      <p:cBhvr>
                                        <p:cTn dur="500" id="26"/>
                                        <p:tgtEl>
                                          <p:spTgt spid="10"/>
                                        </p:tgtEl>
                                      </p:cBhvr>
                                    </p:animEffect>
                                  </p:childTnLst>
                                </p:cTn>
                              </p:par>
                              <p:par>
                                <p:cTn fill="hold" id="27" nodeType="withEffect" presetClass="entr" presetID="53" presetSubtype="0">
                                  <p:stCondLst>
                                    <p:cond delay="50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par>
                                <p:cTn fill="hold" grpId="0" id="32" nodeType="withEffect" presetClass="entr" presetID="22" presetSubtype="8">
                                  <p:stCondLst>
                                    <p:cond delay="1000"/>
                                  </p:stCondLst>
                                  <p:childTnLst>
                                    <p:set>
                                      <p:cBhvr>
                                        <p:cTn dur="1" fill="hold" id="33">
                                          <p:stCondLst>
                                            <p:cond delay="0"/>
                                          </p:stCondLst>
                                        </p:cTn>
                                        <p:tgtEl>
                                          <p:spTgt spid="6"/>
                                        </p:tgtEl>
                                        <p:attrNameLst>
                                          <p:attrName>style.visibility</p:attrName>
                                        </p:attrNameLst>
                                      </p:cBhvr>
                                      <p:to>
                                        <p:strVal val="visible"/>
                                      </p:to>
                                    </p:set>
                                    <p:animEffect filter="wipe(left)" transition="in">
                                      <p:cBhvr>
                                        <p:cTn dur="500" id="34"/>
                                        <p:tgtEl>
                                          <p:spTgt spid="6"/>
                                        </p:tgtEl>
                                      </p:cBhvr>
                                    </p:animEffect>
                                  </p:childTnLst>
                                </p:cTn>
                              </p:par>
                              <p:par>
                                <p:cTn fill="hold" grpId="0" id="35" nodeType="withEffect" presetClass="entr" presetID="22" presetSubtype="8">
                                  <p:stCondLst>
                                    <p:cond delay="1000"/>
                                  </p:stCondLst>
                                  <p:childTnLst>
                                    <p:set>
                                      <p:cBhvr>
                                        <p:cTn dur="1" fill="hold" id="36">
                                          <p:stCondLst>
                                            <p:cond delay="0"/>
                                          </p:stCondLst>
                                        </p:cTn>
                                        <p:tgtEl>
                                          <p:spTgt spid="16"/>
                                        </p:tgtEl>
                                        <p:attrNameLst>
                                          <p:attrName>style.visibility</p:attrName>
                                        </p:attrNameLst>
                                      </p:cBhvr>
                                      <p:to>
                                        <p:strVal val="visible"/>
                                      </p:to>
                                    </p:set>
                                    <p:animEffect filter="wipe(left)" transition="in">
                                      <p:cBhvr>
                                        <p:cTn dur="500" id="37"/>
                                        <p:tgtEl>
                                          <p:spTgt spid="16"/>
                                        </p:tgtEl>
                                      </p:cBhvr>
                                    </p:animEffect>
                                  </p:childTnLst>
                                </p:cTn>
                              </p:par>
                              <p:par>
                                <p:cTn fill="hold" grpId="0" id="38" nodeType="withEffect" presetClass="entr" presetID="53" presetSubtype="0">
                                  <p:stCondLst>
                                    <p:cond delay="1500"/>
                                  </p:stCondLst>
                                  <p:childTnLst>
                                    <p:set>
                                      <p:cBhvr>
                                        <p:cTn dur="1" fill="hold" id="39">
                                          <p:stCondLst>
                                            <p:cond delay="0"/>
                                          </p:stCondLst>
                                        </p:cTn>
                                        <p:tgtEl>
                                          <p:spTgt spid="7"/>
                                        </p:tgtEl>
                                        <p:attrNameLst>
                                          <p:attrName>style.visibility</p:attrName>
                                        </p:attrNameLst>
                                      </p:cBhvr>
                                      <p:to>
                                        <p:strVal val="visible"/>
                                      </p:to>
                                    </p:set>
                                    <p:anim calcmode="lin" valueType="num">
                                      <p:cBhvr>
                                        <p:cTn dur="500" fill="hold" id="40"/>
                                        <p:tgtEl>
                                          <p:spTgt spid="7"/>
                                        </p:tgtEl>
                                        <p:attrNameLst>
                                          <p:attrName>ppt_w</p:attrName>
                                        </p:attrNameLst>
                                      </p:cBhvr>
                                      <p:tavLst>
                                        <p:tav tm="0">
                                          <p:val>
                                            <p:fltVal val="0"/>
                                          </p:val>
                                        </p:tav>
                                        <p:tav tm="100000">
                                          <p:val>
                                            <p:strVal val="#ppt_w"/>
                                          </p:val>
                                        </p:tav>
                                      </p:tavLst>
                                    </p:anim>
                                    <p:anim calcmode="lin" valueType="num">
                                      <p:cBhvr>
                                        <p:cTn dur="500" fill="hold" id="41"/>
                                        <p:tgtEl>
                                          <p:spTgt spid="7"/>
                                        </p:tgtEl>
                                        <p:attrNameLst>
                                          <p:attrName>ppt_h</p:attrName>
                                        </p:attrNameLst>
                                      </p:cBhvr>
                                      <p:tavLst>
                                        <p:tav tm="0">
                                          <p:val>
                                            <p:fltVal val="0"/>
                                          </p:val>
                                        </p:tav>
                                        <p:tav tm="100000">
                                          <p:val>
                                            <p:strVal val="#ppt_h"/>
                                          </p:val>
                                        </p:tav>
                                      </p:tavLst>
                                    </p:anim>
                                    <p:animEffect filter="fade" transition="in">
                                      <p:cBhvr>
                                        <p:cTn dur="500" id="42"/>
                                        <p:tgtEl>
                                          <p:spTgt spid="7"/>
                                        </p:tgtEl>
                                      </p:cBhvr>
                                    </p:animEffect>
                                  </p:childTnLst>
                                </p:cTn>
                              </p:par>
                              <p:par>
                                <p:cTn fill="hold" grpId="0" id="43" nodeType="withEffect" presetClass="entr" presetID="53" presetSubtype="0">
                                  <p:stCondLst>
                                    <p:cond delay="1500"/>
                                  </p:stCondLst>
                                  <p:childTnLst>
                                    <p:set>
                                      <p:cBhvr>
                                        <p:cTn dur="1" fill="hold" id="44">
                                          <p:stCondLst>
                                            <p:cond delay="0"/>
                                          </p:stCondLst>
                                        </p:cTn>
                                        <p:tgtEl>
                                          <p:spTgt spid="18"/>
                                        </p:tgtEl>
                                        <p:attrNameLst>
                                          <p:attrName>style.visibility</p:attrName>
                                        </p:attrNameLst>
                                      </p:cBhvr>
                                      <p:to>
                                        <p:strVal val="visible"/>
                                      </p:to>
                                    </p:set>
                                    <p:anim calcmode="lin" valueType="num">
                                      <p:cBhvr>
                                        <p:cTn dur="500" fill="hold" id="45"/>
                                        <p:tgtEl>
                                          <p:spTgt spid="18"/>
                                        </p:tgtEl>
                                        <p:attrNameLst>
                                          <p:attrName>ppt_w</p:attrName>
                                        </p:attrNameLst>
                                      </p:cBhvr>
                                      <p:tavLst>
                                        <p:tav tm="0">
                                          <p:val>
                                            <p:fltVal val="0"/>
                                          </p:val>
                                        </p:tav>
                                        <p:tav tm="100000">
                                          <p:val>
                                            <p:strVal val="#ppt_w"/>
                                          </p:val>
                                        </p:tav>
                                      </p:tavLst>
                                    </p:anim>
                                    <p:anim calcmode="lin" valueType="num">
                                      <p:cBhvr>
                                        <p:cTn dur="500" fill="hold" id="46"/>
                                        <p:tgtEl>
                                          <p:spTgt spid="18"/>
                                        </p:tgtEl>
                                        <p:attrNameLst>
                                          <p:attrName>ppt_h</p:attrName>
                                        </p:attrNameLst>
                                      </p:cBhvr>
                                      <p:tavLst>
                                        <p:tav tm="0">
                                          <p:val>
                                            <p:fltVal val="0"/>
                                          </p:val>
                                        </p:tav>
                                        <p:tav tm="100000">
                                          <p:val>
                                            <p:strVal val="#ppt_h"/>
                                          </p:val>
                                        </p:tav>
                                      </p:tavLst>
                                    </p:anim>
                                    <p:animEffect filter="fade" transition="in">
                                      <p:cBhvr>
                                        <p:cTn dur="500" id="47"/>
                                        <p:tgtEl>
                                          <p:spTgt spid="18"/>
                                        </p:tgtEl>
                                      </p:cBhvr>
                                    </p:animEffect>
                                  </p:childTnLst>
                                </p:cTn>
                              </p:par>
                              <p:par>
                                <p:cTn fill="hold" grpId="0" id="48" nodeType="withEffect" presetClass="entr" presetID="53" presetSubtype="0">
                                  <p:stCondLst>
                                    <p:cond delay="1500"/>
                                  </p:stCondLst>
                                  <p:childTnLst>
                                    <p:set>
                                      <p:cBhvr>
                                        <p:cTn dur="1" fill="hold" id="49">
                                          <p:stCondLst>
                                            <p:cond delay="0"/>
                                          </p:stCondLst>
                                        </p:cTn>
                                        <p:tgtEl>
                                          <p:spTgt spid="19"/>
                                        </p:tgtEl>
                                        <p:attrNameLst>
                                          <p:attrName>style.visibility</p:attrName>
                                        </p:attrNameLst>
                                      </p:cBhvr>
                                      <p:to>
                                        <p:strVal val="visible"/>
                                      </p:to>
                                    </p:set>
                                    <p:anim calcmode="lin" valueType="num">
                                      <p:cBhvr>
                                        <p:cTn dur="500" fill="hold" id="50"/>
                                        <p:tgtEl>
                                          <p:spTgt spid="19"/>
                                        </p:tgtEl>
                                        <p:attrNameLst>
                                          <p:attrName>ppt_w</p:attrName>
                                        </p:attrNameLst>
                                      </p:cBhvr>
                                      <p:tavLst>
                                        <p:tav tm="0">
                                          <p:val>
                                            <p:fltVal val="0"/>
                                          </p:val>
                                        </p:tav>
                                        <p:tav tm="100000">
                                          <p:val>
                                            <p:strVal val="#ppt_w"/>
                                          </p:val>
                                        </p:tav>
                                      </p:tavLst>
                                    </p:anim>
                                    <p:anim calcmode="lin" valueType="num">
                                      <p:cBhvr>
                                        <p:cTn dur="500" fill="hold" id="51"/>
                                        <p:tgtEl>
                                          <p:spTgt spid="19"/>
                                        </p:tgtEl>
                                        <p:attrNameLst>
                                          <p:attrName>ppt_h</p:attrName>
                                        </p:attrNameLst>
                                      </p:cBhvr>
                                      <p:tavLst>
                                        <p:tav tm="0">
                                          <p:val>
                                            <p:fltVal val="0"/>
                                          </p:val>
                                        </p:tav>
                                        <p:tav tm="100000">
                                          <p:val>
                                            <p:strVal val="#ppt_h"/>
                                          </p:val>
                                        </p:tav>
                                      </p:tavLst>
                                    </p:anim>
                                    <p:animEffect filter="fade" transition="in">
                                      <p:cBhvr>
                                        <p:cTn dur="500" id="52"/>
                                        <p:tgtEl>
                                          <p:spTgt spid="19"/>
                                        </p:tgtEl>
                                      </p:cBhvr>
                                    </p:animEffect>
                                  </p:childTnLst>
                                </p:cTn>
                              </p:par>
                              <p:par>
                                <p:cTn fill="hold" grpId="0" id="53" nodeType="withEffect" presetClass="entr" presetID="53" presetSubtype="0">
                                  <p:stCondLst>
                                    <p:cond delay="150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par>
                                <p:cTn fill="hold" grpId="0" id="58" nodeType="withEffect" presetClass="entr" presetID="53" presetSubtype="0">
                                  <p:stCondLst>
                                    <p:cond delay="1500"/>
                                  </p:stCondLst>
                                  <p:childTnLst>
                                    <p:set>
                                      <p:cBhvr>
                                        <p:cTn dur="1" fill="hold" id="59">
                                          <p:stCondLst>
                                            <p:cond delay="0"/>
                                          </p:stCondLst>
                                        </p:cTn>
                                        <p:tgtEl>
                                          <p:spTgt spid="21"/>
                                        </p:tgtEl>
                                        <p:attrNameLst>
                                          <p:attrName>style.visibility</p:attrName>
                                        </p:attrNameLst>
                                      </p:cBhvr>
                                      <p:to>
                                        <p:strVal val="visible"/>
                                      </p:to>
                                    </p:set>
                                    <p:anim calcmode="lin" valueType="num">
                                      <p:cBhvr>
                                        <p:cTn dur="500" fill="hold" id="60"/>
                                        <p:tgtEl>
                                          <p:spTgt spid="21"/>
                                        </p:tgtEl>
                                        <p:attrNameLst>
                                          <p:attrName>ppt_w</p:attrName>
                                        </p:attrNameLst>
                                      </p:cBhvr>
                                      <p:tavLst>
                                        <p:tav tm="0">
                                          <p:val>
                                            <p:fltVal val="0"/>
                                          </p:val>
                                        </p:tav>
                                        <p:tav tm="100000">
                                          <p:val>
                                            <p:strVal val="#ppt_w"/>
                                          </p:val>
                                        </p:tav>
                                      </p:tavLst>
                                    </p:anim>
                                    <p:anim calcmode="lin" valueType="num">
                                      <p:cBhvr>
                                        <p:cTn dur="500" fill="hold" id="61"/>
                                        <p:tgtEl>
                                          <p:spTgt spid="21"/>
                                        </p:tgtEl>
                                        <p:attrNameLst>
                                          <p:attrName>ppt_h</p:attrName>
                                        </p:attrNameLst>
                                      </p:cBhvr>
                                      <p:tavLst>
                                        <p:tav tm="0">
                                          <p:val>
                                            <p:fltVal val="0"/>
                                          </p:val>
                                        </p:tav>
                                        <p:tav tm="100000">
                                          <p:val>
                                            <p:strVal val="#ppt_h"/>
                                          </p:val>
                                        </p:tav>
                                      </p:tavLst>
                                    </p:anim>
                                    <p:animEffect filter="fade" transition="in">
                                      <p:cBhvr>
                                        <p:cTn dur="500" id="62"/>
                                        <p:tgtEl>
                                          <p:spTgt spid="21"/>
                                        </p:tgtEl>
                                      </p:cBhvr>
                                    </p:animEffect>
                                  </p:childTnLst>
                                </p:cTn>
                              </p:par>
                              <p:par>
                                <p:cTn fill="hold" grpId="0" id="63" nodeType="withEffect" presetClass="entr" presetID="53" presetSubtype="0">
                                  <p:stCondLst>
                                    <p:cond delay="1500"/>
                                  </p:stCondLst>
                                  <p:childTnLst>
                                    <p:set>
                                      <p:cBhvr>
                                        <p:cTn dur="1" fill="hold" id="64">
                                          <p:stCondLst>
                                            <p:cond delay="0"/>
                                          </p:stCondLst>
                                        </p:cTn>
                                        <p:tgtEl>
                                          <p:spTgt spid="22"/>
                                        </p:tgtEl>
                                        <p:attrNameLst>
                                          <p:attrName>style.visibility</p:attrName>
                                        </p:attrNameLst>
                                      </p:cBhvr>
                                      <p:to>
                                        <p:strVal val="visible"/>
                                      </p:to>
                                    </p:set>
                                    <p:anim calcmode="lin" valueType="num">
                                      <p:cBhvr>
                                        <p:cTn dur="500" fill="hold" id="65"/>
                                        <p:tgtEl>
                                          <p:spTgt spid="22"/>
                                        </p:tgtEl>
                                        <p:attrNameLst>
                                          <p:attrName>ppt_w</p:attrName>
                                        </p:attrNameLst>
                                      </p:cBhvr>
                                      <p:tavLst>
                                        <p:tav tm="0">
                                          <p:val>
                                            <p:fltVal val="0"/>
                                          </p:val>
                                        </p:tav>
                                        <p:tav tm="100000">
                                          <p:val>
                                            <p:strVal val="#ppt_w"/>
                                          </p:val>
                                        </p:tav>
                                      </p:tavLst>
                                    </p:anim>
                                    <p:anim calcmode="lin" valueType="num">
                                      <p:cBhvr>
                                        <p:cTn dur="500" fill="hold" id="66"/>
                                        <p:tgtEl>
                                          <p:spTgt spid="22"/>
                                        </p:tgtEl>
                                        <p:attrNameLst>
                                          <p:attrName>ppt_h</p:attrName>
                                        </p:attrNameLst>
                                      </p:cBhvr>
                                      <p:tavLst>
                                        <p:tav tm="0">
                                          <p:val>
                                            <p:fltVal val="0"/>
                                          </p:val>
                                        </p:tav>
                                        <p:tav tm="100000">
                                          <p:val>
                                            <p:strVal val="#ppt_h"/>
                                          </p:val>
                                        </p:tav>
                                      </p:tavLst>
                                    </p:anim>
                                    <p:animEffect filter="fade" transition="in">
                                      <p:cBhvr>
                                        <p:cTn dur="500" id="67"/>
                                        <p:tgtEl>
                                          <p:spTgt spid="22"/>
                                        </p:tgtEl>
                                      </p:cBhvr>
                                    </p:animEffect>
                                  </p:childTnLst>
                                </p:cTn>
                              </p:par>
                              <p:par>
                                <p:cTn fill="hold" grpId="0" id="68" nodeType="withEffect" presetClass="entr" presetID="14" presetSubtype="10">
                                  <p:stCondLst>
                                    <p:cond delay="2000"/>
                                  </p:stCondLst>
                                  <p:childTnLst>
                                    <p:set>
                                      <p:cBhvr>
                                        <p:cTn dur="1" fill="hold" id="69">
                                          <p:stCondLst>
                                            <p:cond delay="0"/>
                                          </p:stCondLst>
                                        </p:cTn>
                                        <p:tgtEl>
                                          <p:spTgt spid="40"/>
                                        </p:tgtEl>
                                        <p:attrNameLst>
                                          <p:attrName>style.visibility</p:attrName>
                                        </p:attrNameLst>
                                      </p:cBhvr>
                                      <p:to>
                                        <p:strVal val="visible"/>
                                      </p:to>
                                    </p:set>
                                    <p:animEffect filter="randombar(horizontal)" transition="in">
                                      <p:cBhvr>
                                        <p:cTn dur="400" id="70"/>
                                        <p:tgtEl>
                                          <p:spTgt spid="40"/>
                                        </p:tgtEl>
                                      </p:cBhvr>
                                    </p:animEffect>
                                  </p:childTnLst>
                                </p:cTn>
                              </p:par>
                              <p:par>
                                <p:cTn fill="hold" grpId="0" id="71" nodeType="withEffect" presetClass="entr" presetID="14" presetSubtype="10">
                                  <p:stCondLst>
                                    <p:cond delay="2000"/>
                                  </p:stCondLst>
                                  <p:childTnLst>
                                    <p:set>
                                      <p:cBhvr>
                                        <p:cTn dur="1" fill="hold" id="72">
                                          <p:stCondLst>
                                            <p:cond delay="0"/>
                                          </p:stCondLst>
                                        </p:cTn>
                                        <p:tgtEl>
                                          <p:spTgt spid="41"/>
                                        </p:tgtEl>
                                        <p:attrNameLst>
                                          <p:attrName>style.visibility</p:attrName>
                                        </p:attrNameLst>
                                      </p:cBhvr>
                                      <p:to>
                                        <p:strVal val="visible"/>
                                      </p:to>
                                    </p:set>
                                    <p:animEffect filter="randombar(horizontal)" transition="in">
                                      <p:cBhvr>
                                        <p:cTn dur="400" id="73"/>
                                        <p:tgtEl>
                                          <p:spTgt spid="41"/>
                                        </p:tgtEl>
                                      </p:cBhvr>
                                    </p:animEffect>
                                  </p:childTnLst>
                                </p:cTn>
                              </p:par>
                            </p:childTnLst>
                          </p:cTn>
                        </p:par>
                        <p:par>
                          <p:cTn fill="hold" id="74" nodeType="afterGroup">
                            <p:stCondLst>
                              <p:cond delay="2400"/>
                            </p:stCondLst>
                            <p:childTnLst>
                              <p:par>
                                <p:cTn fill="hold" grpId="0" id="75" nodeType="afterEffect" presetClass="entr" presetID="22" presetSubtype="1">
                                  <p:stCondLst>
                                    <p:cond delay="0"/>
                                  </p:stCondLst>
                                  <p:childTnLst>
                                    <p:set>
                                      <p:cBhvr>
                                        <p:cTn dur="1" fill="hold" id="76">
                                          <p:stCondLst>
                                            <p:cond delay="0"/>
                                          </p:stCondLst>
                                        </p:cTn>
                                        <p:tgtEl>
                                          <p:spTgt spid="8"/>
                                        </p:tgtEl>
                                        <p:attrNameLst>
                                          <p:attrName>style.visibility</p:attrName>
                                        </p:attrNameLst>
                                      </p:cBhvr>
                                      <p:to>
                                        <p:strVal val="visible"/>
                                      </p:to>
                                    </p:set>
                                    <p:animEffect filter="wipe(up)" transition="in">
                                      <p:cBhvr>
                                        <p:cTn dur="500" id="77"/>
                                        <p:tgtEl>
                                          <p:spTgt spid="8"/>
                                        </p:tgtEl>
                                      </p:cBhvr>
                                    </p:animEffect>
                                  </p:childTnLst>
                                </p:cTn>
                              </p:par>
                              <p:par>
                                <p:cTn fill="hold" grpId="0" id="78" nodeType="withEffect" presetClass="entr" presetID="14" presetSubtype="10">
                                  <p:stCondLst>
                                    <p:cond delay="500"/>
                                  </p:stCondLst>
                                  <p:childTnLst>
                                    <p:set>
                                      <p:cBhvr>
                                        <p:cTn dur="1" fill="hold" id="79">
                                          <p:stCondLst>
                                            <p:cond delay="0"/>
                                          </p:stCondLst>
                                        </p:cTn>
                                        <p:tgtEl>
                                          <p:spTgt spid="42"/>
                                        </p:tgtEl>
                                        <p:attrNameLst>
                                          <p:attrName>style.visibility</p:attrName>
                                        </p:attrNameLst>
                                      </p:cBhvr>
                                      <p:to>
                                        <p:strVal val="visible"/>
                                      </p:to>
                                    </p:set>
                                    <p:animEffect filter="randombar(horizontal)" transition="in">
                                      <p:cBhvr>
                                        <p:cTn dur="400" id="80"/>
                                        <p:tgtEl>
                                          <p:spTgt spid="42"/>
                                        </p:tgtEl>
                                      </p:cBhvr>
                                    </p:animEffect>
                                  </p:childTnLst>
                                </p:cTn>
                              </p:par>
                              <p:par>
                                <p:cTn fill="hold" grpId="0" id="81" nodeType="withEffect" presetClass="entr" presetID="14" presetSubtype="10">
                                  <p:stCondLst>
                                    <p:cond delay="500"/>
                                  </p:stCondLst>
                                  <p:childTnLst>
                                    <p:set>
                                      <p:cBhvr>
                                        <p:cTn dur="1" fill="hold" id="82">
                                          <p:stCondLst>
                                            <p:cond delay="0"/>
                                          </p:stCondLst>
                                        </p:cTn>
                                        <p:tgtEl>
                                          <p:spTgt spid="43"/>
                                        </p:tgtEl>
                                        <p:attrNameLst>
                                          <p:attrName>style.visibility</p:attrName>
                                        </p:attrNameLst>
                                      </p:cBhvr>
                                      <p:to>
                                        <p:strVal val="visible"/>
                                      </p:to>
                                    </p:set>
                                    <p:animEffect filter="randombar(horizontal)" transition="in">
                                      <p:cBhvr>
                                        <p:cTn dur="400" id="83"/>
                                        <p:tgtEl>
                                          <p:spTgt spid="43"/>
                                        </p:tgtEl>
                                      </p:cBhvr>
                                    </p:animEffect>
                                  </p:childTnLst>
                                </p:cTn>
                              </p:par>
                            </p:childTnLst>
                          </p:cTn>
                        </p:par>
                        <p:par>
                          <p:cTn fill="hold" id="84" nodeType="afterGroup">
                            <p:stCondLst>
                              <p:cond delay="3300"/>
                            </p:stCondLst>
                            <p:childTnLst>
                              <p:par>
                                <p:cTn fill="hold" grpId="0" id="85" nodeType="afterEffect" presetClass="entr" presetID="22" presetSubtype="8">
                                  <p:stCondLst>
                                    <p:cond delay="0"/>
                                  </p:stCondLst>
                                  <p:childTnLst>
                                    <p:set>
                                      <p:cBhvr>
                                        <p:cTn dur="1" fill="hold" id="86">
                                          <p:stCondLst>
                                            <p:cond delay="0"/>
                                          </p:stCondLst>
                                        </p:cTn>
                                        <p:tgtEl>
                                          <p:spTgt spid="36"/>
                                        </p:tgtEl>
                                        <p:attrNameLst>
                                          <p:attrName>style.visibility</p:attrName>
                                        </p:attrNameLst>
                                      </p:cBhvr>
                                      <p:to>
                                        <p:strVal val="visible"/>
                                      </p:to>
                                    </p:set>
                                    <p:animEffect filter="wipe(left)" transition="in">
                                      <p:cBhvr>
                                        <p:cTn dur="500" id="87"/>
                                        <p:tgtEl>
                                          <p:spTgt spid="36"/>
                                        </p:tgtEl>
                                      </p:cBhvr>
                                    </p:animEffect>
                                  </p:childTnLst>
                                </p:cTn>
                              </p:par>
                              <p:par>
                                <p:cTn fill="hold" grpId="0" id="88" nodeType="withEffect" presetClass="entr" presetID="14" presetSubtype="10">
                                  <p:stCondLst>
                                    <p:cond delay="500"/>
                                  </p:stCondLst>
                                  <p:childTnLst>
                                    <p:set>
                                      <p:cBhvr>
                                        <p:cTn dur="1" fill="hold" id="89">
                                          <p:stCondLst>
                                            <p:cond delay="0"/>
                                          </p:stCondLst>
                                        </p:cTn>
                                        <p:tgtEl>
                                          <p:spTgt spid="44"/>
                                        </p:tgtEl>
                                        <p:attrNameLst>
                                          <p:attrName>style.visibility</p:attrName>
                                        </p:attrNameLst>
                                      </p:cBhvr>
                                      <p:to>
                                        <p:strVal val="visible"/>
                                      </p:to>
                                    </p:set>
                                    <p:animEffect filter="randombar(horizontal)" transition="in">
                                      <p:cBhvr>
                                        <p:cTn dur="400" id="90"/>
                                        <p:tgtEl>
                                          <p:spTgt spid="44"/>
                                        </p:tgtEl>
                                      </p:cBhvr>
                                    </p:animEffect>
                                  </p:childTnLst>
                                </p:cTn>
                              </p:par>
                              <p:par>
                                <p:cTn fill="hold" grpId="0" id="91" nodeType="withEffect" presetClass="entr" presetID="14" presetSubtype="10">
                                  <p:stCondLst>
                                    <p:cond delay="500"/>
                                  </p:stCondLst>
                                  <p:childTnLst>
                                    <p:set>
                                      <p:cBhvr>
                                        <p:cTn dur="1" fill="hold" id="92">
                                          <p:stCondLst>
                                            <p:cond delay="0"/>
                                          </p:stCondLst>
                                        </p:cTn>
                                        <p:tgtEl>
                                          <p:spTgt spid="45"/>
                                        </p:tgtEl>
                                        <p:attrNameLst>
                                          <p:attrName>style.visibility</p:attrName>
                                        </p:attrNameLst>
                                      </p:cBhvr>
                                      <p:to>
                                        <p:strVal val="visible"/>
                                      </p:to>
                                    </p:set>
                                    <p:animEffect filter="randombar(horizontal)" transition="in">
                                      <p:cBhvr>
                                        <p:cTn dur="400" id="93"/>
                                        <p:tgtEl>
                                          <p:spTgt spid="45"/>
                                        </p:tgtEl>
                                      </p:cBhvr>
                                    </p:animEffect>
                                  </p:childTnLst>
                                </p:cTn>
                              </p:par>
                            </p:childTnLst>
                          </p:cTn>
                        </p:par>
                        <p:par>
                          <p:cTn fill="hold" id="94" nodeType="afterGroup">
                            <p:stCondLst>
                              <p:cond delay="4200"/>
                            </p:stCondLst>
                            <p:childTnLst>
                              <p:par>
                                <p:cTn fill="hold" grpId="0" id="95" nodeType="afterEffect" presetClass="entr" presetID="22" presetSubtype="2">
                                  <p:stCondLst>
                                    <p:cond delay="0"/>
                                  </p:stCondLst>
                                  <p:childTnLst>
                                    <p:set>
                                      <p:cBhvr>
                                        <p:cTn dur="1" fill="hold" id="96">
                                          <p:stCondLst>
                                            <p:cond delay="0"/>
                                          </p:stCondLst>
                                        </p:cTn>
                                        <p:tgtEl>
                                          <p:spTgt spid="37"/>
                                        </p:tgtEl>
                                        <p:attrNameLst>
                                          <p:attrName>style.visibility</p:attrName>
                                        </p:attrNameLst>
                                      </p:cBhvr>
                                      <p:to>
                                        <p:strVal val="visible"/>
                                      </p:to>
                                    </p:set>
                                    <p:animEffect filter="wipe(right)" transition="in">
                                      <p:cBhvr>
                                        <p:cTn dur="500" id="97"/>
                                        <p:tgtEl>
                                          <p:spTgt spid="37"/>
                                        </p:tgtEl>
                                      </p:cBhvr>
                                    </p:animEffect>
                                  </p:childTnLst>
                                </p:cTn>
                              </p:par>
                              <p:par>
                                <p:cTn fill="hold" grpId="0" id="98" nodeType="withEffect" presetClass="entr" presetID="22" presetSubtype="2">
                                  <p:stCondLst>
                                    <p:cond delay="0"/>
                                  </p:stCondLst>
                                  <p:childTnLst>
                                    <p:set>
                                      <p:cBhvr>
                                        <p:cTn dur="1" fill="hold" id="99">
                                          <p:stCondLst>
                                            <p:cond delay="0"/>
                                          </p:stCondLst>
                                        </p:cTn>
                                        <p:tgtEl>
                                          <p:spTgt spid="38"/>
                                        </p:tgtEl>
                                        <p:attrNameLst>
                                          <p:attrName>style.visibility</p:attrName>
                                        </p:attrNameLst>
                                      </p:cBhvr>
                                      <p:to>
                                        <p:strVal val="visible"/>
                                      </p:to>
                                    </p:set>
                                    <p:animEffect filter="wipe(right)" transition="in">
                                      <p:cBhvr>
                                        <p:cTn dur="750" id="100"/>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6"/>
      <p:bldP grpId="0" spid="2"/>
      <p:bldP grpId="0" spid="3"/>
      <p:bldP grpId="0" spid="4"/>
      <p:bldP grpId="0" spid="8"/>
      <p:bldP grpId="0" spid="36"/>
      <p:bldP grpId="0" spid="7"/>
      <p:bldP grpId="0" spid="18"/>
      <p:bldP grpId="0" spid="19"/>
      <p:bldP grpId="0" spid="20"/>
      <p:bldP grpId="0" spid="21"/>
      <p:bldP grpId="0" spid="22"/>
      <p:bldP grpId="0" spid="40"/>
      <p:bldP grpId="0" spid="41"/>
      <p:bldP grpId="0" spid="42"/>
      <p:bldP grpId="0" spid="43"/>
      <p:bldP grpId="0" spid="44"/>
      <p:bldP grpId="0" spid="45"/>
      <p:bldP grpId="0" spid="37"/>
      <p:bldP grpId="0" spid="3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537</Paragraphs>
  <Slides>40</Slides>
  <Notes>40</Notes>
  <TotalTime>3</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40</vt:i4>
      </vt:variant>
    </vt:vector>
  </HeadingPairs>
  <TitlesOfParts>
    <vt:vector baseType="lpstr" size="58">
      <vt:lpstr>Arial</vt:lpstr>
      <vt:lpstr>Calibri</vt:lpstr>
      <vt:lpstr>Calibri Light</vt:lpstr>
      <vt:lpstr>微软雅黑</vt:lpstr>
      <vt:lpstr>仿宋_GB2312</vt:lpstr>
      <vt:lpstr>宋体</vt:lpstr>
      <vt:lpstr>Impact MT Std</vt:lpstr>
      <vt:lpstr>方正兰亭细黑_GBK_M</vt:lpstr>
      <vt:lpstr>DIN-BoldItalic</vt:lpstr>
      <vt:lpstr>Open Sans</vt:lpstr>
      <vt:lpstr>造字工房悦圆演示版常规体</vt:lpstr>
      <vt:lpstr>UKIJ Qolyazma</vt:lpstr>
      <vt:lpstr>华文黑体</vt:lpstr>
      <vt:lpstr>Agency FB</vt:lpstr>
      <vt:lpstr>Arial Rounded MT Bold</vt:lpstr>
      <vt:lpstr>Times New Roman</vt:lpstr>
      <vt:lpstr>Gulim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2015-10-29T02:12:00Z</dcterms:created>
  <cp:lastModifiedBy>Administrator</cp:lastModifiedBy>
  <dcterms:modified xsi:type="dcterms:W3CDTF">2021-08-20T10:55:59Z</dcterms:modified>
  <cp:revision>341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2052-10.1.0.6135</vt:lpwstr>
  </property>
</Properties>
</file>