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84" r:id="rId6"/>
    <p:sldId id="259" r:id="rId7"/>
    <p:sldId id="290" r:id="rId8"/>
    <p:sldId id="288" r:id="rId9"/>
    <p:sldId id="263" r:id="rId10"/>
    <p:sldId id="289" r:id="rId11"/>
    <p:sldId id="267" r:id="rId12"/>
    <p:sldId id="264" r:id="rId13"/>
    <p:sldId id="291" r:id="rId14"/>
    <p:sldId id="266" r:id="rId15"/>
    <p:sldId id="292" r:id="rId16"/>
    <p:sldId id="293" r:id="rId17"/>
    <p:sldId id="295" r:id="rId18"/>
    <p:sldId id="268" r:id="rId19"/>
    <p:sldId id="261" r:id="rId20"/>
    <p:sldId id="296" r:id="rId21"/>
    <p:sldId id="273" r:id="rId22"/>
    <p:sldId id="270" r:id="rId23"/>
    <p:sldId id="297" r:id="rId24"/>
    <p:sldId id="298" r:id="rId25"/>
    <p:sldId id="272" r:id="rId26"/>
    <p:sldId id="279" r:id="rId27"/>
    <p:sldId id="260" r:id="rId28"/>
    <p:sldId id="299" r:id="rId29"/>
    <p:sldId id="282" r:id="rId30"/>
    <p:sldId id="271" r:id="rId31"/>
    <p:sldId id="300" r:id="rId32"/>
    <p:sldId id="269" r:id="rId33"/>
    <p:sldId id="280" r:id="rId34"/>
    <p:sldId id="262" r:id="rId35"/>
    <p:sldId id="265" r:id="rId36"/>
    <p:sldId id="281" r:id="rId37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660"/>
  </p:normalViewPr>
  <p:slideViewPr>
    <p:cSldViewPr>
      <p:cViewPr varScale="1">
        <p:scale>
          <a:sx n="106" d="100"/>
          <a:sy n="106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tags/tag1.xml" Type="http://schemas.openxmlformats.org/officeDocument/2006/relationships/tags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2017/4/27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61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8627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773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557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1209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805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8521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395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1723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0975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4394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410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604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149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2607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3306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2153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6926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114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366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588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8040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176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8319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4949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9467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7997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11820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141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177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916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849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62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652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960857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093550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510886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911195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65904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920604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77302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214338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76675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38678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E8E8E8"/>
              </a:gs>
              <a:gs pos="50000">
                <a:srgbClr val="F3F3F3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721430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106459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84014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gradFill>
          <a:gsLst>
            <a:gs pos="50000">
              <a:srgbClr val="ECECEC"/>
            </a:gs>
            <a:gs pos="0">
              <a:srgbClr val="E2E2E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t>2017/4/27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2017/4/27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5570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1.jpe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880671"/>
            <a:ext cx="2793498" cy="17922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628" y="2766055"/>
            <a:ext cx="4055372" cy="2377445"/>
          </a:xfrm>
          <a:prstGeom prst="rect">
            <a:avLst/>
          </a:prstGeom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3452124" y="2171060"/>
            <a:ext cx="43924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单击此处添加您的副标题</a:t>
            </a: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3419872" y="1500198"/>
            <a:ext cx="5328592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3419872" y="987574"/>
            <a:ext cx="496855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4000">
                <a:latin charset="-34" panose="020b0604020202020204" pitchFamily="34" typeface="LilyUPC"/>
                <a:ea charset="-122" panose="020b0503020204020204" pitchFamily="34" typeface="微软雅黑"/>
                <a:cs charset="-34" panose="020b0604020202020204" pitchFamily="34" typeface="LilyUPC"/>
                <a:sym charset="-122" panose="020b0503020204020204" pitchFamily="34" typeface="微软雅黑"/>
              </a:rPr>
              <a:t>THE BUSENESS PLAN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850069" y="4515966"/>
            <a:ext cx="343825" cy="309997"/>
            <a:chOff x="4634991" y="2138335"/>
            <a:chExt cx="428348" cy="386204"/>
          </a:xfrm>
        </p:grpSpPr>
        <p:sp>
          <p:nvSpPr>
            <p:cNvPr id="25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09308" y="4515966"/>
            <a:ext cx="343825" cy="309997"/>
            <a:chOff x="5076056" y="2138335"/>
            <a:chExt cx="428348" cy="386204"/>
          </a:xfrm>
        </p:grpSpPr>
        <p:sp>
          <p:nvSpPr>
            <p:cNvPr id="27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68547" y="4515966"/>
            <a:ext cx="343825" cy="309997"/>
            <a:chOff x="5557128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27786" y="4515966"/>
            <a:ext cx="343825" cy="309997"/>
            <a:chOff x="6068610" y="2138335"/>
            <a:chExt cx="428348" cy="386204"/>
          </a:xfrm>
        </p:grpSpPr>
        <p:sp>
          <p:nvSpPr>
            <p:cNvPr id="31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gdLst>
                <a:gd fmla="*/ 1221908 w 2276475" name="T0"/>
                <a:gd fmla="*/ 1328927 h 1936751" name="T1"/>
                <a:gd fmla="*/ 1196654 w 2276475" name="T2"/>
                <a:gd fmla="*/ 1388292 h 1936751" name="T3"/>
                <a:gd fmla="*/ 691864 w 2276475" name="T4"/>
                <a:gd fmla="*/ 1376845 h 1936751" name="T5"/>
                <a:gd fmla="*/ 695585 w 2276475" name="T6"/>
                <a:gd fmla="*/ 1314285 h 1936751" name="T7"/>
                <a:gd fmla="*/ 1104489 w 2276475" name="T8"/>
                <a:gd fmla="*/ 1115137 h 1936751" name="T9"/>
                <a:gd fmla="*/ 1117497 w 2276475" name="T10"/>
                <a:gd fmla="*/ 1168850 h 1936751" name="T11"/>
                <a:gd fmla="*/ 811396 w 2276475" name="T12"/>
                <a:gd fmla="*/ 1188695 h 1936751" name="T13"/>
                <a:gd fmla="*/ 783254 w 2276475" name="T14"/>
                <a:gd fmla="*/ 1141068 h 1936751" name="T15"/>
                <a:gd fmla="*/ 309026 w 2276475" name="T16"/>
                <a:gd fmla="*/ 898551 h 1936751" name="T17"/>
                <a:gd fmla="*/ 798665 w 2276475" name="T18"/>
                <a:gd fmla="*/ 935449 h 1936751" name="T19"/>
                <a:gd fmla="*/ 759855 w 2276475" name="T20"/>
                <a:gd fmla="*/ 989335 h 1936751" name="T21"/>
                <a:gd fmla="*/ 259317 w 2276475" name="T22"/>
                <a:gd fmla="*/ 967303 h 1936751" name="T23"/>
                <a:gd fmla="*/ 277393 w 2276475" name="T24"/>
                <a:gd fmla="*/ 906514 h 1936751" name="T25"/>
                <a:gd fmla="*/ 1086287 w 2276475" name="T26"/>
                <a:gd fmla="*/ 817903 h 1936751" name="T27"/>
                <a:gd fmla="*/ 1028372 w 2276475" name="T28"/>
                <a:gd fmla="*/ 919230 h 1936751" name="T29"/>
                <a:gd fmla="*/ 999280 w 2276475" name="T30"/>
                <a:gd fmla="*/ 917630 h 1936751" name="T31"/>
                <a:gd fmla="*/ 289574 w 2276475" name="T32"/>
                <a:gd fmla="*/ 706099 h 1936751" name="T33"/>
                <a:gd fmla="*/ 590631 w 2276475" name="T34"/>
                <a:gd fmla="*/ 735033 h 1936751" name="T35"/>
                <a:gd fmla="*/ 567535 w 2276475" name="T36"/>
                <a:gd fmla="*/ 784938 h 1936751" name="T37"/>
                <a:gd fmla="*/ 259309 w 2276475" name="T38"/>
                <a:gd fmla="*/ 770073 h 1936751" name="T39"/>
                <a:gd fmla="*/ 267273 w 2276475" name="T40"/>
                <a:gd fmla="*/ 715124 h 1936751" name="T41"/>
                <a:gd fmla="*/ 836933 w 2276475" name="T42"/>
                <a:gd fmla="*/ 505684 h 1936751" name="T43"/>
                <a:gd fmla="*/ 846494 w 2276475" name="T44"/>
                <a:gd fmla="*/ 574170 h 1936751" name="T45"/>
                <a:gd fmla="*/ 268069 w 2276475" name="T46"/>
                <a:gd fmla="*/ 592752 h 1936751" name="T47"/>
                <a:gd fmla="*/ 238855 w 2276475" name="T48"/>
                <a:gd fmla="*/ 530105 h 1936751" name="T49"/>
                <a:gd fmla="*/ 1467818 w 2276475" name="T50"/>
                <a:gd fmla="*/ 344025 h 1936751" name="T51"/>
                <a:gd fmla="*/ 1566759 w 2276475" name="T52"/>
                <a:gd fmla="*/ 428438 h 1936751" name="T53"/>
                <a:gd fmla="*/ 1578461 w 2276475" name="T54"/>
                <a:gd fmla="*/ 479936 h 1936751" name="T55"/>
                <a:gd fmla="*/ 1197862 w 2276475" name="T56"/>
                <a:gd fmla="*/ 846789 h 1936751" name="T57"/>
                <a:gd fmla="*/ 1138817 w 2276475" name="T58"/>
                <a:gd fmla="*/ 842806 h 1936751" name="T59"/>
                <a:gd fmla="*/ 1093869 w 2276475" name="T60"/>
                <a:gd fmla="*/ 799538 h 1936751" name="T61"/>
                <a:gd fmla="*/ 1075782 w 2276475" name="T62"/>
                <a:gd fmla="*/ 737423 h 1936751" name="T63"/>
                <a:gd fmla="*/ 1456382 w 2276475" name="T64"/>
                <a:gd fmla="*/ 344821 h 1936751" name="T65"/>
                <a:gd fmla="*/ 199469 w 2276475" name="T66"/>
                <a:gd fmla="*/ 367345 h 1936751" name="T67"/>
                <a:gd fmla="*/ 114475 w 2276475" name="T68"/>
                <a:gd fmla="*/ 448541 h 1936751" name="T69"/>
                <a:gd fmla="*/ 103321 w 2276475" name="T70"/>
                <a:gd fmla="*/ 1407238 h 1936751" name="T71"/>
                <a:gd fmla="*/ 171315 w 2276475" name="T72"/>
                <a:gd fmla="*/ 1503559 h 1936751" name="T73"/>
                <a:gd fmla="*/ 1382734 w 2276475" name="T74"/>
                <a:gd fmla="*/ 1530890 h 1936751" name="T75"/>
                <a:gd fmla="*/ 1488975 w 2276475" name="T76"/>
                <a:gd fmla="*/ 1477289 h 1936751" name="T77"/>
                <a:gd fmla="*/ 1531737 w 2276475" name="T78"/>
                <a:gd fmla="*/ 1365845 h 1936751" name="T79"/>
                <a:gd fmla="*/ 1605841 w 2276475" name="T80"/>
                <a:gd fmla="*/ 1539381 h 1936751" name="T81"/>
                <a:gd fmla="*/ 1513146 w 2276475" name="T82"/>
                <a:gd fmla="*/ 1611821 h 1936751" name="T83"/>
                <a:gd fmla="*/ 101461 w 2276475" name="T84"/>
                <a:gd fmla="*/ 1605982 h 1936751" name="T85"/>
                <a:gd fmla="*/ 16468 w 2276475" name="T86"/>
                <a:gd fmla="*/ 1525317 h 1936751" name="T87"/>
                <a:gd fmla="*/ 5312 w 2276475" name="T88"/>
                <a:gd fmla="*/ 391226 h 1936751" name="T89"/>
                <a:gd fmla="*/ 73307 w 2276475" name="T90"/>
                <a:gd fmla="*/ 295170 h 1936751" name="T91"/>
                <a:gd fmla="*/ 1746529 w 2276475" name="T92"/>
                <a:gd fmla="*/ 88926 h 1936751" name="T93"/>
                <a:gd fmla="*/ 1805153 w 2276475" name="T94"/>
                <a:gd fmla="*/ 114614 h 1936751" name="T95"/>
                <a:gd fmla="*/ 1838312 w 2276475" name="T96"/>
                <a:gd fmla="*/ 176846 h 1936751" name="T97"/>
                <a:gd fmla="*/ 1821600 w 2276475" name="T98"/>
                <a:gd fmla="*/ 237490 h 1936751" name="T99"/>
                <a:gd fmla="*/ 1620792 w 2276475" name="T100"/>
                <a:gd fmla="*/ 421806 h 1936751" name="T101"/>
                <a:gd fmla="*/ 1543068 w 2276475" name="T102"/>
                <a:gd fmla="*/ 339447 h 1936751" name="T103"/>
                <a:gd fmla="*/ 1506460 w 2276475" name="T104"/>
                <a:gd fmla="*/ 289925 h 1936751" name="T105"/>
                <a:gd fmla="*/ 1716818 w 2276475" name="T106"/>
                <a:gd fmla="*/ 92634 h 1936751" name="T107"/>
                <a:gd fmla="*/ 1893521 w 2276475" name="T108"/>
                <a:gd fmla="*/ 35131 h 1936751" name="T109"/>
                <a:gd fmla="*/ 1889783 w 2276475" name="T110"/>
                <a:gd fmla="*/ 106078 h 1936751" name="T111"/>
                <a:gd fmla="*/ 1844400 w 2276475" name="T112"/>
                <a:gd fmla="*/ 105545 h 1936751" name="T113"/>
                <a:gd fmla="*/ 1793944 w 2276475" name="T114"/>
                <a:gd fmla="*/ 59669 h 1936751" name="T115"/>
                <a:gd fmla="*/ 1847069 w 2276475" name="T116"/>
                <a:gd fmla="*/ 16194 h 1936751" name="T117"/>
                <a:gd fmla="*/ 1697756 w 2276475" name="T118"/>
                <a:gd fmla="*/ 22017 h 1936751" name="T119"/>
                <a:gd fmla="*/ 1364698 w 2276475" name="T120"/>
                <a:gd fmla="*/ 383050 h 1936751" name="T121"/>
                <a:gd fmla="*/ 1317840 w 2276475" name="T122"/>
                <a:gd fmla="*/ 375887 h 1936751" name="T123"/>
                <a:gd fmla="*/ 1320237 w 2276475" name="T124"/>
                <a:gd fmla="*/ 329200 h 1936751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87024" y="4515966"/>
            <a:ext cx="343825" cy="309997"/>
            <a:chOff x="6623914" y="2138335"/>
            <a:chExt cx="428348" cy="386204"/>
          </a:xfrm>
        </p:grpSpPr>
        <p:sp>
          <p:nvSpPr>
            <p:cNvPr id="33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gdLst>
                <a:gd fmla="*/ 1618108 w 3816350" name="T0"/>
                <a:gd fmla="*/ 3491708 h 3665538" name="T1"/>
                <a:gd fmla="*/ 3711914 w 3816350" name="T2"/>
                <a:gd fmla="*/ 3515947 h 3665538" name="T3"/>
                <a:gd fmla="*/ 1938033 w 3816350" name="T4"/>
                <a:gd fmla="*/ 3320852 h 3665538" name="T5"/>
                <a:gd fmla="*/ 2466975 w 3816350" name="T6"/>
                <a:gd fmla="*/ 3464378 h 3665538" name="T7"/>
                <a:gd fmla="*/ 1420823 w 3816350" name="T8"/>
                <a:gd fmla="*/ 3514907 h 3665538" name="T9"/>
                <a:gd fmla="*/ 1072366 w 3816350" name="T10"/>
                <a:gd fmla="*/ 3448171 h 3665538" name="T11"/>
                <a:gd fmla="*/ 350995 w 3816350" name="T12"/>
                <a:gd fmla="*/ 3613421 h 3665538" name="T13"/>
                <a:gd fmla="*/ 2826009 w 3816350" name="T14"/>
                <a:gd fmla="*/ 3416327 h 3665538" name="T15"/>
                <a:gd fmla="*/ 3710327 w 3816350" name="T16"/>
                <a:gd fmla="*/ 3553504 h 3665538" name="T17"/>
                <a:gd fmla="*/ 1625482 w 3816350" name="T18"/>
                <a:gd fmla="*/ 3379536 h 3665538" name="T19"/>
                <a:gd fmla="*/ 2426374 w 3816350" name="T20"/>
                <a:gd fmla="*/ 3213000 h 3665538" name="T21"/>
                <a:gd fmla="*/ 771525 w 3816350" name="T22"/>
                <a:gd fmla="*/ 3205163 h 3665538" name="T23"/>
                <a:gd fmla="*/ 1067953 w 3816350" name="T24"/>
                <a:gd fmla="*/ 3277053 h 3665538" name="T25"/>
                <a:gd fmla="*/ 784892 w 3816350" name="T26"/>
                <a:gd fmla="*/ 3451540 h 3665538" name="T27"/>
                <a:gd fmla="*/ 2490788 w 3816350" name="T28"/>
                <a:gd fmla="*/ 3116568 h 3665538" name="T29"/>
                <a:gd fmla="*/ 1449375 w 3816350" name="T30"/>
                <a:gd fmla="*/ 3307847 h 3665538" name="T31"/>
                <a:gd fmla="*/ 2434307 w 3816350" name="T32"/>
                <a:gd fmla="*/ 3163198 h 3665538" name="T33"/>
                <a:gd fmla="*/ 3783974 w 3816350" name="T34"/>
                <a:gd fmla="*/ 3278823 h 3665538" name="T35"/>
                <a:gd fmla="*/ 2635250 w 3816350" name="T36"/>
                <a:gd fmla="*/ 3206432 h 3665538" name="T37"/>
                <a:gd fmla="*/ 3815080 w 3816350" name="T38"/>
                <a:gd fmla="*/ 3040062 h 3665538" name="T39"/>
                <a:gd fmla="*/ 2866956 w 3816350" name="T40"/>
                <a:gd fmla="*/ 3006725 h 3665538" name="T41"/>
                <a:gd fmla="*/ 657993 w 3816350" name="T42"/>
                <a:gd fmla="*/ 3196983 h 3665538" name="T43"/>
                <a:gd fmla="*/ 872062 w 3816350" name="T44"/>
                <a:gd fmla="*/ 3214746 h 3665538" name="T45"/>
                <a:gd fmla="*/ 825374 w 3816350" name="T46"/>
                <a:gd fmla="*/ 2994614 h 3665538" name="T47"/>
                <a:gd fmla="*/ 1190307 w 3816350" name="T48"/>
                <a:gd fmla="*/ 3120223 h 3665538" name="T49"/>
                <a:gd fmla="*/ 273368 w 3816350" name="T50"/>
                <a:gd fmla="*/ 3120223 h 3665538" name="T51"/>
                <a:gd fmla="*/ 1472924 w 3816350" name="T52"/>
                <a:gd fmla="*/ 2958852 h 3665538" name="T53"/>
                <a:gd fmla="*/ 2445690 w 3816350" name="T54"/>
                <a:gd fmla="*/ 3096148 h 3665538" name="T55"/>
                <a:gd fmla="*/ 1403350 w 3816350" name="T56"/>
                <a:gd fmla="*/ 2909186 h 3665538" name="T57"/>
                <a:gd fmla="*/ 3767144 w 3816350" name="T58"/>
                <a:gd fmla="*/ 2880042 h 3665538" name="T59"/>
                <a:gd fmla="*/ 2660954 w 3816350" name="T60"/>
                <a:gd fmla="*/ 3062923 h 3665538" name="T61"/>
                <a:gd fmla="*/ 2077078 w 3816350" name="T62"/>
                <a:gd fmla="*/ 2755988 h 3665538" name="T63"/>
                <a:gd fmla="*/ 2064323 w 3816350" name="T64"/>
                <a:gd fmla="*/ 3023556 h 3665538" name="T65"/>
                <a:gd fmla="*/ 1553136 w 3816350" name="T66"/>
                <a:gd fmla="*/ 2926811 h 3665538" name="T67"/>
                <a:gd fmla="*/ 2489519 w 3816350" name="T68"/>
                <a:gd fmla="*/ 2707310 h 3665538" name="T69"/>
                <a:gd fmla="*/ 1846579 w 3816350" name="T70"/>
                <a:gd fmla="*/ 2621224 h 3665538" name="T71"/>
                <a:gd fmla="*/ 3411957 w 3816350" name="T72"/>
                <a:gd fmla="*/ 2738921 h 3665538" name="T73"/>
                <a:gd fmla="*/ 3080259 w 3816350" name="T74"/>
                <a:gd fmla="*/ 2936880 h 3665538" name="T75"/>
                <a:gd fmla="*/ 1829436 w 3816350" name="T76"/>
                <a:gd fmla="*/ 2582778 h 3665538" name="T77"/>
                <a:gd fmla="*/ 1856740 w 3816350" name="T78"/>
                <a:gd fmla="*/ 2801747 h 3665538" name="T79"/>
                <a:gd fmla="*/ 2088516 w 3816350" name="T80"/>
                <a:gd fmla="*/ 2619751 h 3665538" name="T81"/>
                <a:gd fmla="*/ 2403793 w 3816350" name="T82"/>
                <a:gd fmla="*/ 2645568 h 3665538" name="T83"/>
                <a:gd fmla="*/ 1545273 w 3816350" name="T84"/>
                <a:gd fmla="*/ 2758080 h 3665538" name="T85"/>
                <a:gd fmla="*/ 2737140 w 3816350" name="T86"/>
                <a:gd fmla="*/ 2576196 h 3665538" name="T87"/>
                <a:gd fmla="*/ 3655103 w 3816350" name="T88"/>
                <a:gd fmla="*/ 2636838 h 3665538" name="T89"/>
                <a:gd fmla="*/ 2771738 w 3816350" name="T90"/>
                <a:gd fmla="*/ 2448243 h 3665538" name="T91"/>
                <a:gd fmla="*/ 2989478 w 3816350" name="T92"/>
                <a:gd fmla="*/ 2307907 h 3665538" name="T93"/>
                <a:gd fmla="*/ 2867591 w 3816350" name="T94"/>
                <a:gd fmla="*/ 2234247 h 3665538" name="T95"/>
                <a:gd fmla="*/ 3696043 w 3816350" name="T96"/>
                <a:gd fmla="*/ 2367598 h 3665538" name="T97"/>
                <a:gd fmla="*/ 3314856 w 3816350" name="T98"/>
                <a:gd fmla="*/ 1892183 h 3665538" name="T99"/>
                <a:gd fmla="*/ 2974884 w 3816350" name="T100"/>
                <a:gd fmla="*/ 2068371 h 3665538" name="T101"/>
                <a:gd fmla="*/ 3799844 w 3816350" name="T102"/>
                <a:gd fmla="*/ 2062969 h 3665538" name="T103"/>
                <a:gd fmla="*/ 2637789 w 3816350" name="T104"/>
                <a:gd fmla="*/ 2027696 h 3665538" name="T105"/>
                <a:gd fmla="*/ 3189458 w 3816350" name="T106"/>
                <a:gd fmla="*/ 1697313 h 3665538" name="T107"/>
                <a:gd fmla="*/ 3015840 w 3816350" name="T108"/>
                <a:gd fmla="*/ 1948969 h 3665538" name="T109"/>
                <a:gd fmla="*/ 3354189 w 3816350" name="T110"/>
                <a:gd fmla="*/ 1860541 h 3665538" name="T111"/>
                <a:gd fmla="*/ 3468771 w 3816350" name="T112"/>
                <a:gd fmla="*/ 1695411 h 3665538" name="T113"/>
                <a:gd fmla="*/ 3173905 w 3816350" name="T114"/>
                <a:gd fmla="*/ 2035495 h 3665538" name="T115"/>
                <a:gd fmla="*/ 3074241 w 3816350" name="T116"/>
                <a:gd fmla="*/ 1681466 h 3665538" name="T117"/>
                <a:gd fmla="*/ 3386120 w 3816350" name="T118"/>
                <a:gd fmla="*/ 1131189 h 3665538" name="T119"/>
                <a:gd fmla="*/ 254975 w 3816350" name="T120"/>
                <a:gd fmla="*/ 2785759 h 3665538" name="T121"/>
                <a:gd fmla="*/ 1131353 w 3816350" name="T122"/>
                <a:gd fmla="*/ 1377803 h 3665538" name="T123"/>
                <a:gd fmla="*/ 2508155 w 3816350" name="T124"/>
                <a:gd fmla="*/ 314537 h 36655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65538" w="3816350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</p:spTree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6 -0.08333 L 2.22222E-06 -3.7037E-07" pathEditMode="relative" ptsTypes="AA" rAng="0">
                                      <p:cBhvr>
                                        <p:cTn dur="2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50000" fill="hold" grpId="0" id="1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18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20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21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2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80"/>
              <a:ext cx="4337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来源及背景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5"/>
            <a:ext cx="1872208" cy="160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项目的背景介绍在这段文字中录入，根据你所录入的文字内容多少对字号的大小进行更改，切忌长篇大论。</a:t>
            </a:r>
          </a:p>
        </p:txBody>
      </p: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24"/>
      <p:bldP grpId="0" spid="25"/>
      <p:bldP grpId="0" spid="39"/>
      <p:bldP grpId="0" spid="40"/>
      <p:bldP grpId="0" spid="43"/>
      <p:bldP grpId="0" spid="46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3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9"/>
      <p:bldP grpId="0" spid="10"/>
      <p:bldP grpId="0" spid="11"/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gdLst>
                <a:gd fmla="*/ 987 w 9385" name="T0"/>
                <a:gd fmla="*/ 1974 h 3491" name="T1"/>
                <a:gd fmla="*/ 6935 w 9385" name="T2"/>
                <a:gd fmla="*/ 1974 h 3491" name="T3"/>
                <a:gd fmla="*/ 9212 w 9385" name="T4"/>
                <a:gd fmla="*/ 3194 h 3491" name="T5"/>
                <a:gd fmla="*/ 9385 w 9385" name="T6"/>
                <a:gd fmla="*/ 3491 h 3491" name="T7"/>
                <a:gd fmla="*/ 9385 w 9385" name="T8"/>
                <a:gd fmla="*/ 2623 h 3491" name="T9"/>
                <a:gd fmla="*/ 6386 w 9385" name="T10"/>
                <a:gd fmla="*/ 0 h 3491" name="T11"/>
                <a:gd fmla="*/ 987 w 9385" name="T12"/>
                <a:gd fmla="*/ 0 h 3491" name="T13"/>
                <a:gd fmla="*/ 0 w 9385" name="T14"/>
                <a:gd fmla="*/ 987 h 3491" name="T15"/>
                <a:gd fmla="*/ 0 w 9385" name="T16"/>
                <a:gd fmla="*/ 987 h 3491" name="T17"/>
                <a:gd fmla="*/ 987 w 9385" name="T18"/>
                <a:gd fmla="*/ 1974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gdLst>
                <a:gd fmla="*/ 987 w 9385" name="T0"/>
                <a:gd fmla="*/ 1973 h 3491" name="T1"/>
                <a:gd fmla="*/ 6935 w 9385" name="T2"/>
                <a:gd fmla="*/ 1973 h 3491" name="T3"/>
                <a:gd fmla="*/ 9212 w 9385" name="T4"/>
                <a:gd fmla="*/ 3193 h 3491" name="T5"/>
                <a:gd fmla="*/ 9385 w 9385" name="T6"/>
                <a:gd fmla="*/ 3491 h 3491" name="T7"/>
                <a:gd fmla="*/ 9385 w 9385" name="T8"/>
                <a:gd fmla="*/ 2623 h 3491" name="T9"/>
                <a:gd fmla="*/ 6386 w 9385" name="T10"/>
                <a:gd fmla="*/ 0 h 3491" name="T11"/>
                <a:gd fmla="*/ 987 w 9385" name="T12"/>
                <a:gd fmla="*/ 0 h 3491" name="T13"/>
                <a:gd fmla="*/ 0 w 9385" name="T14"/>
                <a:gd fmla="*/ 986 h 3491" name="T15"/>
                <a:gd fmla="*/ 0 w 9385" name="T16"/>
                <a:gd fmla="*/ 986 h 3491" name="T17"/>
                <a:gd fmla="*/ 987 w 9385" name="T18"/>
                <a:gd fmla="*/ 1973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gdLst>
                <a:gd fmla="*/ 8398 w 9385" name="T0"/>
                <a:gd fmla="*/ 1974 h 3491" name="T1"/>
                <a:gd fmla="*/ 2450 w 9385" name="T2"/>
                <a:gd fmla="*/ 1974 h 3491" name="T3"/>
                <a:gd fmla="*/ 173 w 9385" name="T4"/>
                <a:gd fmla="*/ 3194 h 3491" name="T5"/>
                <a:gd fmla="*/ 0 w 9385" name="T6"/>
                <a:gd fmla="*/ 3491 h 3491" name="T7"/>
                <a:gd fmla="*/ 0 w 9385" name="T8"/>
                <a:gd fmla="*/ 2623 h 3491" name="T9"/>
                <a:gd fmla="*/ 2999 w 9385" name="T10"/>
                <a:gd fmla="*/ 0 h 3491" name="T11"/>
                <a:gd fmla="*/ 8398 w 9385" name="T12"/>
                <a:gd fmla="*/ 0 h 3491" name="T13"/>
                <a:gd fmla="*/ 9385 w 9385" name="T14"/>
                <a:gd fmla="*/ 987 h 3491" name="T15"/>
                <a:gd fmla="*/ 9385 w 9385" name="T16"/>
                <a:gd fmla="*/ 987 h 3491" name="T17"/>
                <a:gd fmla="*/ 8398 w 9385" name="T18"/>
                <a:gd fmla="*/ 1974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9" y="1889055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8" y="1828562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gdLst>
                <a:gd fmla="*/ 8398 w 9385" name="T0"/>
                <a:gd fmla="*/ 1973 h 3491" name="T1"/>
                <a:gd fmla="*/ 2450 w 9385" name="T2"/>
                <a:gd fmla="*/ 1973 h 3491" name="T3"/>
                <a:gd fmla="*/ 173 w 9385" name="T4"/>
                <a:gd fmla="*/ 3194 h 3491" name="T5"/>
                <a:gd fmla="*/ 0 w 9385" name="T6"/>
                <a:gd fmla="*/ 3491 h 3491" name="T7"/>
                <a:gd fmla="*/ 0 w 9385" name="T8"/>
                <a:gd fmla="*/ 2623 h 3491" name="T9"/>
                <a:gd fmla="*/ 2999 w 9385" name="T10"/>
                <a:gd fmla="*/ 0 h 3491" name="T11"/>
                <a:gd fmla="*/ 8398 w 9385" name="T12"/>
                <a:gd fmla="*/ 0 h 3491" name="T13"/>
                <a:gd fmla="*/ 9385 w 9385" name="T14"/>
                <a:gd fmla="*/ 987 h 3491" name="T15"/>
                <a:gd fmla="*/ 9385 w 9385" name="T16"/>
                <a:gd fmla="*/ 987 h 3491" name="T17"/>
                <a:gd fmla="*/ 8398 w 9385" name="T18"/>
                <a:gd fmla="*/ 1973 h 34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1" w="9385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6"/>
              <a:ext cx="208823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000"/>
                <a:t>点击输入简要文字内容，文字内容需概括精炼，不用多余的文字修饰。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8" y="2899082"/>
              <a:ext cx="6210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0" spid="5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行业前景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rect b="b" l="l" r="r" t="t"/>
            <a:pathLst>
              <a:path h="1305562" w="5192450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1"/>
                  </a:solidFill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2"/>
                  </a:solidFill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b="1" lang="zh-CN" smtClean="0" sz="200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ctr"/>
              <a:r>
                <a:rPr altLang="zh-CN" b="1" lang="en-US" smtClean="0" sz="2000">
                  <a:solidFill>
                    <a:schemeClr val="accent3"/>
                  </a:solidFill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6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3"/>
      <p:bldP grpId="0" spid="17"/>
      <p:bldP grpId="0" spid="21"/>
      <p:bldP grpId="0" spid="22"/>
      <p:bldP grpId="0" spid="2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fmla="val 53226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fmla="val 53226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5" y="1303016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tx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>
                <a:solidFill>
                  <a:schemeClr val="tx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5" y="2942864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7"/>
      <p:bldP grpId="0" spid="35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可行性分析</a:t>
            </a:r>
          </a:p>
        </p:txBody>
      </p:sp>
      <p:sp>
        <p:nvSpPr>
          <p:cNvPr descr="FD1DDF730CE4456e89755B07FE1653D0# #Rectangle 13" id="37" name="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gdLst>
              <a:gd fmla="*/ 2366 w 4733" name="T0"/>
              <a:gd fmla="*/ 0 h 6775" name="T1"/>
              <a:gd fmla="*/ 4733 w 4733" name="T2"/>
              <a:gd fmla="*/ 2366 h 6775" name="T3"/>
              <a:gd fmla="*/ 4375 w 4733" name="T4"/>
              <a:gd fmla="*/ 3618 h 6775" name="T5"/>
              <a:gd fmla="*/ 4375 w 4733" name="T6"/>
              <a:gd fmla="*/ 3618 h 6775" name="T7"/>
              <a:gd fmla="*/ 4364 w 4733" name="T8"/>
              <a:gd fmla="*/ 3635 h 6775" name="T9"/>
              <a:gd fmla="*/ 4358 w 4733" name="T10"/>
              <a:gd fmla="*/ 3645 h 6775" name="T11"/>
              <a:gd fmla="*/ 2366 w 4733" name="T12"/>
              <a:gd fmla="*/ 6775 h 6775" name="T13"/>
              <a:gd fmla="*/ 375 w 4733" name="T14"/>
              <a:gd fmla="*/ 3645 h 6775" name="T15"/>
              <a:gd fmla="*/ 369 w 4733" name="T16"/>
              <a:gd fmla="*/ 3635 h 6775" name="T17"/>
              <a:gd fmla="*/ 357 w 4733" name="T18"/>
              <a:gd fmla="*/ 3618 h 6775" name="T19"/>
              <a:gd fmla="*/ 357 w 4733" name="T20"/>
              <a:gd fmla="*/ 3618 h 6775" name="T21"/>
              <a:gd fmla="*/ 0 w 4733" name="T22"/>
              <a:gd fmla="*/ 2366 h 6775" name="T23"/>
              <a:gd fmla="*/ 2366 w 4733" name="T24"/>
              <a:gd fmla="*/ 0 h 677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775" w="4733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gdLst>
              <a:gd fmla="*/ 2366 w 4733" name="T0"/>
              <a:gd fmla="*/ 6776 h 6776" name="T1"/>
              <a:gd fmla="*/ 4733 w 4733" name="T2"/>
              <a:gd fmla="*/ 4409 h 6776" name="T3"/>
              <a:gd fmla="*/ 4375 w 4733" name="T4"/>
              <a:gd fmla="*/ 3158 h 6776" name="T5"/>
              <a:gd fmla="*/ 4375 w 4733" name="T6"/>
              <a:gd fmla="*/ 3158 h 6776" name="T7"/>
              <a:gd fmla="*/ 4364 w 4733" name="T8"/>
              <a:gd fmla="*/ 3140 h 6776" name="T9"/>
              <a:gd fmla="*/ 4358 w 4733" name="T10"/>
              <a:gd fmla="*/ 3130 h 6776" name="T11"/>
              <a:gd fmla="*/ 2366 w 4733" name="T12"/>
              <a:gd fmla="*/ 0 h 6776" name="T13"/>
              <a:gd fmla="*/ 375 w 4733" name="T14"/>
              <a:gd fmla="*/ 3130 h 6776" name="T15"/>
              <a:gd fmla="*/ 369 w 4733" name="T16"/>
              <a:gd fmla="*/ 3140 h 6776" name="T17"/>
              <a:gd fmla="*/ 357 w 4733" name="T18"/>
              <a:gd fmla="*/ 3158 h 6776" name="T19"/>
              <a:gd fmla="*/ 357 w 4733" name="T20"/>
              <a:gd fmla="*/ 3158 h 6776" name="T21"/>
              <a:gd fmla="*/ 0 w 4733" name="T22"/>
              <a:gd fmla="*/ 4409 h 6776" name="T23"/>
              <a:gd fmla="*/ 2366 w 4733" name="T24"/>
              <a:gd fmla="*/ 6776 h 677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775" w="4733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gdLst>
              <a:gd fmla="*/ 655 w 6517" name="T0"/>
              <a:gd fmla="*/ 1516 h 5082" name="T1"/>
              <a:gd fmla="*/ 3889 w 6517" name="T2"/>
              <a:gd fmla="*/ 655 h 5082" name="T3"/>
              <a:gd fmla="*/ 4792 w 6517" name="T4"/>
              <a:gd fmla="*/ 1592 h 5082" name="T5"/>
              <a:gd fmla="*/ 4792 w 6517" name="T6"/>
              <a:gd fmla="*/ 1592 h 5082" name="T7"/>
              <a:gd fmla="*/ 4802 w 6517" name="T8"/>
              <a:gd fmla="*/ 1610 h 5082" name="T9"/>
              <a:gd fmla="*/ 4808 w 6517" name="T10"/>
              <a:gd fmla="*/ 1621 h 5082" name="T11"/>
              <a:gd fmla="*/ 6517 w 6517" name="T12"/>
              <a:gd fmla="*/ 4913 h 5082" name="T13"/>
              <a:gd fmla="*/ 2811 w 6517" name="T14"/>
              <a:gd fmla="*/ 5067 h 5082" name="T15"/>
              <a:gd fmla="*/ 2799 w 6517" name="T16"/>
              <a:gd fmla="*/ 5067 h 5082" name="T17"/>
              <a:gd fmla="*/ 2778 w 6517" name="T18"/>
              <a:gd fmla="*/ 5068 h 5082" name="T19"/>
              <a:gd fmla="*/ 2778 w 6517" name="T20"/>
              <a:gd fmla="*/ 5068 h 5082" name="T21"/>
              <a:gd fmla="*/ 1516 w 6517" name="T22"/>
              <a:gd fmla="*/ 4750 h 5082" name="T23"/>
              <a:gd fmla="*/ 655 w 6517" name="T24"/>
              <a:gd fmla="*/ 1516 h 50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2" w="6517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gdLst>
              <a:gd fmla="*/ 5863 w 6518" name="T0"/>
              <a:gd fmla="*/ 3566 h 5082" name="T1"/>
              <a:gd fmla="*/ 5002 w 6518" name="T2"/>
              <a:gd fmla="*/ 332 h 5082" name="T3"/>
              <a:gd fmla="*/ 3740 w 6518" name="T4"/>
              <a:gd fmla="*/ 14 h 5082" name="T5"/>
              <a:gd fmla="*/ 3740 w 6518" name="T6"/>
              <a:gd fmla="*/ 14 h 5082" name="T7"/>
              <a:gd fmla="*/ 3719 w 6518" name="T8"/>
              <a:gd fmla="*/ 14 h 5082" name="T9"/>
              <a:gd fmla="*/ 3707 w 6518" name="T10"/>
              <a:gd fmla="*/ 15 h 5082" name="T11"/>
              <a:gd fmla="*/ 0 w 6518" name="T12"/>
              <a:gd fmla="*/ 168 h 5082" name="T13"/>
              <a:gd fmla="*/ 1710 w 6518" name="T14"/>
              <a:gd fmla="*/ 3461 h 5082" name="T15"/>
              <a:gd fmla="*/ 1715 w 6518" name="T16"/>
              <a:gd fmla="*/ 3471 h 5082" name="T17"/>
              <a:gd fmla="*/ 1725 w 6518" name="T18"/>
              <a:gd fmla="*/ 3490 h 5082" name="T19"/>
              <a:gd fmla="*/ 1725 w 6518" name="T20"/>
              <a:gd fmla="*/ 3490 h 5082" name="T21"/>
              <a:gd fmla="*/ 2628 w 6518" name="T22"/>
              <a:gd fmla="*/ 4427 h 5082" name="T23"/>
              <a:gd fmla="*/ 5863 w 6518" name="T24"/>
              <a:gd fmla="*/ 3566 h 508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2" w="6518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gdLst>
              <a:gd fmla="*/ 653 w 6523" name="T0"/>
              <a:gd fmla="*/ 3563 h 5083" name="T1"/>
              <a:gd fmla="*/ 1521 w 6523" name="T2"/>
              <a:gd fmla="*/ 331 h 5083" name="T3"/>
              <a:gd fmla="*/ 2783 w 6523" name="T4"/>
              <a:gd fmla="*/ 15 h 5083" name="T5"/>
              <a:gd fmla="*/ 2783 w 6523" name="T6"/>
              <a:gd fmla="*/ 15 h 5083" name="T7"/>
              <a:gd fmla="*/ 2805 w 6523" name="T8"/>
              <a:gd fmla="*/ 16 h 5083" name="T9"/>
              <a:gd fmla="*/ 2816 w 6523" name="T10"/>
              <a:gd fmla="*/ 17 h 5083" name="T11"/>
              <a:gd fmla="*/ 6523 w 6523" name="T12"/>
              <a:gd fmla="*/ 178 h 5083" name="T13"/>
              <a:gd fmla="*/ 4806 w 6523" name="T14"/>
              <a:gd fmla="*/ 3467 h 5083" name="T15"/>
              <a:gd fmla="*/ 4800 w 6523" name="T16"/>
              <a:gd fmla="*/ 3477 h 5083" name="T17"/>
              <a:gd fmla="*/ 4791 w 6523" name="T18"/>
              <a:gd fmla="*/ 3496 h 5083" name="T19"/>
              <a:gd fmla="*/ 4790 w 6523" name="T20"/>
              <a:gd fmla="*/ 3496 h 5083" name="T21"/>
              <a:gd fmla="*/ 3885 w 6523" name="T22"/>
              <a:gd fmla="*/ 4431 h 5083" name="T23"/>
              <a:gd fmla="*/ 653 w 6523" name="T24"/>
              <a:gd fmla="*/ 3563 h 508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3" w="6522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gdLst>
              <a:gd fmla="*/ 5870 w 6522" name="T0"/>
              <a:gd fmla="*/ 1521 h 5083" name="T1"/>
              <a:gd fmla="*/ 2637 w 6522" name="T2"/>
              <a:gd fmla="*/ 653 h 5083" name="T3"/>
              <a:gd fmla="*/ 1732 w 6522" name="T4"/>
              <a:gd fmla="*/ 1588 h 5083" name="T5"/>
              <a:gd fmla="*/ 1732 w 6522" name="T6"/>
              <a:gd fmla="*/ 1588 h 5083" name="T7"/>
              <a:gd fmla="*/ 1722 w 6522" name="T8"/>
              <a:gd fmla="*/ 1606 h 5083" name="T9"/>
              <a:gd fmla="*/ 1717 w 6522" name="T10"/>
              <a:gd fmla="*/ 1617 h 5083" name="T11"/>
              <a:gd fmla="*/ 0 w 6522" name="T12"/>
              <a:gd fmla="*/ 4905 h 5083" name="T13"/>
              <a:gd fmla="*/ 3706 w 6522" name="T14"/>
              <a:gd fmla="*/ 5067 h 5083" name="T15"/>
              <a:gd fmla="*/ 3718 w 6522" name="T16"/>
              <a:gd fmla="*/ 5068 h 5083" name="T17"/>
              <a:gd fmla="*/ 3739 w 6522" name="T18"/>
              <a:gd fmla="*/ 5068 h 5083" name="T19"/>
              <a:gd fmla="*/ 3739 w 6522" name="T20"/>
              <a:gd fmla="*/ 5068 h 5083" name="T21"/>
              <a:gd fmla="*/ 5002 w 6522" name="T22"/>
              <a:gd fmla="*/ 4753 h 5083" name="T23"/>
              <a:gd fmla="*/ 5870 w 6522" name="T24"/>
              <a:gd fmla="*/ 1521 h 508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5083" w="6522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9" name="TextBox 48"/>
          <p:cNvSpPr txBox="1"/>
          <p:nvPr/>
        </p:nvSpPr>
        <p:spPr>
          <a:xfrm>
            <a:off x="4595347" y="227368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1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88452" y="2671147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2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92863" y="3009915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3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72131" y="3011241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1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70020" y="263282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2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60743" y="2302489"/>
            <a:ext cx="360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accent3">
                    <a:lumMod val="60000"/>
                    <a:lumOff val="40000"/>
                  </a:schemeClr>
                </a:solidFill>
                <a:latin charset="-128" pitchFamily="34" typeface="Kozuka Gothic Pr6N M"/>
                <a:ea charset="-128" pitchFamily="34" typeface="Kozuka Gothic Pr6N M"/>
              </a:rPr>
              <a:t>06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7" y="1349443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descr="FD1DDF730CE4456e89755B07FE1653D0# #Rectangle 13" id="59" name="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descr="FD1DDF730CE4456e89755B07FE1653D0# #Rectangle 13" id="61" name="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6137" y="363663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 smtClean="0" sz="160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descr="FD1DDF730CE4456e89755B07FE1653D0# #Rectangle 13" id="63" name="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descr="FD1DDF730CE4456e89755B07FE1653D0# #Rectangle 13" id="65" name="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descr="FD1DDF730CE4456e89755B07FE1653D0# #Rectangle 13" id="67" name="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单击此处添加简短说明，添加简短文字，</a:t>
            </a: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altLang="en-US" lang="zh-CN" smtClean="0" sz="1000">
                <a:latin charset="-122" pitchFamily="65" typeface="方正兰亭纤黑简体"/>
                <a:ea charset="-122" pitchFamily="65" typeface="方正兰亭纤黑简体"/>
              </a:rPr>
              <a:t>具体文字添加此处。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20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mtClean="0" sz="160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gdLst>
              <a:gd fmla="*/ 1063385 w 1944000" name="connsiteX0"/>
              <a:gd fmla="*/ 1082014 h 1944000" name="connsiteY0"/>
              <a:gd fmla="*/ 1093900 w 1944000" name="connsiteX1"/>
              <a:gd fmla="*/ 1089952 h 1944000" name="connsiteY1"/>
              <a:gd fmla="*/ 1121871 w 1944000" name="connsiteX2"/>
              <a:gd fmla="*/ 1097572 h 1944000" name="connsiteY2"/>
              <a:gd fmla="*/ 1146982 w 1944000" name="connsiteX3"/>
              <a:gd fmla="*/ 1104557 h 1944000" name="connsiteY3"/>
              <a:gd fmla="*/ 1169550 w 1944000" name="connsiteX4"/>
              <a:gd fmla="*/ 1111542 h 1944000" name="connsiteY4"/>
              <a:gd fmla="*/ 1188940 w 1944000" name="connsiteX5"/>
              <a:gd fmla="*/ 1118209 h 1944000" name="connsiteY5"/>
              <a:gd fmla="*/ 1205469 w 1944000" name="connsiteX6"/>
              <a:gd fmla="*/ 1124559 h 1944000" name="connsiteY6"/>
              <a:gd fmla="*/ 1212779 w 1944000" name="connsiteX7"/>
              <a:gd fmla="*/ 1127734 h 1944000" name="connsiteY7"/>
              <a:gd fmla="*/ 1219137 w 1944000" name="connsiteX8"/>
              <a:gd fmla="*/ 1130592 h 1944000" name="connsiteY8"/>
              <a:gd fmla="*/ 1225176 w 1944000" name="connsiteX9"/>
              <a:gd fmla="*/ 1133449 h 1944000" name="connsiteY9"/>
              <a:gd fmla="*/ 1230262 w 1944000" name="connsiteX10"/>
              <a:gd fmla="*/ 1136307 h 1944000" name="connsiteY10"/>
              <a:gd fmla="*/ 1238526 w 1944000" name="connsiteX11"/>
              <a:gd fmla="*/ 1141704 h 1944000" name="connsiteY11"/>
              <a:gd fmla="*/ 1245837 w 1944000" name="connsiteX12"/>
              <a:gd fmla="*/ 1146784 h 1944000" name="connsiteY12"/>
              <a:gd fmla="*/ 1253148 w 1944000" name="connsiteX13"/>
              <a:gd fmla="*/ 1152499 h 1944000" name="connsiteY13"/>
              <a:gd fmla="*/ 1259823 w 1944000" name="connsiteX14"/>
              <a:gd fmla="*/ 1158532 h 1944000" name="connsiteY14"/>
              <a:gd fmla="*/ 1265862 w 1944000" name="connsiteX15"/>
              <a:gd fmla="*/ 1164564 h 1944000" name="connsiteY15"/>
              <a:gd fmla="*/ 1271266 w 1944000" name="connsiteX16"/>
              <a:gd fmla="*/ 1170914 h 1944000" name="connsiteY16"/>
              <a:gd fmla="*/ 1276351 w 1944000" name="connsiteX17"/>
              <a:gd fmla="*/ 1177582 h 1944000" name="connsiteY17"/>
              <a:gd fmla="*/ 1280801 w 1944000" name="connsiteX18"/>
              <a:gd fmla="*/ 1184567 h 1944000" name="connsiteY18"/>
              <a:gd fmla="*/ 1284934 w 1944000" name="connsiteX19"/>
              <a:gd fmla="*/ 1191234 h 1944000" name="connsiteY19"/>
              <a:gd fmla="*/ 1288112 w 1944000" name="connsiteX20"/>
              <a:gd fmla="*/ 1198537 h 1944000" name="connsiteY20"/>
              <a:gd fmla="*/ 1291291 w 1944000" name="connsiteX21"/>
              <a:gd fmla="*/ 1206157 h 1944000" name="connsiteY21"/>
              <a:gd fmla="*/ 1293516 w 1944000" name="connsiteX22"/>
              <a:gd fmla="*/ 1214094 h 1944000" name="connsiteY22"/>
              <a:gd fmla="*/ 1295423 w 1944000" name="connsiteX23"/>
              <a:gd fmla="*/ 1222032 h 1944000" name="connsiteY23"/>
              <a:gd fmla="*/ 1296694 w 1944000" name="connsiteX24"/>
              <a:gd fmla="*/ 1230287 h 1944000" name="connsiteY24"/>
              <a:gd fmla="*/ 1297330 w 1944000" name="connsiteX25"/>
              <a:gd fmla="*/ 1238859 h 1944000" name="connsiteY25"/>
              <a:gd fmla="*/ 1297648 w 1944000" name="connsiteX26"/>
              <a:gd fmla="*/ 1247432 h 1944000" name="connsiteY26"/>
              <a:gd fmla="*/ 1297330 w 1944000" name="connsiteX27"/>
              <a:gd fmla="*/ 1257275 h 1944000" name="connsiteY27"/>
              <a:gd fmla="*/ 1296377 w 1944000" name="connsiteX28"/>
              <a:gd fmla="*/ 1266800 h 1944000" name="connsiteY28"/>
              <a:gd fmla="*/ 1295105 w 1944000" name="connsiteX29"/>
              <a:gd fmla="*/ 1276007 h 1944000" name="connsiteY29"/>
              <a:gd fmla="*/ 1292880 w 1944000" name="connsiteX30"/>
              <a:gd fmla="*/ 1285215 h 1944000" name="connsiteY30"/>
              <a:gd fmla="*/ 1290019 w 1944000" name="connsiteX31"/>
              <a:gd fmla="*/ 1294422 h 1944000" name="connsiteY31"/>
              <a:gd fmla="*/ 1286841 w 1944000" name="connsiteX32"/>
              <a:gd fmla="*/ 1303312 h 1944000" name="connsiteY32"/>
              <a:gd fmla="*/ 1283344 w 1944000" name="connsiteX33"/>
              <a:gd fmla="*/ 1312202 h 1944000" name="connsiteY33"/>
              <a:gd fmla="*/ 1278576 w 1944000" name="connsiteX34"/>
              <a:gd fmla="*/ 1320775 h 1944000" name="connsiteY34"/>
              <a:gd fmla="*/ 1273808 w 1944000" name="connsiteX35"/>
              <a:gd fmla="*/ 1329347 h 1944000" name="connsiteY35"/>
              <a:gd fmla="*/ 1267769 w 1944000" name="connsiteX36"/>
              <a:gd fmla="*/ 1337602 h 1944000" name="connsiteY36"/>
              <a:gd fmla="*/ 1261412 w 1944000" name="connsiteX37"/>
              <a:gd fmla="*/ 1345857 h 1944000" name="connsiteY37"/>
              <a:gd fmla="*/ 1254737 w 1944000" name="connsiteX38"/>
              <a:gd fmla="*/ 1353795 h 1944000" name="connsiteY38"/>
              <a:gd fmla="*/ 1247426 w 1944000" name="connsiteX39"/>
              <a:gd fmla="*/ 1361732 h 1944000" name="connsiteY39"/>
              <a:gd fmla="*/ 1239162 w 1944000" name="connsiteX40"/>
              <a:gd fmla="*/ 1369670 h 1944000" name="connsiteY40"/>
              <a:gd fmla="*/ 1230580 w 1944000" name="connsiteX41"/>
              <a:gd fmla="*/ 1376655 h 1944000" name="connsiteY41"/>
              <a:gd fmla="*/ 1221362 w 1944000" name="connsiteX42"/>
              <a:gd fmla="*/ 1384275 h 1944000" name="connsiteY42"/>
              <a:gd fmla="*/ 1214051 w 1944000" name="connsiteX43"/>
              <a:gd fmla="*/ 1389672 h 1944000" name="connsiteY43"/>
              <a:gd fmla="*/ 1206422 w 1944000" name="connsiteX44"/>
              <a:gd fmla="*/ 1394435 h 1944000" name="connsiteY44"/>
              <a:gd fmla="*/ 1198476 w 1944000" name="connsiteX45"/>
              <a:gd fmla="*/ 1399515 h 1944000" name="connsiteY45"/>
              <a:gd fmla="*/ 1190211 w 1944000" name="connsiteX46"/>
              <a:gd fmla="*/ 1403960 h 1944000" name="connsiteY46"/>
              <a:gd fmla="*/ 1181311 w 1944000" name="connsiteX47"/>
              <a:gd fmla="*/ 1408087 h 1944000" name="connsiteY47"/>
              <a:gd fmla="*/ 1172411 w 1944000" name="connsiteX48"/>
              <a:gd fmla="*/ 1411897 h 1944000" name="connsiteY48"/>
              <a:gd fmla="*/ 1163193 w 1944000" name="connsiteX49"/>
              <a:gd fmla="*/ 1416025 h 1944000" name="connsiteY49"/>
              <a:gd fmla="*/ 1153340 w 1944000" name="connsiteX50"/>
              <a:gd fmla="*/ 1419517 h 1944000" name="connsiteY50"/>
              <a:gd fmla="*/ 1143486 w 1944000" name="connsiteX51"/>
              <a:gd fmla="*/ 1422692 h 1944000" name="connsiteY51"/>
              <a:gd fmla="*/ 1132997 w 1944000" name="connsiteX52"/>
              <a:gd fmla="*/ 1425867 h 1944000" name="connsiteY52"/>
              <a:gd fmla="*/ 1122189 w 1944000" name="connsiteX53"/>
              <a:gd fmla="*/ 1428407 h 1944000" name="connsiteY53"/>
              <a:gd fmla="*/ 1111064 w 1944000" name="connsiteX54"/>
              <a:gd fmla="*/ 1431265 h 1944000" name="connsiteY54"/>
              <a:gd fmla="*/ 1099621 w 1944000" name="connsiteX55"/>
              <a:gd fmla="*/ 1433487 h 1944000" name="connsiteY55"/>
              <a:gd fmla="*/ 1087860 w 1944000" name="connsiteX56"/>
              <a:gd fmla="*/ 1435392 h 1944000" name="connsiteY56"/>
              <a:gd fmla="*/ 1075782 w 1944000" name="connsiteX57"/>
              <a:gd fmla="*/ 1436980 h 1944000" name="connsiteY57"/>
              <a:gd fmla="*/ 1063385 w 1944000" name="connsiteX58"/>
              <a:gd fmla="*/ 1438567 h 1944000" name="connsiteY58"/>
              <a:gd fmla="*/ 880616 w 1944000" name="connsiteX59"/>
              <a:gd fmla="*/ 505752 h 1944000" name="connsiteY59"/>
              <a:gd fmla="*/ 880616 w 1944000" name="connsiteX60"/>
              <a:gd fmla="*/ 814362 h 1944000" name="connsiteY60"/>
              <a:gd fmla="*/ 847241 w 1944000" name="connsiteX61"/>
              <a:gd fmla="*/ 805789 h 1944000" name="connsiteY61"/>
              <a:gd fmla="*/ 820223 w 1944000" name="connsiteX62"/>
              <a:gd fmla="*/ 798804 h 1944000" name="connsiteY62"/>
              <a:gd fmla="*/ 799879 w 1944000" name="connsiteX63"/>
              <a:gd fmla="*/ 793089 h 1944000" name="connsiteY63"/>
              <a:gd fmla="*/ 785894 w 1944000" name="connsiteX64"/>
              <a:gd fmla="*/ 788327 h 1944000" name="connsiteY64"/>
              <a:gd fmla="*/ 771590 w 1944000" name="connsiteX65"/>
              <a:gd fmla="*/ 782929 h 1944000" name="connsiteY65"/>
              <a:gd fmla="*/ 757922 w 1944000" name="connsiteX66"/>
              <a:gd fmla="*/ 776897 h 1944000" name="connsiteY66"/>
              <a:gd fmla="*/ 745843 w 1944000" name="connsiteX67"/>
              <a:gd fmla="*/ 770229 h 1944000" name="connsiteY67"/>
              <a:gd fmla="*/ 739804 w 1944000" name="connsiteX68"/>
              <a:gd fmla="*/ 767054 h 1944000" name="connsiteY68"/>
              <a:gd fmla="*/ 734400 w 1944000" name="connsiteX69"/>
              <a:gd fmla="*/ 763879 h 1944000" name="connsiteY69"/>
              <a:gd fmla="*/ 728679 w 1944000" name="connsiteX70"/>
              <a:gd fmla="*/ 760069 h 1944000" name="connsiteY70"/>
              <a:gd fmla="*/ 723593 w 1944000" name="connsiteX71"/>
              <a:gd fmla="*/ 756577 h 1944000" name="connsiteY71"/>
              <a:gd fmla="*/ 718825 w 1944000" name="connsiteX72"/>
              <a:gd fmla="*/ 752767 h 1944000" name="connsiteY72"/>
              <a:gd fmla="*/ 714057 w 1944000" name="connsiteX73"/>
              <a:gd fmla="*/ 749274 h 1944000" name="connsiteY73"/>
              <a:gd fmla="*/ 709925 w 1944000" name="connsiteX74"/>
              <a:gd fmla="*/ 745464 h 1944000" name="connsiteY74"/>
              <a:gd fmla="*/ 705475 w 1944000" name="connsiteX75"/>
              <a:gd fmla="*/ 741337 h 1944000" name="connsiteY75"/>
              <a:gd fmla="*/ 701979 w 1944000" name="connsiteX76"/>
              <a:gd fmla="*/ 737209 h 1944000" name="connsiteY76"/>
              <a:gd fmla="*/ 698164 w 1944000" name="connsiteX77"/>
              <a:gd fmla="*/ 733082 h 1944000" name="connsiteY77"/>
              <a:gd fmla="*/ 694668 w 1944000" name="connsiteX78"/>
              <a:gd fmla="*/ 728954 h 1944000" name="connsiteY78"/>
              <a:gd fmla="*/ 691807 w 1944000" name="connsiteX79"/>
              <a:gd fmla="*/ 724827 h 1944000" name="connsiteY79"/>
              <a:gd fmla="*/ 688629 w 1944000" name="connsiteX80"/>
              <a:gd fmla="*/ 720699 h 1944000" name="connsiteY80"/>
              <a:gd fmla="*/ 686086 w 1944000" name="connsiteX81"/>
              <a:gd fmla="*/ 716254 h 1944000" name="connsiteY81"/>
              <a:gd fmla="*/ 683543 w 1944000" name="connsiteX82"/>
              <a:gd fmla="*/ 712127 h 1944000" name="connsiteY82"/>
              <a:gd fmla="*/ 681000 w 1944000" name="connsiteX83"/>
              <a:gd fmla="*/ 707682 h 1944000" name="connsiteY83"/>
              <a:gd fmla="*/ 679093 w 1944000" name="connsiteX84"/>
              <a:gd fmla="*/ 703237 h 1944000" name="connsiteY84"/>
              <a:gd fmla="*/ 677186 w 1944000" name="connsiteX85"/>
              <a:gd fmla="*/ 698474 h 1944000" name="connsiteY85"/>
              <a:gd fmla="*/ 675596 w 1944000" name="connsiteX86"/>
              <a:gd fmla="*/ 694347 h 1944000" name="connsiteY86"/>
              <a:gd fmla="*/ 674325 w 1944000" name="connsiteX87"/>
              <a:gd fmla="*/ 689584 h 1944000" name="connsiteY87"/>
              <a:gd fmla="*/ 673053 w 1944000" name="connsiteX88"/>
              <a:gd fmla="*/ 684822 h 1944000" name="connsiteY88"/>
              <a:gd fmla="*/ 671782 w 1944000" name="connsiteX89"/>
              <a:gd fmla="*/ 680059 h 1944000" name="connsiteY89"/>
              <a:gd fmla="*/ 671146 w 1944000" name="connsiteX90"/>
              <a:gd fmla="*/ 675297 h 1944000" name="connsiteY90"/>
              <a:gd fmla="*/ 670511 w 1944000" name="connsiteX91"/>
              <a:gd fmla="*/ 670217 h 1944000" name="connsiteY91"/>
              <a:gd fmla="*/ 670193 w 1944000" name="connsiteX92"/>
              <a:gd fmla="*/ 665137 h 1944000" name="connsiteY92"/>
              <a:gd fmla="*/ 670193 w 1944000" name="connsiteX93"/>
              <a:gd fmla="*/ 660374 h 1944000" name="connsiteY93"/>
              <a:gd fmla="*/ 670511 w 1944000" name="connsiteX94"/>
              <a:gd fmla="*/ 652437 h 1944000" name="connsiteY94"/>
              <a:gd fmla="*/ 671146 w 1944000" name="connsiteX95"/>
              <a:gd fmla="*/ 644499 h 1944000" name="connsiteY95"/>
              <a:gd fmla="*/ 672736 w 1944000" name="connsiteX96"/>
              <a:gd fmla="*/ 636879 h 1944000" name="connsiteY96"/>
              <a:gd fmla="*/ 674643 w 1944000" name="connsiteX97"/>
              <a:gd fmla="*/ 629259 h 1944000" name="connsiteY97"/>
              <a:gd fmla="*/ 676868 w 1944000" name="connsiteX98"/>
              <a:gd fmla="*/ 622274 h 1944000" name="connsiteY98"/>
              <a:gd fmla="*/ 679728 w 1944000" name="connsiteX99"/>
              <a:gd fmla="*/ 614972 h 1944000" name="connsiteY99"/>
              <a:gd fmla="*/ 683225 w 1944000" name="connsiteX100"/>
              <a:gd fmla="*/ 607669 h 1944000" name="connsiteY100"/>
              <a:gd fmla="*/ 687039 w 1944000" name="connsiteX101"/>
              <a:gd fmla="*/ 600684 h 1944000" name="connsiteY101"/>
              <a:gd fmla="*/ 691807 w 1944000" name="connsiteX102"/>
              <a:gd fmla="*/ 593699 h 1944000" name="connsiteY102"/>
              <a:gd fmla="*/ 696575 w 1944000" name="connsiteX103"/>
              <a:gd fmla="*/ 587349 h 1944000" name="connsiteY103"/>
              <a:gd fmla="*/ 702297 w 1944000" name="connsiteX104"/>
              <a:gd fmla="*/ 580682 h 1944000" name="connsiteY104"/>
              <a:gd fmla="*/ 708336 w 1944000" name="connsiteX105"/>
              <a:gd fmla="*/ 574014 h 1944000" name="connsiteY105"/>
              <a:gd fmla="*/ 714693 w 1944000" name="connsiteX106"/>
              <a:gd fmla="*/ 567664 h 1944000" name="connsiteY106"/>
              <a:gd fmla="*/ 722004 w 1944000" name="connsiteX107"/>
              <a:gd fmla="*/ 561632 h 1944000" name="connsiteY107"/>
              <a:gd fmla="*/ 729632 w 1944000" name="connsiteX108"/>
              <a:gd fmla="*/ 555282 h 1944000" name="connsiteY108"/>
              <a:gd fmla="*/ 737897 w 1944000" name="connsiteX109"/>
              <a:gd fmla="*/ 549249 h 1944000" name="connsiteY109"/>
              <a:gd fmla="*/ 743936 w 1944000" name="connsiteX110"/>
              <a:gd fmla="*/ 545122 h 1944000" name="connsiteY110"/>
              <a:gd fmla="*/ 750293 w 1944000" name="connsiteX111"/>
              <a:gd fmla="*/ 540994 h 1944000" name="connsiteY111"/>
              <a:gd fmla="*/ 757286 w 1944000" name="connsiteX112"/>
              <a:gd fmla="*/ 537502 h 1944000" name="connsiteY112"/>
              <a:gd fmla="*/ 764597 w 1944000" name="connsiteX113"/>
              <a:gd fmla="*/ 533692 h 1944000" name="connsiteY113"/>
              <a:gd fmla="*/ 772544 w 1944000" name="connsiteX114"/>
              <a:gd fmla="*/ 530517 h 1944000" name="connsiteY114"/>
              <a:gd fmla="*/ 780490 w 1944000" name="connsiteX115"/>
              <a:gd fmla="*/ 527342 h 1944000" name="connsiteY115"/>
              <a:gd fmla="*/ 789072 w 1944000" name="connsiteX116"/>
              <a:gd fmla="*/ 524167 h 1944000" name="connsiteY116"/>
              <a:gd fmla="*/ 797654 w 1944000" name="connsiteX117"/>
              <a:gd fmla="*/ 521627 h 1944000" name="connsiteY117"/>
              <a:gd fmla="*/ 806872 w 1944000" name="connsiteX118"/>
              <a:gd fmla="*/ 519087 h 1944000" name="connsiteY118"/>
              <a:gd fmla="*/ 816408 w 1944000" name="connsiteX119"/>
              <a:gd fmla="*/ 516229 h 1944000" name="connsiteY119"/>
              <a:gd fmla="*/ 825944 w 1944000" name="connsiteX120"/>
              <a:gd fmla="*/ 514324 h 1944000" name="connsiteY120"/>
              <a:gd fmla="*/ 836116 w 1944000" name="connsiteX121"/>
              <a:gd fmla="*/ 512102 h 1944000" name="connsiteY121"/>
              <a:gd fmla="*/ 846923 w 1944000" name="connsiteX122"/>
              <a:gd fmla="*/ 510514 h 1944000" name="connsiteY122"/>
              <a:gd fmla="*/ 858048 w 1944000" name="connsiteX123"/>
              <a:gd fmla="*/ 508927 h 1944000" name="connsiteY123"/>
              <a:gd fmla="*/ 869173 w 1944000" name="connsiteX124"/>
              <a:gd fmla="*/ 507022 h 1944000" name="connsiteY124"/>
              <a:gd fmla="*/ 880616 w 1944000" name="connsiteX125"/>
              <a:gd fmla="*/ 217144 h 1944000" name="connsiteY125"/>
              <a:gd fmla="*/ 880616 w 1944000" name="connsiteX126"/>
              <a:gd fmla="*/ 333984 h 1944000" name="connsiteY126"/>
              <a:gd fmla="*/ 863451 w 1944000" name="connsiteX127"/>
              <a:gd fmla="*/ 335254 h 1944000" name="connsiteY127"/>
              <a:gd fmla="*/ 846287 w 1944000" name="connsiteX128"/>
              <a:gd fmla="*/ 337159 h 1944000" name="connsiteY128"/>
              <a:gd fmla="*/ 829440 w 1944000" name="connsiteX129"/>
              <a:gd fmla="*/ 339382 h 1944000" name="connsiteY129"/>
              <a:gd fmla="*/ 812912 w 1944000" name="connsiteX130"/>
              <a:gd fmla="*/ 341922 h 1944000" name="connsiteY130"/>
              <a:gd fmla="*/ 796701 w 1944000" name="connsiteX131"/>
              <a:gd fmla="*/ 344779 h 1944000" name="connsiteY131"/>
              <a:gd fmla="*/ 780490 w 1944000" name="connsiteX132"/>
              <a:gd fmla="*/ 347954 h 1944000" name="connsiteY132"/>
              <a:gd fmla="*/ 764279 w 1944000" name="connsiteX133"/>
              <a:gd fmla="*/ 351764 h 1944000" name="connsiteY133"/>
              <a:gd fmla="*/ 748386 w 1944000" name="connsiteX134"/>
              <a:gd fmla="*/ 355892 h 1944000" name="connsiteY134"/>
              <a:gd fmla="*/ 726136 w 1944000" name="connsiteX135"/>
              <a:gd fmla="*/ 362242 h 1944000" name="connsiteY135"/>
              <a:gd fmla="*/ 704839 w 1944000" name="connsiteX136"/>
              <a:gd fmla="*/ 368909 h 1944000" name="connsiteY136"/>
              <a:gd fmla="*/ 684814 w 1944000" name="connsiteX137"/>
              <a:gd fmla="*/ 375894 h 1944000" name="connsiteY137"/>
              <a:gd fmla="*/ 666061 w 1944000" name="connsiteX138"/>
              <a:gd fmla="*/ 383197 h 1944000" name="connsiteY138"/>
              <a:gd fmla="*/ 657160 w 1944000" name="connsiteX139"/>
              <a:gd fmla="*/ 387324 h 1944000" name="connsiteY139"/>
              <a:gd fmla="*/ 648260 w 1944000" name="connsiteX140"/>
              <a:gd fmla="*/ 391134 h 1944000" name="connsiteY140"/>
              <a:gd fmla="*/ 639996 w 1944000" name="connsiteX141"/>
              <a:gd fmla="*/ 395262 h 1944000" name="connsiteY141"/>
              <a:gd fmla="*/ 632050 w 1944000" name="connsiteX142"/>
              <a:gd fmla="*/ 399072 h 1944000" name="connsiteY142"/>
              <a:gd fmla="*/ 624103 w 1944000" name="connsiteX143"/>
              <a:gd fmla="*/ 403517 h 1944000" name="connsiteY143"/>
              <a:gd fmla="*/ 616792 w 1944000" name="connsiteX144"/>
              <a:gd fmla="*/ 407644 h 1944000" name="connsiteY144"/>
              <a:gd fmla="*/ 609481 w 1944000" name="connsiteX145"/>
              <a:gd fmla="*/ 412089 h 1944000" name="connsiteY145"/>
              <a:gd fmla="*/ 602806 w 1944000" name="connsiteX146"/>
              <a:gd fmla="*/ 416534 h 1944000" name="connsiteY146"/>
              <a:gd fmla="*/ 593906 w 1944000" name="connsiteX147"/>
              <a:gd fmla="*/ 422567 h 1944000" name="connsiteY147"/>
              <a:gd fmla="*/ 585642 w 1944000" name="connsiteX148"/>
              <a:gd fmla="*/ 428282 h 1944000" name="connsiteY148"/>
              <a:gd fmla="*/ 577060 w 1944000" name="connsiteX149"/>
              <a:gd fmla="*/ 434632 h 1944000" name="connsiteY149"/>
              <a:gd fmla="*/ 569113 w 1944000" name="connsiteX150"/>
              <a:gd fmla="*/ 440982 h 1944000" name="connsiteY150"/>
              <a:gd fmla="*/ 561167 w 1944000" name="connsiteX151"/>
              <a:gd fmla="*/ 447967 h 1944000" name="connsiteY151"/>
              <a:gd fmla="*/ 553538 w 1944000" name="connsiteX152"/>
              <a:gd fmla="*/ 454317 h 1944000" name="connsiteY152"/>
              <a:gd fmla="*/ 545910 w 1944000" name="connsiteX153"/>
              <a:gd fmla="*/ 461302 h 1944000" name="connsiteY153"/>
              <a:gd fmla="*/ 538917 w 1944000" name="connsiteX154"/>
              <a:gd fmla="*/ 468604 h 1944000" name="connsiteY154"/>
              <a:gd fmla="*/ 532241 w 1944000" name="connsiteX155"/>
              <a:gd fmla="*/ 475907 h 1944000" name="connsiteY155"/>
              <a:gd fmla="*/ 525249 w 1944000" name="connsiteX156"/>
              <a:gd fmla="*/ 483527 h 1944000" name="connsiteY156"/>
              <a:gd fmla="*/ 518891 w 1944000" name="connsiteX157"/>
              <a:gd fmla="*/ 491464 h 1944000" name="connsiteY157"/>
              <a:gd fmla="*/ 512534 w 1944000" name="connsiteX158"/>
              <a:gd fmla="*/ 499402 h 1944000" name="connsiteY158"/>
              <a:gd fmla="*/ 506813 w 1944000" name="connsiteX159"/>
              <a:gd fmla="*/ 507022 h 1944000" name="connsiteY159"/>
              <a:gd fmla="*/ 501091 w 1944000" name="connsiteX160"/>
              <a:gd fmla="*/ 515277 h 1944000" name="connsiteY160"/>
              <a:gd fmla="*/ 495370 w 1944000" name="connsiteX161"/>
              <a:gd fmla="*/ 523849 h 1944000" name="connsiteY161"/>
              <a:gd fmla="*/ 490284 w 1944000" name="connsiteX162"/>
              <a:gd fmla="*/ 532422 h 1944000" name="connsiteY162"/>
              <a:gd fmla="*/ 485198 w 1944000" name="connsiteX163"/>
              <a:gd fmla="*/ 541312 h 1944000" name="connsiteY163"/>
              <a:gd fmla="*/ 480430 w 1944000" name="connsiteX164"/>
              <a:gd fmla="*/ 550202 h 1944000" name="connsiteY164"/>
              <a:gd fmla="*/ 475980 w 1944000" name="connsiteX165"/>
              <a:gd fmla="*/ 559092 h 1944000" name="connsiteY165"/>
              <a:gd fmla="*/ 472166 w 1944000" name="connsiteX166"/>
              <a:gd fmla="*/ 568299 h 1944000" name="connsiteY166"/>
              <a:gd fmla="*/ 468352 w 1944000" name="connsiteX167"/>
              <a:gd fmla="*/ 577507 h 1944000" name="connsiteY167"/>
              <a:gd fmla="*/ 464855 w 1944000" name="connsiteX168"/>
              <a:gd fmla="*/ 586714 h 1944000" name="connsiteY168"/>
              <a:gd fmla="*/ 461994 w 1944000" name="connsiteX169"/>
              <a:gd fmla="*/ 596239 h 1944000" name="connsiteY169"/>
              <a:gd fmla="*/ 459134 w 1944000" name="connsiteX170"/>
              <a:gd fmla="*/ 605764 h 1944000" name="connsiteY170"/>
              <a:gd fmla="*/ 456591 w 1944000" name="connsiteX171"/>
              <a:gd fmla="*/ 615289 h 1944000" name="connsiteY171"/>
              <a:gd fmla="*/ 454684 w 1944000" name="connsiteX172"/>
              <a:gd fmla="*/ 624814 h 1944000" name="connsiteY172"/>
              <a:gd fmla="*/ 453094 w 1944000" name="connsiteX173"/>
              <a:gd fmla="*/ 634657 h 1944000" name="connsiteY173"/>
              <a:gd fmla="*/ 451187 w 1944000" name="connsiteX174"/>
              <a:gd fmla="*/ 644182 h 1944000" name="connsiteY174"/>
              <a:gd fmla="*/ 450234 w 1944000" name="connsiteX175"/>
              <a:gd fmla="*/ 654024 h 1944000" name="connsiteY175"/>
              <a:gd fmla="*/ 449280 w 1944000" name="connsiteX176"/>
              <a:gd fmla="*/ 664184 h 1944000" name="connsiteY176"/>
              <a:gd fmla="*/ 448962 w 1944000" name="connsiteX177"/>
              <a:gd fmla="*/ 674344 h 1944000" name="connsiteY177"/>
              <a:gd fmla="*/ 448644 w 1944000" name="connsiteX178"/>
              <a:gd fmla="*/ 684822 h 1944000" name="connsiteY178"/>
              <a:gd fmla="*/ 448962 w 1944000" name="connsiteX179"/>
              <a:gd fmla="*/ 695934 h 1944000" name="connsiteY179"/>
              <a:gd fmla="*/ 449598 w 1944000" name="connsiteX180"/>
              <a:gd fmla="*/ 706729 h 1944000" name="connsiteY180"/>
              <a:gd fmla="*/ 450552 w 1944000" name="connsiteX181"/>
              <a:gd fmla="*/ 717842 h 1944000" name="connsiteY181"/>
              <a:gd fmla="*/ 452141 w 1944000" name="connsiteX182"/>
              <a:gd fmla="*/ 728637 h 1944000" name="connsiteY182"/>
              <a:gd fmla="*/ 453730 w 1944000" name="connsiteX183"/>
              <a:gd fmla="*/ 739432 h 1944000" name="connsiteY183"/>
              <a:gd fmla="*/ 455955 w 1944000" name="connsiteX184"/>
              <a:gd fmla="*/ 749909 h 1944000" name="connsiteY184"/>
              <a:gd fmla="*/ 458180 w 1944000" name="connsiteX185"/>
              <a:gd fmla="*/ 760387 h 1944000" name="connsiteY185"/>
              <a:gd fmla="*/ 461359 w 1944000" name="connsiteX186"/>
              <a:gd fmla="*/ 770547 h 1944000" name="connsiteY186"/>
              <a:gd fmla="*/ 464537 w 1944000" name="connsiteX187"/>
              <a:gd fmla="*/ 781024 h 1944000" name="connsiteY187"/>
              <a:gd fmla="*/ 468352 w 1944000" name="connsiteX188"/>
              <a:gd fmla="*/ 791184 h 1944000" name="connsiteY188"/>
              <a:gd fmla="*/ 472484 w 1944000" name="connsiteX189"/>
              <a:gd fmla="*/ 801027 h 1944000" name="connsiteY189"/>
              <a:gd fmla="*/ 476934 w 1944000" name="connsiteX190"/>
              <a:gd fmla="*/ 810869 h 1944000" name="connsiteY190"/>
              <a:gd fmla="*/ 482020 w 1944000" name="connsiteX191"/>
              <a:gd fmla="*/ 820712 h 1944000" name="connsiteY191"/>
              <a:gd fmla="*/ 487423 w 1944000" name="connsiteX192"/>
              <a:gd fmla="*/ 830237 h 1944000" name="connsiteY192"/>
              <a:gd fmla="*/ 492827 w 1944000" name="connsiteX193"/>
              <a:gd fmla="*/ 839762 h 1944000" name="connsiteY193"/>
              <a:gd fmla="*/ 498866 w 1944000" name="connsiteX194"/>
              <a:gd fmla="*/ 848969 h 1944000" name="connsiteY194"/>
              <a:gd fmla="*/ 505541 w 1944000" name="connsiteX195"/>
              <a:gd fmla="*/ 858177 h 1944000" name="connsiteY195"/>
              <a:gd fmla="*/ 512216 w 1944000" name="connsiteX196"/>
              <a:gd fmla="*/ 867067 h 1944000" name="connsiteY196"/>
              <a:gd fmla="*/ 519527 w 1944000" name="connsiteX197"/>
              <a:gd fmla="*/ 875957 h 1944000" name="connsiteY197"/>
              <a:gd fmla="*/ 527156 w 1944000" name="connsiteX198"/>
              <a:gd fmla="*/ 884212 h 1944000" name="connsiteY198"/>
              <a:gd fmla="*/ 535102 w 1944000" name="connsiteX199"/>
              <a:gd fmla="*/ 892467 h 1944000" name="connsiteY199"/>
              <a:gd fmla="*/ 543367 w 1944000" name="connsiteX200"/>
              <a:gd fmla="*/ 900404 h 1944000" name="connsiteY200"/>
              <a:gd fmla="*/ 551949 w 1944000" name="connsiteX201"/>
              <a:gd fmla="*/ 908024 h 1944000" name="connsiteY201"/>
              <a:gd fmla="*/ 561167 w 1944000" name="connsiteX202"/>
              <a:gd fmla="*/ 915644 h 1944000" name="connsiteY202"/>
              <a:gd fmla="*/ 570385 w 1944000" name="connsiteX203"/>
              <a:gd fmla="*/ 922947 h 1944000" name="connsiteY203"/>
              <a:gd fmla="*/ 580238 w 1944000" name="connsiteX204"/>
              <a:gd fmla="*/ 929932 h 1944000" name="connsiteY204"/>
              <a:gd fmla="*/ 590410 w 1944000" name="connsiteX205"/>
              <a:gd fmla="*/ 936282 h 1944000" name="connsiteY205"/>
              <a:gd fmla="*/ 600899 w 1944000" name="connsiteX206"/>
              <a:gd fmla="*/ 942632 h 1944000" name="connsiteY206"/>
              <a:gd fmla="*/ 611706 w 1944000" name="connsiteX207"/>
              <a:gd fmla="*/ 948982 h 1944000" name="connsiteY207"/>
              <a:gd fmla="*/ 623149 w 1944000" name="connsiteX208"/>
              <a:gd fmla="*/ 954697 h 1944000" name="connsiteY208"/>
              <a:gd fmla="*/ 634592 w 1944000" name="connsiteX209"/>
              <a:gd fmla="*/ 960412 h 1944000" name="connsiteY209"/>
              <a:gd fmla="*/ 646671 w 1944000" name="connsiteX210"/>
              <a:gd fmla="*/ 966127 h 1944000" name="connsiteY210"/>
              <a:gd fmla="*/ 666378 w 1944000" name="connsiteX211"/>
              <a:gd fmla="*/ 974064 h 1944000" name="connsiteY211"/>
              <a:gd fmla="*/ 688629 w 1944000" name="connsiteX212"/>
              <a:gd fmla="*/ 982637 h 1944000" name="connsiteY212"/>
              <a:gd fmla="*/ 713739 w 1944000" name="connsiteX213"/>
              <a:gd fmla="*/ 991209 h 1944000" name="connsiteY213"/>
              <a:gd fmla="*/ 741711 w 1944000" name="connsiteX214"/>
              <a:gd fmla="*/ 1000099 h 1944000" name="connsiteY214"/>
              <a:gd fmla="*/ 772544 w 1944000" name="connsiteX215"/>
              <a:gd fmla="*/ 1009307 h 1944000" name="connsiteY215"/>
              <a:gd fmla="*/ 805919 w 1944000" name="connsiteX216"/>
              <a:gd fmla="*/ 1018514 h 1944000" name="connsiteY216"/>
              <a:gd fmla="*/ 841837 w 1944000" name="connsiteX217"/>
              <a:gd fmla="*/ 1028357 h 1944000" name="connsiteY217"/>
              <a:gd fmla="*/ 880616 w 1944000" name="connsiteX218"/>
              <a:gd fmla="*/ 1038199 h 1944000" name="connsiteY218"/>
              <a:gd fmla="*/ 880616 w 1944000" name="connsiteX219"/>
              <a:gd fmla="*/ 1433487 h 1944000" name="connsiteY219"/>
              <a:gd fmla="*/ 870444 w 1944000" name="connsiteX220"/>
              <a:gd fmla="*/ 1431582 h 1944000" name="connsiteY220"/>
              <a:gd fmla="*/ 860591 w 1944000" name="connsiteX221"/>
              <a:gd fmla="*/ 1429042 h 1944000" name="connsiteY221"/>
              <a:gd fmla="*/ 850737 w 1944000" name="connsiteX222"/>
              <a:gd fmla="*/ 1426820 h 1944000" name="connsiteY222"/>
              <a:gd fmla="*/ 841519 w 1944000" name="connsiteX223"/>
              <a:gd fmla="*/ 1424280 h 1944000" name="connsiteY223"/>
              <a:gd fmla="*/ 831983 w 1944000" name="connsiteX224"/>
              <a:gd fmla="*/ 1421422 h 1944000" name="connsiteY224"/>
              <a:gd fmla="*/ 823083 w 1944000" name="connsiteX225"/>
              <a:gd fmla="*/ 1418247 h 1944000" name="connsiteY225"/>
              <a:gd fmla="*/ 814183 w 1944000" name="connsiteX226"/>
              <a:gd fmla="*/ 1415072 h 1944000" name="connsiteY226"/>
              <a:gd fmla="*/ 805283 w 1944000" name="connsiteX227"/>
              <a:gd fmla="*/ 1411580 h 1944000" name="connsiteY227"/>
              <a:gd fmla="*/ 796701 w 1944000" name="connsiteX228"/>
              <a:gd fmla="*/ 1408087 h 1944000" name="connsiteY228"/>
              <a:gd fmla="*/ 788437 w 1944000" name="connsiteX229"/>
              <a:gd fmla="*/ 1404277 h 1944000" name="connsiteY229"/>
              <a:gd fmla="*/ 780490 w 1944000" name="connsiteX230"/>
              <a:gd fmla="*/ 1400150 h 1944000" name="connsiteY230"/>
              <a:gd fmla="*/ 772544 w 1944000" name="connsiteX231"/>
              <a:gd fmla="*/ 1396022 h 1944000" name="connsiteY231"/>
              <a:gd fmla="*/ 764915 w 1944000" name="connsiteX232"/>
              <a:gd fmla="*/ 1391260 h 1944000" name="connsiteY232"/>
              <a:gd fmla="*/ 757604 w 1944000" name="connsiteX233"/>
              <a:gd fmla="*/ 1386815 h 1944000" name="connsiteY233"/>
              <a:gd fmla="*/ 750293 w 1944000" name="connsiteX234"/>
              <a:gd fmla="*/ 1381735 h 1944000" name="connsiteY234"/>
              <a:gd fmla="*/ 743618 w 1944000" name="connsiteX235"/>
              <a:gd fmla="*/ 1376655 h 1944000" name="connsiteY235"/>
              <a:gd fmla="*/ 732811 w 1944000" name="connsiteX236"/>
              <a:gd fmla="*/ 1368082 h 1944000" name="connsiteY236"/>
              <a:gd fmla="*/ 722640 w 1944000" name="connsiteX237"/>
              <a:gd fmla="*/ 1359192 h 1944000" name="connsiteY237"/>
              <a:gd fmla="*/ 713104 w 1944000" name="connsiteX238"/>
              <a:gd fmla="*/ 1349985 h 1944000" name="connsiteY238"/>
              <a:gd fmla="*/ 704204 w 1944000" name="connsiteX239"/>
              <a:gd fmla="*/ 1340142 h 1944000" name="connsiteY239"/>
              <a:gd fmla="*/ 695621 w 1944000" name="connsiteX240"/>
              <a:gd fmla="*/ 1329982 h 1944000" name="connsiteY240"/>
              <a:gd fmla="*/ 687675 w 1944000" name="connsiteX241"/>
              <a:gd fmla="*/ 1319187 h 1944000" name="connsiteY241"/>
              <a:gd fmla="*/ 680046 w 1944000" name="connsiteX242"/>
              <a:gd fmla="*/ 1308075 h 1944000" name="connsiteY242"/>
              <a:gd fmla="*/ 673371 w 1944000" name="connsiteX243"/>
              <a:gd fmla="*/ 1296327 h 1944000" name="connsiteY243"/>
              <a:gd fmla="*/ 667014 w 1944000" name="connsiteX244"/>
              <a:gd fmla="*/ 1284262 h 1944000" name="connsiteY244"/>
              <a:gd fmla="*/ 660975 w 1944000" name="connsiteX245"/>
              <a:gd fmla="*/ 1271562 h 1944000" name="connsiteY245"/>
              <a:gd fmla="*/ 655889 w 1944000" name="connsiteX246"/>
              <a:gd fmla="*/ 1258862 h 1944000" name="connsiteY246"/>
              <a:gd fmla="*/ 651121 w 1944000" name="connsiteX247"/>
              <a:gd fmla="*/ 1245209 h 1944000" name="connsiteY247"/>
              <a:gd fmla="*/ 646989 w 1944000" name="connsiteX248"/>
              <a:gd fmla="*/ 1231557 h 1944000" name="connsiteY248"/>
              <a:gd fmla="*/ 642857 w 1944000" name="connsiteX249"/>
              <a:gd fmla="*/ 1217269 h 1944000" name="connsiteY249"/>
              <a:gd fmla="*/ 639996 w 1944000" name="connsiteX250"/>
              <a:gd fmla="*/ 1202664 h 1944000" name="connsiteY250"/>
              <a:gd fmla="*/ 637453 w 1944000" name="connsiteX251"/>
              <a:gd fmla="*/ 1187424 h 1944000" name="connsiteY251"/>
              <a:gd fmla="*/ 410819 w 1944000" name="connsiteX252"/>
              <a:gd fmla="*/ 1219492 h 1944000" name="connsiteY252"/>
              <a:gd fmla="*/ 413044 w 1944000" name="connsiteX253"/>
              <a:gd fmla="*/ 1231557 h 1944000" name="connsiteY253"/>
              <a:gd fmla="*/ 415587 w 1944000" name="connsiteX254"/>
              <a:gd fmla="*/ 1243304 h 1944000" name="connsiteY254"/>
              <a:gd fmla="*/ 418766 w 1944000" name="connsiteX255"/>
              <a:gd fmla="*/ 1255370 h 1944000" name="connsiteY255"/>
              <a:gd fmla="*/ 421626 w 1944000" name="connsiteX256"/>
              <a:gd fmla="*/ 1266800 h 1944000" name="connsiteY256"/>
              <a:gd fmla="*/ 424805 w 1944000" name="connsiteX257"/>
              <a:gd fmla="*/ 1278230 h 1944000" name="connsiteY257"/>
              <a:gd fmla="*/ 428619 w 1944000" name="connsiteX258"/>
              <a:gd fmla="*/ 1289660 h 1944000" name="connsiteY258"/>
              <a:gd fmla="*/ 432116 w 1944000" name="connsiteX259"/>
              <a:gd fmla="*/ 1300455 h 1944000" name="connsiteY259"/>
              <a:gd fmla="*/ 435930 w 1944000" name="connsiteX260"/>
              <a:gd fmla="*/ 1311250 h 1944000" name="connsiteY260"/>
              <a:gd fmla="*/ 440062 w 1944000" name="connsiteX261"/>
              <a:gd fmla="*/ 1321727 h 1944000" name="connsiteY261"/>
              <a:gd fmla="*/ 444512 w 1944000" name="connsiteX262"/>
              <a:gd fmla="*/ 1332205 h 1944000" name="connsiteY262"/>
              <a:gd fmla="*/ 448644 w 1944000" name="connsiteX263"/>
              <a:gd fmla="*/ 1342682 h 1944000" name="connsiteY263"/>
              <a:gd fmla="*/ 453412 w 1944000" name="connsiteX264"/>
              <a:gd fmla="*/ 1352525 h 1944000" name="connsiteY264"/>
              <a:gd fmla="*/ 458180 w 1944000" name="connsiteX265"/>
              <a:gd fmla="*/ 1362367 h 1944000" name="connsiteY265"/>
              <a:gd fmla="*/ 463266 w 1944000" name="connsiteX266"/>
              <a:gd fmla="*/ 1372210 h 1944000" name="connsiteY266"/>
              <a:gd fmla="*/ 468352 w 1944000" name="connsiteX267"/>
              <a:gd fmla="*/ 1381735 h 1944000" name="connsiteY267"/>
              <a:gd fmla="*/ 473755 w 1944000" name="connsiteX268"/>
              <a:gd fmla="*/ 1390942 h 1944000" name="connsiteY268"/>
              <a:gd fmla="*/ 479477 w 1944000" name="connsiteX269"/>
              <a:gd fmla="*/ 1399832 h 1944000" name="connsiteY269"/>
              <a:gd fmla="*/ 485198 w 1944000" name="connsiteX270"/>
              <a:gd fmla="*/ 1409040 h 1944000" name="connsiteY270"/>
              <a:gd fmla="*/ 491238 w 1944000" name="connsiteX271"/>
              <a:gd fmla="*/ 1417612 h 1944000" name="connsiteY271"/>
              <a:gd fmla="*/ 497595 w 1944000" name="connsiteX272"/>
              <a:gd fmla="*/ 1426185 h 1944000" name="connsiteY272"/>
              <a:gd fmla="*/ 503634 w 1944000" name="connsiteX273"/>
              <a:gd fmla="*/ 1434757 h 1944000" name="connsiteY273"/>
              <a:gd fmla="*/ 510309 w 1944000" name="connsiteX274"/>
              <a:gd fmla="*/ 1442695 h 1944000" name="connsiteY274"/>
              <a:gd fmla="*/ 517302 w 1944000" name="connsiteX275"/>
              <a:gd fmla="*/ 1450950 h 1944000" name="connsiteY275"/>
              <a:gd fmla="*/ 524295 w 1944000" name="connsiteX276"/>
              <a:gd fmla="*/ 1458570 h 1944000" name="connsiteY276"/>
              <a:gd fmla="*/ 531288 w 1944000" name="connsiteX277"/>
              <a:gd fmla="*/ 1466190 h 1944000" name="connsiteY277"/>
              <a:gd fmla="*/ 538599 w 1944000" name="connsiteX278"/>
              <a:gd fmla="*/ 1473492 h 1944000" name="connsiteY278"/>
              <a:gd fmla="*/ 546227 w 1944000" name="connsiteX279"/>
              <a:gd fmla="*/ 1480795 h 1944000" name="connsiteY279"/>
              <a:gd fmla="*/ 553856 w 1944000" name="connsiteX280"/>
              <a:gd fmla="*/ 1487780 h 1944000" name="connsiteY280"/>
              <a:gd fmla="*/ 561802 w 1944000" name="connsiteX281"/>
              <a:gd fmla="*/ 1494765 h 1944000" name="connsiteY281"/>
              <a:gd fmla="*/ 570067 w 1944000" name="connsiteX282"/>
              <a:gd fmla="*/ 1501750 h 1944000" name="connsiteY282"/>
              <a:gd fmla="*/ 578331 w 1944000" name="connsiteX283"/>
              <a:gd fmla="*/ 1507782 h 1944000" name="connsiteY283"/>
              <a:gd fmla="*/ 586913 w 1944000" name="connsiteX284"/>
              <a:gd fmla="*/ 1514132 h 1944000" name="connsiteY284"/>
              <a:gd fmla="*/ 600581 w 1944000" name="connsiteX285"/>
              <a:gd fmla="*/ 1523657 h 1944000" name="connsiteY285"/>
              <a:gd fmla="*/ 615203 w 1944000" name="connsiteX286"/>
              <a:gd fmla="*/ 1532865 h 1944000" name="connsiteY286"/>
              <a:gd fmla="*/ 630142 w 1944000" name="connsiteX287"/>
              <a:gd fmla="*/ 1541437 h 1944000" name="connsiteY287"/>
              <a:gd fmla="*/ 645717 w 1944000" name="connsiteX288"/>
              <a:gd fmla="*/ 1549375 h 1944000" name="connsiteY288"/>
              <a:gd fmla="*/ 661928 w 1944000" name="connsiteX289"/>
              <a:gd fmla="*/ 1556995 h 1944000" name="connsiteY289"/>
              <a:gd fmla="*/ 678775 w 1944000" name="connsiteX290"/>
              <a:gd fmla="*/ 1563980 h 1944000" name="connsiteY290"/>
              <a:gd fmla="*/ 696257 w 1944000" name="connsiteX291"/>
              <a:gd fmla="*/ 1570647 h 1944000" name="connsiteY291"/>
              <a:gd fmla="*/ 714375 w 1944000" name="connsiteX292"/>
              <a:gd fmla="*/ 1576680 h 1944000" name="connsiteY292"/>
              <a:gd fmla="*/ 733129 w 1944000" name="connsiteX293"/>
              <a:gd fmla="*/ 1582395 h 1944000" name="connsiteY293"/>
              <a:gd fmla="*/ 752518 w 1944000" name="connsiteX294"/>
              <a:gd fmla="*/ 1587475 h 1944000" name="connsiteY294"/>
              <a:gd fmla="*/ 772544 w 1944000" name="connsiteX295"/>
              <a:gd fmla="*/ 1592237 h 1944000" name="connsiteY295"/>
              <a:gd fmla="*/ 792887 w 1944000" name="connsiteX296"/>
              <a:gd fmla="*/ 1596365 h 1944000" name="connsiteY296"/>
              <a:gd fmla="*/ 814183 w 1944000" name="connsiteX297"/>
              <a:gd fmla="*/ 1600175 h 1944000" name="connsiteY297"/>
              <a:gd fmla="*/ 835480 w 1944000" name="connsiteX298"/>
              <a:gd fmla="*/ 1603350 h 1944000" name="connsiteY298"/>
              <a:gd fmla="*/ 858048 w 1944000" name="connsiteX299"/>
              <a:gd fmla="*/ 1606525 h 1944000" name="connsiteY299"/>
              <a:gd fmla="*/ 880616 w 1944000" name="connsiteX300"/>
              <a:gd fmla="*/ 1608747 h 1944000" name="connsiteY300"/>
              <a:gd fmla="*/ 880616 w 1944000" name="connsiteX301"/>
              <a:gd fmla="*/ 1726857 h 1944000" name="connsiteY301"/>
              <a:gd fmla="*/ 1063385 w 1944000" name="connsiteX302"/>
              <a:gd fmla="*/ 1726857 h 1944000" name="connsiteY302"/>
              <a:gd fmla="*/ 1063385 w 1944000" name="connsiteX303"/>
              <a:gd fmla="*/ 1610652 h 1944000" name="connsiteY303"/>
              <a:gd fmla="*/ 1077371 w 1944000" name="connsiteX304"/>
              <a:gd fmla="*/ 1609382 h 1944000" name="connsiteY304"/>
              <a:gd fmla="*/ 1091675 w 1944000" name="connsiteX305"/>
              <a:gd fmla="*/ 1607795 h 1944000" name="connsiteY305"/>
              <a:gd fmla="*/ 1105661 w 1944000" name="connsiteX306"/>
              <a:gd fmla="*/ 1606207 h 1944000" name="connsiteY306"/>
              <a:gd fmla="*/ 1119329 w 1944000" name="connsiteX307"/>
              <a:gd fmla="*/ 1603985 h 1944000" name="connsiteY307"/>
              <a:gd fmla="*/ 1133314 w 1944000" name="connsiteX308"/>
              <a:gd fmla="*/ 1602080 h 1944000" name="connsiteY308"/>
              <a:gd fmla="*/ 1146665 w 1944000" name="connsiteX309"/>
              <a:gd fmla="*/ 1599857 h 1944000" name="connsiteY309"/>
              <a:gd fmla="*/ 1160015 w 1944000" name="connsiteX310"/>
              <a:gd fmla="*/ 1597317 h 1944000" name="connsiteY310"/>
              <a:gd fmla="*/ 1173047 w 1944000" name="connsiteX311"/>
              <a:gd fmla="*/ 1594142 h 1944000" name="connsiteY311"/>
              <a:gd fmla="*/ 1186397 w 1944000" name="connsiteX312"/>
              <a:gd fmla="*/ 1591285 h 1944000" name="connsiteY312"/>
              <a:gd fmla="*/ 1199111 w 1944000" name="connsiteX313"/>
              <a:gd fmla="*/ 1587792 h 1944000" name="connsiteY313"/>
              <a:gd fmla="*/ 1212144 w 1944000" name="connsiteX314"/>
              <a:gd fmla="*/ 1584300 h 1944000" name="connsiteY314"/>
              <a:gd fmla="*/ 1224540 w 1944000" name="connsiteX315"/>
              <a:gd fmla="*/ 1580807 h 1944000" name="connsiteY315"/>
              <a:gd fmla="*/ 1236937 w 1944000" name="connsiteX316"/>
              <a:gd fmla="*/ 1576680 h 1944000" name="connsiteY316"/>
              <a:gd fmla="*/ 1249333 w 1944000" name="connsiteX317"/>
              <a:gd fmla="*/ 1572552 h 1944000" name="connsiteY317"/>
              <a:gd fmla="*/ 1261412 w 1944000" name="connsiteX318"/>
              <a:gd fmla="*/ 1567790 h 1944000" name="connsiteY318"/>
              <a:gd fmla="*/ 1273491 w 1944000" name="connsiteX319"/>
              <a:gd fmla="*/ 1563345 h 1944000" name="connsiteY319"/>
              <a:gd fmla="*/ 1288748 w 1944000" name="connsiteX320"/>
              <a:gd fmla="*/ 1556995 h 1944000" name="connsiteY320"/>
              <a:gd fmla="*/ 1304005 w 1944000" name="connsiteX321"/>
              <a:gd fmla="*/ 1550010 h 1944000" name="connsiteY321"/>
              <a:gd fmla="*/ 1318627 w 1944000" name="connsiteX322"/>
              <a:gd fmla="*/ 1543025 h 1944000" name="connsiteY322"/>
              <a:gd fmla="*/ 1332613 w 1944000" name="connsiteX323"/>
              <a:gd fmla="*/ 1535722 h 1944000" name="connsiteY323"/>
              <a:gd fmla="*/ 1346598 w 1944000" name="connsiteX324"/>
              <a:gd fmla="*/ 1528102 h 1944000" name="connsiteY324"/>
              <a:gd fmla="*/ 1359631 w 1944000" name="connsiteX325"/>
              <a:gd fmla="*/ 1519847 h 1944000" name="connsiteY325"/>
              <a:gd fmla="*/ 1372345 w 1944000" name="connsiteX326"/>
              <a:gd fmla="*/ 1511592 h 1944000" name="connsiteY326"/>
              <a:gd fmla="*/ 1384742 w 1944000" name="connsiteX327"/>
              <a:gd fmla="*/ 1502702 h 1944000" name="connsiteY327"/>
              <a:gd fmla="*/ 1396185 w 1944000" name="connsiteX328"/>
              <a:gd fmla="*/ 1493812 h 1944000" name="connsiteY328"/>
              <a:gd fmla="*/ 1407945 w 1944000" name="connsiteX329"/>
              <a:gd fmla="*/ 1484287 h 1944000" name="connsiteY329"/>
              <a:gd fmla="*/ 1418753 w 1944000" name="connsiteX330"/>
              <a:gd fmla="*/ 1474762 h 1944000" name="connsiteY330"/>
              <a:gd fmla="*/ 1429242 w 1944000" name="connsiteX331"/>
              <a:gd fmla="*/ 1464602 h 1944000" name="connsiteY331"/>
              <a:gd fmla="*/ 1439096 w 1944000" name="connsiteX332"/>
              <a:gd fmla="*/ 1454125 h 1944000" name="connsiteY332"/>
              <a:gd fmla="*/ 1448631 w 1944000" name="connsiteX333"/>
              <a:gd fmla="*/ 1443647 h 1944000" name="connsiteY333"/>
              <a:gd fmla="*/ 1457531 w 1944000" name="connsiteX334"/>
              <a:gd fmla="*/ 1432535 h 1944000" name="connsiteY334"/>
              <a:gd fmla="*/ 1466114 w 1944000" name="connsiteX335"/>
              <a:gd fmla="*/ 1421422 h 1944000" name="connsiteY335"/>
              <a:gd fmla="*/ 1474378 w 1944000" name="connsiteX336"/>
              <a:gd fmla="*/ 1409675 h 1944000" name="connsiteY336"/>
              <a:gd fmla="*/ 1482007 w 1944000" name="connsiteX337"/>
              <a:gd fmla="*/ 1398245 h 1944000" name="connsiteY337"/>
              <a:gd fmla="*/ 1489000 w 1944000" name="connsiteX338"/>
              <a:gd fmla="*/ 1386497 h 1944000" name="connsiteY338"/>
              <a:gd fmla="*/ 1495675 w 1944000" name="connsiteX339"/>
              <a:gd fmla="*/ 1374432 h 1944000" name="connsiteY339"/>
              <a:gd fmla="*/ 1501396 w 1944000" name="connsiteX340"/>
              <a:gd fmla="*/ 1362685 h 1944000" name="connsiteY340"/>
              <a:gd fmla="*/ 1507118 w 1944000" name="connsiteX341"/>
              <a:gd fmla="*/ 1350620 h 1944000" name="connsiteY341"/>
              <a:gd fmla="*/ 1512203 w 1944000" name="connsiteX342"/>
              <a:gd fmla="*/ 1338555 h 1944000" name="connsiteY342"/>
              <a:gd fmla="*/ 1516335 w 1944000" name="connsiteX343"/>
              <a:gd fmla="*/ 1326490 h 1944000" name="connsiteY343"/>
              <a:gd fmla="*/ 1520468 w 1944000" name="connsiteX344"/>
              <a:gd fmla="*/ 1314107 h 1944000" name="connsiteY344"/>
              <a:gd fmla="*/ 1523964 w 1944000" name="connsiteX345"/>
              <a:gd fmla="*/ 1301725 h 1944000" name="connsiteY345"/>
              <a:gd fmla="*/ 1526507 w 1944000" name="connsiteX346"/>
              <a:gd fmla="*/ 1289025 h 1944000" name="connsiteY346"/>
              <a:gd fmla="*/ 1528732 w 1944000" name="connsiteX347"/>
              <a:gd fmla="*/ 1276642 h 1944000" name="connsiteY347"/>
              <a:gd fmla="*/ 1530957 w 1944000" name="connsiteX348"/>
              <a:gd fmla="*/ 1263942 h 1944000" name="connsiteY348"/>
              <a:gd fmla="*/ 1532228 w 1944000" name="connsiteX349"/>
              <a:gd fmla="*/ 1251242 h 1944000" name="connsiteY349"/>
              <a:gd fmla="*/ 1532864 w 1944000" name="connsiteX350"/>
              <a:gd fmla="*/ 1238542 h 1944000" name="connsiteY350"/>
              <a:gd fmla="*/ 1533182 w 1944000" name="connsiteX351"/>
              <a:gd fmla="*/ 1225207 h 1944000" name="connsiteY351"/>
              <a:gd fmla="*/ 1533182 w 1944000" name="connsiteX352"/>
              <a:gd fmla="*/ 1212189 h 1944000" name="connsiteY352"/>
              <a:gd fmla="*/ 1532546 w 1944000" name="connsiteX353"/>
              <a:gd fmla="*/ 1199172 h 1944000" name="connsiteY353"/>
              <a:gd fmla="*/ 1531275 w 1944000" name="connsiteX354"/>
              <a:gd fmla="*/ 1186789 h 1944000" name="connsiteY354"/>
              <a:gd fmla="*/ 1530003 w 1944000" name="connsiteX355"/>
              <a:gd fmla="*/ 1174407 h 1944000" name="connsiteY355"/>
              <a:gd fmla="*/ 1527778 w 1944000" name="connsiteX356"/>
              <a:gd fmla="*/ 1162342 h 1944000" name="connsiteY356"/>
              <a:gd fmla="*/ 1525553 w 1944000" name="connsiteX357"/>
              <a:gd fmla="*/ 1150594 h 1944000" name="connsiteY357"/>
              <a:gd fmla="*/ 1522693 w 1944000" name="connsiteX358"/>
              <a:gd fmla="*/ 1138847 h 1944000" name="connsiteY358"/>
              <a:gd fmla="*/ 1519514 w 1944000" name="connsiteX359"/>
              <a:gd fmla="*/ 1127734 h 1944000" name="connsiteY359"/>
              <a:gd fmla="*/ 1516018 w 1944000" name="connsiteX360"/>
              <a:gd fmla="*/ 1116939 h 1944000" name="connsiteY360"/>
              <a:gd fmla="*/ 1511885 w 1944000" name="connsiteX361"/>
              <a:gd fmla="*/ 1106144 h 1944000" name="connsiteY361"/>
              <a:gd fmla="*/ 1507435 w 1944000" name="connsiteX362"/>
              <a:gd fmla="*/ 1095349 h 1944000" name="connsiteY362"/>
              <a:gd fmla="*/ 1502350 w 1944000" name="connsiteX363"/>
              <a:gd fmla="*/ 1085189 h 1944000" name="connsiteY363"/>
              <a:gd fmla="*/ 1496946 w 1944000" name="connsiteX364"/>
              <a:gd fmla="*/ 1075347 h 1944000" name="connsiteY364"/>
              <a:gd fmla="*/ 1491225 w 1944000" name="connsiteX365"/>
              <a:gd fmla="*/ 1065822 h 1944000" name="connsiteY365"/>
              <a:gd fmla="*/ 1485185 w 1944000" name="connsiteX366"/>
              <a:gd fmla="*/ 1056614 h 1944000" name="connsiteY366"/>
              <a:gd fmla="*/ 1478510 w 1944000" name="connsiteX367"/>
              <a:gd fmla="*/ 1047407 h 1944000" name="connsiteY367"/>
              <a:gd fmla="*/ 1471517 w 1944000" name="connsiteX368"/>
              <a:gd fmla="*/ 1038517 h 1944000" name="connsiteY368"/>
              <a:gd fmla="*/ 1463889 w 1944000" name="connsiteX369"/>
              <a:gd fmla="*/ 1029944 h 1944000" name="connsiteY369"/>
              <a:gd fmla="*/ 1456260 w 1944000" name="connsiteX370"/>
              <a:gd fmla="*/ 1021689 h 1944000" name="connsiteY370"/>
              <a:gd fmla="*/ 1448314 w 1944000" name="connsiteX371"/>
              <a:gd fmla="*/ 1013752 h 1944000" name="connsiteY371"/>
              <a:gd fmla="*/ 1440049 w 1944000" name="connsiteX372"/>
              <a:gd fmla="*/ 1005814 h 1944000" name="connsiteY372"/>
              <a:gd fmla="*/ 1431467 w 1944000" name="connsiteX373"/>
              <a:gd fmla="*/ 998512 h 1944000" name="connsiteY373"/>
              <a:gd fmla="*/ 1422567 w 1944000" name="connsiteX374"/>
              <a:gd fmla="*/ 991527 h 1944000" name="connsiteY374"/>
              <a:gd fmla="*/ 1413349 w 1944000" name="connsiteX375"/>
              <a:gd fmla="*/ 984542 h 1944000" name="connsiteY375"/>
              <a:gd fmla="*/ 1403813 w 1944000" name="connsiteX376"/>
              <a:gd fmla="*/ 977557 h 1944000" name="connsiteY376"/>
              <a:gd fmla="*/ 1393959 w 1944000" name="connsiteX377"/>
              <a:gd fmla="*/ 971207 h 1944000" name="connsiteY377"/>
              <a:gd fmla="*/ 1383788 w 1944000" name="connsiteX378"/>
              <a:gd fmla="*/ 965174 h 1944000" name="connsiteY378"/>
              <a:gd fmla="*/ 1373299 w 1944000" name="connsiteX379"/>
              <a:gd fmla="*/ 959142 h 1944000" name="connsiteY379"/>
              <a:gd fmla="*/ 1362491 w 1944000" name="connsiteX380"/>
              <a:gd fmla="*/ 953427 h 1944000" name="connsiteY380"/>
              <a:gd fmla="*/ 1351048 w 1944000" name="connsiteX381"/>
              <a:gd fmla="*/ 948347 h 1944000" name="connsiteY381"/>
              <a:gd fmla="*/ 1339605 w 1944000" name="connsiteX382"/>
              <a:gd fmla="*/ 942949 h 1944000" name="connsiteY382"/>
              <a:gd fmla="*/ 1327845 w 1944000" name="connsiteX383"/>
              <a:gd fmla="*/ 937869 h 1944000" name="connsiteY383"/>
              <a:gd fmla="*/ 1305912 w 1944000" name="connsiteX384"/>
              <a:gd fmla="*/ 930249 h 1944000" name="connsiteY384"/>
              <a:gd fmla="*/ 1280801 w 1944000" name="connsiteX385"/>
              <a:gd fmla="*/ 921677 h 1944000" name="connsiteY385"/>
              <a:gd fmla="*/ 1252512 w 1944000" name="connsiteX386"/>
              <a:gd fmla="*/ 912469 h 1944000" name="connsiteY386"/>
              <a:gd fmla="*/ 1221362 w 1944000" name="connsiteX387"/>
              <a:gd fmla="*/ 902627 h 1944000" name="connsiteY387"/>
              <a:gd fmla="*/ 1186397 w 1944000" name="connsiteX388"/>
              <a:gd fmla="*/ 892784 h 1944000" name="connsiteY388"/>
              <a:gd fmla="*/ 1148572 w 1944000" name="connsiteX389"/>
              <a:gd fmla="*/ 882307 h 1944000" name="connsiteY389"/>
              <a:gd fmla="*/ 1107568 w 1944000" name="connsiteX390"/>
              <a:gd fmla="*/ 871512 h 1944000" name="connsiteY390"/>
              <a:gd fmla="*/ 1063385 w 1944000" name="connsiteX391"/>
              <a:gd fmla="*/ 860399 h 1944000" name="connsiteY391"/>
              <a:gd fmla="*/ 1063385 w 1944000" name="connsiteX392"/>
              <a:gd fmla="*/ 511149 h 1944000" name="connsiteY392"/>
              <a:gd fmla="*/ 1078960 w 1944000" name="connsiteX393"/>
              <a:gd fmla="*/ 514642 h 1944000" name="connsiteY393"/>
              <a:gd fmla="*/ 1093582 w 1944000" name="connsiteX394"/>
              <a:gd fmla="*/ 518769 h 1944000" name="connsiteY394"/>
              <a:gd fmla="*/ 1108204 w 1944000" name="connsiteX395"/>
              <a:gd fmla="*/ 523214 h 1944000" name="connsiteY395"/>
              <a:gd fmla="*/ 1121554 w 1944000" name="connsiteX396"/>
              <a:gd fmla="*/ 528612 h 1944000" name="connsiteY396"/>
              <a:gd fmla="*/ 1128229 w 1944000" name="connsiteX397"/>
              <a:gd fmla="*/ 531469 h 1944000" name="connsiteY397"/>
              <a:gd fmla="*/ 1134904 w 1944000" name="connsiteX398"/>
              <a:gd fmla="*/ 534644 h 1944000" name="connsiteY398"/>
              <a:gd fmla="*/ 1141261 w 1944000" name="connsiteX399"/>
              <a:gd fmla="*/ 537502 h 1944000" name="connsiteY399"/>
              <a:gd fmla="*/ 1146982 w 1944000" name="connsiteX400"/>
              <a:gd fmla="*/ 540677 h 1944000" name="connsiteY400"/>
              <a:gd fmla="*/ 1153022 w 1944000" name="connsiteX401"/>
              <a:gd fmla="*/ 544169 h 1944000" name="connsiteY401"/>
              <a:gd fmla="*/ 1159061 w 1944000" name="connsiteX402"/>
              <a:gd fmla="*/ 547662 h 1944000" name="connsiteY402"/>
              <a:gd fmla="*/ 1164465 w 1944000" name="connsiteX403"/>
              <a:gd fmla="*/ 551154 h 1944000" name="connsiteY403"/>
              <a:gd fmla="*/ 1169868 w 1944000" name="connsiteX404"/>
              <a:gd fmla="*/ 555282 h 1944000" name="connsiteY404"/>
              <a:gd fmla="*/ 1178768 w 1944000" name="connsiteX405"/>
              <a:gd fmla="*/ 561949 h 1944000" name="connsiteY405"/>
              <a:gd fmla="*/ 1187351 w 1944000" name="connsiteX406"/>
              <a:gd fmla="*/ 568934 h 1944000" name="connsiteY406"/>
              <a:gd fmla="*/ 1195297 w 1944000" name="connsiteX407"/>
              <a:gd fmla="*/ 576554 h 1944000" name="connsiteY407"/>
              <a:gd fmla="*/ 1202926 w 1944000" name="connsiteX408"/>
              <a:gd fmla="*/ 584174 h 1944000" name="connsiteY408"/>
              <a:gd fmla="*/ 1209919 w 1944000" name="connsiteX409"/>
              <a:gd fmla="*/ 592429 h 1944000" name="connsiteY409"/>
              <a:gd fmla="*/ 1216594 w 1944000" name="connsiteX410"/>
              <a:gd fmla="*/ 601002 h 1944000" name="connsiteY410"/>
              <a:gd fmla="*/ 1222633 w 1944000" name="connsiteX411"/>
              <a:gd fmla="*/ 609574 h 1944000" name="connsiteY411"/>
              <a:gd fmla="*/ 1228355 w 1944000" name="connsiteX412"/>
              <a:gd fmla="*/ 618782 h 1944000" name="connsiteY412"/>
              <a:gd fmla="*/ 1233758 w 1944000" name="connsiteX413"/>
              <a:gd fmla="*/ 627989 h 1944000" name="connsiteY413"/>
              <a:gd fmla="*/ 1238844 w 1944000" name="connsiteX414"/>
              <a:gd fmla="*/ 637832 h 1944000" name="connsiteY414"/>
              <a:gd fmla="*/ 1242976 w 1944000" name="connsiteX415"/>
              <a:gd fmla="*/ 647674 h 1944000" name="connsiteY415"/>
              <a:gd fmla="*/ 1247108 w 1944000" name="connsiteX416"/>
              <a:gd fmla="*/ 658469 h 1944000" name="connsiteY416"/>
              <a:gd fmla="*/ 1250287 w 1944000" name="connsiteX417"/>
              <a:gd fmla="*/ 668947 h 1944000" name="connsiteY417"/>
              <a:gd fmla="*/ 1253465 w 1944000" name="connsiteX418"/>
              <a:gd fmla="*/ 680059 h 1944000" name="connsiteY418"/>
              <a:gd fmla="*/ 1256326 w 1944000" name="connsiteX419"/>
              <a:gd fmla="*/ 691172 h 1944000" name="connsiteY419"/>
              <a:gd fmla="*/ 1258233 w 1944000" name="connsiteX420"/>
              <a:gd fmla="*/ 702919 h 1944000" name="connsiteY420"/>
              <a:gd fmla="*/ 1482324 w 1944000" name="connsiteX421"/>
              <a:gd fmla="*/ 675297 h 1944000" name="connsiteY421"/>
              <a:gd fmla="*/ 1479464 w 1944000" name="connsiteX422"/>
              <a:gd fmla="*/ 660692 h 1944000" name="connsiteY422"/>
              <a:gd fmla="*/ 1475967 w 1944000" name="connsiteX423"/>
              <a:gd fmla="*/ 646087 h 1944000" name="connsiteY423"/>
              <a:gd fmla="*/ 1472789 w 1944000" name="connsiteX424"/>
              <a:gd fmla="*/ 632434 h 1944000" name="connsiteY424"/>
              <a:gd fmla="*/ 1469292 w 1944000" name="connsiteX425"/>
              <a:gd fmla="*/ 618782 h 1944000" name="connsiteY425"/>
              <a:gd fmla="*/ 1465160 w 1944000" name="connsiteX426"/>
              <a:gd fmla="*/ 605764 h 1944000" name="connsiteY426"/>
              <a:gd fmla="*/ 1461028 w 1944000" name="connsiteX427"/>
              <a:gd fmla="*/ 592747 h 1944000" name="connsiteY427"/>
              <a:gd fmla="*/ 1456260 w 1944000" name="connsiteX428"/>
              <a:gd fmla="*/ 580364 h 1944000" name="connsiteY428"/>
              <a:gd fmla="*/ 1451810 w 1944000" name="connsiteX429"/>
              <a:gd fmla="*/ 568299 h 1944000" name="connsiteY429"/>
              <a:gd fmla="*/ 1446406 w 1944000" name="connsiteX430"/>
              <a:gd fmla="*/ 556552 h 1944000" name="connsiteY430"/>
              <a:gd fmla="*/ 1441321 w 1944000" name="connsiteX431"/>
              <a:gd fmla="*/ 545439 h 1944000" name="connsiteY431"/>
              <a:gd fmla="*/ 1435599 w 1944000" name="connsiteX432"/>
              <a:gd fmla="*/ 534644 h 1944000" name="connsiteY432"/>
              <a:gd fmla="*/ 1429560 w 1944000" name="connsiteX433"/>
              <a:gd fmla="*/ 523532 h 1944000" name="connsiteY433"/>
              <a:gd fmla="*/ 1423838 w 1944000" name="connsiteX434"/>
              <a:gd fmla="*/ 513689 h 1944000" name="connsiteY434"/>
              <a:gd fmla="*/ 1417163 w 1944000" name="connsiteX435"/>
              <a:gd fmla="*/ 503847 h 1944000" name="connsiteY435"/>
              <a:gd fmla="*/ 1410488 w 1944000" name="connsiteX436"/>
              <a:gd fmla="*/ 494322 h 1944000" name="connsiteY436"/>
              <a:gd fmla="*/ 1403177 w 1944000" name="connsiteX437"/>
              <a:gd fmla="*/ 485432 h 1944000" name="connsiteY437"/>
              <a:gd fmla="*/ 1395867 w 1944000" name="connsiteX438"/>
              <a:gd fmla="*/ 476542 h 1944000" name="connsiteY438"/>
              <a:gd fmla="*/ 1388238 w 1944000" name="connsiteX439"/>
              <a:gd fmla="*/ 467969 h 1944000" name="connsiteY439"/>
              <a:gd fmla="*/ 1379974 w 1944000" name="connsiteX440"/>
              <a:gd fmla="*/ 459714 h 1944000" name="connsiteY440"/>
              <a:gd fmla="*/ 1371074 w 1944000" name="connsiteX441"/>
              <a:gd fmla="*/ 451459 h 1944000" name="connsiteY441"/>
              <a:gd fmla="*/ 1361538 w 1944000" name="connsiteX442"/>
              <a:gd fmla="*/ 443522 h 1944000" name="connsiteY442"/>
              <a:gd fmla="*/ 1351366 w 1944000" name="connsiteX443"/>
              <a:gd fmla="*/ 435902 h 1944000" name="connsiteY443"/>
              <a:gd fmla="*/ 1341195 w 1944000" name="connsiteX444"/>
              <a:gd fmla="*/ 428599 h 1944000" name="connsiteY444"/>
              <a:gd fmla="*/ 1330388 w 1944000" name="connsiteX445"/>
              <a:gd fmla="*/ 421614 h 1944000" name="connsiteY445"/>
              <a:gd fmla="*/ 1319262 w 1944000" name="connsiteX446"/>
              <a:gd fmla="*/ 414629 h 1944000" name="connsiteY446"/>
              <a:gd fmla="*/ 1307184 w 1944000" name="connsiteX447"/>
              <a:gd fmla="*/ 407962 h 1944000" name="connsiteY447"/>
              <a:gd fmla="*/ 1294787 w 1944000" name="connsiteX448"/>
              <a:gd fmla="*/ 401294 h 1944000" name="connsiteY448"/>
              <a:gd fmla="*/ 1282073 w 1944000" name="connsiteX449"/>
              <a:gd fmla="*/ 395262 h 1944000" name="connsiteY449"/>
              <a:gd fmla="*/ 1268723 w 1944000" name="connsiteX450"/>
              <a:gd fmla="*/ 389229 h 1944000" name="connsiteY450"/>
              <a:gd fmla="*/ 1254737 w 1944000" name="connsiteX451"/>
              <a:gd fmla="*/ 383197 h 1944000" name="connsiteY451"/>
              <a:gd fmla="*/ 1240751 w 1944000" name="connsiteX452"/>
              <a:gd fmla="*/ 378117 h 1944000" name="connsiteY452"/>
              <a:gd fmla="*/ 1225812 w 1944000" name="connsiteX453"/>
              <a:gd fmla="*/ 372402 h 1944000" name="connsiteY453"/>
              <a:gd fmla="*/ 1207058 w 1944000" name="connsiteX454"/>
              <a:gd fmla="*/ 366369 h 1944000" name="connsiteY454"/>
              <a:gd fmla="*/ 1187986 w 1944000" name="connsiteX455"/>
              <a:gd fmla="*/ 360972 h 1944000" name="connsiteY455"/>
              <a:gd fmla="*/ 1168279 w 1944000" name="connsiteX456"/>
              <a:gd fmla="*/ 355574 h 1944000" name="connsiteY456"/>
              <a:gd fmla="*/ 1147936 w 1944000" name="connsiteX457"/>
              <a:gd fmla="*/ 351129 h 1944000" name="connsiteY457"/>
              <a:gd fmla="*/ 1127593 w 1944000" name="connsiteX458"/>
              <a:gd fmla="*/ 346684 h 1944000" name="connsiteY458"/>
              <a:gd fmla="*/ 1106614 w 1944000" name="connsiteX459"/>
              <a:gd fmla="*/ 343192 h 1944000" name="connsiteY459"/>
              <a:gd fmla="*/ 1085000 w 1944000" name="connsiteX460"/>
              <a:gd fmla="*/ 339699 h 1944000" name="connsiteY460"/>
              <a:gd fmla="*/ 1063385 w 1944000" name="connsiteX461"/>
              <a:gd fmla="*/ 337159 h 1944000" name="connsiteY461"/>
              <a:gd fmla="*/ 1063385 w 1944000" name="connsiteX462"/>
              <a:gd fmla="*/ 217144 h 1944000" name="connsiteY462"/>
              <a:gd fmla="*/ 972000 w 1944000" name="connsiteX463"/>
              <a:gd fmla="*/ 0 h 1944000" name="connsiteY463"/>
              <a:gd fmla="*/ 1944000 w 1944000" name="connsiteX464"/>
              <a:gd fmla="*/ 972000 h 1944000" name="connsiteY464"/>
              <a:gd fmla="*/ 972000 w 1944000" name="connsiteX465"/>
              <a:gd fmla="*/ 1944000 h 1944000" name="connsiteY465"/>
              <a:gd fmla="*/ 0 w 1944000" name="connsiteX466"/>
              <a:gd fmla="*/ 972000 h 1944000" name="connsiteY466"/>
              <a:gd fmla="*/ 972000 w 1944000" name="connsiteX467"/>
              <a:gd fmla="*/ 0 h 1944000" name="connsiteY4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b="b" l="l" r="r" t="t"/>
            <a:pathLst>
              <a:path h="1944000" w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gdLst>
              <a:gd fmla="*/ 838518 w 3856038" name="T0"/>
              <a:gd fmla="*/ 3035936 h 3319463" name="T1"/>
              <a:gd fmla="*/ 807086 w 3856038" name="T2"/>
              <a:gd fmla="*/ 3078481 h 3319463" name="T3"/>
              <a:gd fmla="*/ 345758 w 3856038" name="T4"/>
              <a:gd fmla="*/ 3083244 h 3319463" name="T5"/>
              <a:gd fmla="*/ 306705 w 3856038" name="T6"/>
              <a:gd fmla="*/ 3047684 h 3319463" name="T7"/>
              <a:gd fmla="*/ 1938189 w 3856038" name="T8"/>
              <a:gd fmla="*/ 1874411 h 3319463" name="T9"/>
              <a:gd fmla="*/ 2032113 w 3856038" name="T10"/>
              <a:gd fmla="*/ 1927728 h 3319463" name="T11"/>
              <a:gd fmla="*/ 2127625 w 3856038" name="T12"/>
              <a:gd fmla="*/ 1936931 h 3319463" name="T13"/>
              <a:gd fmla="*/ 2209174 w 3856038" name="T14"/>
              <a:gd fmla="*/ 1913446 h 3319463" name="T15"/>
              <a:gd fmla="*/ 2208222 w 3856038" name="T16"/>
              <a:gd fmla="*/ 3063251 h 3319463" name="T17"/>
              <a:gd fmla="*/ 2159673 w 3856038" name="T18"/>
              <a:gd fmla="*/ 3086101 h 3319463" name="T19"/>
              <a:gd fmla="*/ 1703060 w 3856038" name="T20"/>
              <a:gd fmla="*/ 3067694 h 3319463" name="T21"/>
              <a:gd fmla="*/ 1684338 w 3856038" name="T22"/>
              <a:gd fmla="*/ 1620838 h 3319463" name="T23"/>
              <a:gd fmla="*/ 1517659 w 3856038" name="T24"/>
              <a:gd fmla="*/ 3063249 h 3319463" name="T25"/>
              <a:gd fmla="*/ 1469110 w 3856038" name="T26"/>
              <a:gd fmla="*/ 3086100 h 3319463" name="T27"/>
              <a:gd fmla="*/ 1012179 w 3856038" name="T28"/>
              <a:gd fmla="*/ 3067693 h 3319463" name="T29"/>
              <a:gd fmla="*/ 993775 w 3856038" name="T30"/>
              <a:gd fmla="*/ 2030516 h 3319463" name="T31"/>
              <a:gd fmla="*/ 2903512 w 3856038" name="T32"/>
              <a:gd fmla="*/ 3058483 h 3319463" name="T33"/>
              <a:gd fmla="*/ 2858002 w 3856038" name="T34"/>
              <a:gd fmla="*/ 3085784 h 3319463" name="T35"/>
              <a:gd fmla="*/ 2397814 w 3856038" name="T36"/>
              <a:gd fmla="*/ 3071816 h 3319463" name="T37"/>
              <a:gd fmla="*/ 2374900 w 3856038" name="T38"/>
              <a:gd fmla="*/ 3023247 h 3319463" name="T39"/>
              <a:gd fmla="*/ 3393565 w 3856038" name="T40"/>
              <a:gd fmla="*/ 829618 h 3319463" name="T41"/>
              <a:gd fmla="*/ 3441797 w 3856038" name="T42"/>
              <a:gd fmla="*/ 916284 h 3319463" name="T43"/>
              <a:gd fmla="*/ 3518904 w 3856038" name="T44"/>
              <a:gd fmla="*/ 976601 h 3319463" name="T45"/>
              <a:gd fmla="*/ 3605213 w 3856038" name="T46"/>
              <a:gd fmla="*/ 3023244 h 3319463" name="T47"/>
              <a:gd fmla="*/ 3582367 w 3856038" name="T48"/>
              <a:gd fmla="*/ 3071815 h 3319463" name="T49"/>
              <a:gd fmla="*/ 3123532 w 3856038" name="T50"/>
              <a:gd fmla="*/ 3085783 h 3319463" name="T51"/>
              <a:gd fmla="*/ 3077839 w 3856038" name="T52"/>
              <a:gd fmla="*/ 3058481 h 3319463" name="T53"/>
              <a:gd fmla="*/ 3032368 w 3856038" name="T54"/>
              <a:gd fmla="*/ 0 h 3319463" name="T55"/>
              <a:gd fmla="*/ 3669057 w 3856038" name="T56"/>
              <a:gd fmla="*/ 6984 h 3319463" name="T57"/>
              <a:gd fmla="*/ 3714445 w 3856038" name="T58"/>
              <a:gd fmla="*/ 35552 h 3319463" name="T59"/>
              <a:gd fmla="*/ 3742692 w 3856038" name="T60"/>
              <a:gd fmla="*/ 80308 h 3319463" name="T61"/>
              <a:gd fmla="*/ 3749358 w 3856038" name="T62"/>
              <a:gd fmla="*/ 717377 h 3319463" name="T63"/>
              <a:gd fmla="*/ 3735075 w 3856038" name="T64"/>
              <a:gd fmla="*/ 769117 h 3319463" name="T65"/>
              <a:gd fmla="*/ 3700797 w 3856038" name="T66"/>
              <a:gd fmla="*/ 808795 h 3319463" name="T67"/>
              <a:gd fmla="*/ 3652870 w 3856038" name="T68"/>
              <a:gd fmla="*/ 830698 h 3319463" name="T69"/>
              <a:gd fmla="*/ 3597644 w 3856038" name="T70"/>
              <a:gd fmla="*/ 829110 h 3319463" name="T71"/>
              <a:gd fmla="*/ 3550670 w 3856038" name="T72"/>
              <a:gd fmla="*/ 804986 h 3319463" name="T73"/>
              <a:gd fmla="*/ 3518296 w 3856038" name="T74"/>
              <a:gd fmla="*/ 764039 h 3319463" name="T75"/>
              <a:gd fmla="*/ 3506552 w 3856038" name="T76"/>
              <a:gd fmla="*/ 711346 h 3319463" name="T77"/>
              <a:gd fmla="*/ 2155095 w 3856038" name="T78"/>
              <a:gd fmla="*/ 1756621 h 3319463" name="T79"/>
              <a:gd fmla="*/ 2103678 w 3856038" name="T80"/>
              <a:gd fmla="*/ 1768049 h 3319463" name="T81"/>
              <a:gd fmla="*/ 2052577 w 3856038" name="T82"/>
              <a:gd fmla="*/ 1756621 h 3319463" name="T83"/>
              <a:gd fmla="*/ 207257 w 3856038" name="T84"/>
              <a:gd fmla="*/ 2594619 h 3319463" name="T85"/>
              <a:gd fmla="*/ 161553 w 3856038" name="T86"/>
              <a:gd fmla="*/ 2623505 h 3319463" name="T87"/>
              <a:gd fmla="*/ 109818 w 3856038" name="T88"/>
              <a:gd fmla="*/ 2629853 h 3319463" name="T89"/>
              <a:gd fmla="*/ 59670 w 3856038" name="T90"/>
              <a:gd fmla="*/ 2613665 h 3319463" name="T91"/>
              <a:gd fmla="*/ 19996 w 3856038" name="T92"/>
              <a:gd fmla="*/ 2575574 h 3319463" name="T93"/>
              <a:gd fmla="*/ 952 w 3856038" name="T94"/>
              <a:gd fmla="*/ 2526056 h 3319463" name="T95"/>
              <a:gd fmla="*/ 5078 w 3856038" name="T96"/>
              <a:gd fmla="*/ 2473998 h 3319463" name="T97"/>
              <a:gd fmla="*/ 31105 w 3856038" name="T98"/>
              <a:gd fmla="*/ 2427337 h 3319463" name="T99"/>
              <a:gd fmla="*/ 1492697 w 3856038" name="T100"/>
              <a:gd fmla="*/ 975760 h 3319463" name="T101"/>
              <a:gd fmla="*/ 1543797 w 3856038" name="T102"/>
              <a:gd fmla="*/ 964333 h 3319463" name="T103"/>
              <a:gd fmla="*/ 1595215 w 3856038" name="T104"/>
              <a:gd fmla="*/ 975760 h 3319463" name="T105"/>
              <a:gd fmla="*/ 3334526 w 3856038" name="T106"/>
              <a:gd fmla="*/ 243464 h 3319463" name="T107"/>
              <a:gd fmla="*/ 2991107 w 3856038" name="T108"/>
              <a:gd fmla="*/ 233624 h 3319463" name="T109"/>
              <a:gd fmla="*/ 2948576 w 3856038" name="T110"/>
              <a:gd fmla="*/ 203151 h 3319463" name="T111"/>
              <a:gd fmla="*/ 2922550 w 3856038" name="T112"/>
              <a:gd fmla="*/ 157760 h 3319463" name="T113"/>
              <a:gd fmla="*/ 2918424 w 3856038" name="T114"/>
              <a:gd fmla="*/ 102845 h 3319463" name="T115"/>
              <a:gd fmla="*/ 2937468 w 3856038" name="T116"/>
              <a:gd fmla="*/ 53645 h 3319463" name="T117"/>
              <a:gd fmla="*/ 2975555 w 3856038" name="T118"/>
              <a:gd fmla="*/ 17459 h 3319463" name="T119"/>
              <a:gd fmla="*/ 3026338 w 3856038" name="T120"/>
              <a:gd fmla="*/ 318 h 331946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319463" w="3856038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gdLst>
              <a:gd fmla="*/ 923363 w 1752600" name="T0"/>
              <a:gd fmla="*/ 1417153 h 1754188" name="T1"/>
              <a:gd fmla="*/ 958587 w 1752600" name="T2"/>
              <a:gd fmla="*/ 1476612 h 1754188" name="T3"/>
              <a:gd fmla="*/ 945181 w 1752600" name="T4"/>
              <a:gd fmla="*/ 1530763 h 1754188" name="T5"/>
              <a:gd fmla="*/ 886299 w 1752600" name="T6"/>
              <a:gd fmla="*/ 1566067 h 1754188" name="T7"/>
              <a:gd fmla="*/ 832675 w 1752600" name="T8"/>
              <a:gd fmla="*/ 1552795 h 1754188" name="T9"/>
              <a:gd fmla="*/ 797714 w 1752600" name="T10"/>
              <a:gd fmla="*/ 1493335 h 1754188" name="T11"/>
              <a:gd fmla="*/ 810857 w 1752600" name="T12"/>
              <a:gd fmla="*/ 1439185 h 1754188" name="T13"/>
              <a:gd fmla="*/ 869739 w 1752600" name="T14"/>
              <a:gd fmla="*/ 1403616 h 1754188" name="T15"/>
              <a:gd fmla="*/ 1526266 w 1752600" name="T16"/>
              <a:gd fmla="*/ 809406 h 1754188" name="T17"/>
              <a:gd fmla="*/ 1561836 w 1752600" name="T18"/>
              <a:gd fmla="*/ 868866 h 1754188" name="T19"/>
              <a:gd fmla="*/ 1548298 w 1752600" name="T20"/>
              <a:gd fmla="*/ 923016 h 1754188" name="T21"/>
              <a:gd fmla="*/ 1488839 w 1752600" name="T22"/>
              <a:gd fmla="*/ 958586 h 1754188" name="T23"/>
              <a:gd fmla="*/ 1434954 w 1752600" name="T24"/>
              <a:gd fmla="*/ 945048 h 1754188" name="T25"/>
              <a:gd fmla="*/ 1399385 w 1752600" name="T26"/>
              <a:gd fmla="*/ 885589 h 1754188" name="T27"/>
              <a:gd fmla="*/ 1412922 w 1752600" name="T28"/>
              <a:gd fmla="*/ 831438 h 1754188" name="T29"/>
              <a:gd fmla="*/ 1472116 w 1752600" name="T30"/>
              <a:gd fmla="*/ 795869 h 1754188" name="T31"/>
              <a:gd fmla="*/ 931422 w 1752600" name="T32"/>
              <a:gd fmla="*/ 210375 h 1754188" name="T33"/>
              <a:gd fmla="*/ 985331 w 1752600" name="T34"/>
              <a:gd fmla="*/ 812351 h 1754188" name="T35"/>
              <a:gd fmla="*/ 997223 w 1752600" name="T36"/>
              <a:gd fmla="*/ 915108 h 1754188" name="T37"/>
              <a:gd fmla="*/ 946749 w 1752600" name="T38"/>
              <a:gd fmla="*/ 982906 h 1754188" name="T39"/>
              <a:gd fmla="*/ 857693 w 1752600" name="T40"/>
              <a:gd fmla="*/ 1003564 h 1754188" name="T41"/>
              <a:gd fmla="*/ 763351 w 1752600" name="T42"/>
              <a:gd fmla="*/ 937354 h 1754188" name="T43"/>
              <a:gd fmla="*/ 353480 w 1752600" name="T44"/>
              <a:gd fmla="*/ 893921 h 1754188" name="T45"/>
              <a:gd fmla="*/ 383342 w 1752600" name="T46"/>
              <a:gd fmla="*/ 820296 h 1754188" name="T47"/>
              <a:gd fmla="*/ 815147 w 1752600" name="T48"/>
              <a:gd fmla="*/ 764945 h 1754188" name="T49"/>
              <a:gd fmla="*/ 858486 w 1752600" name="T50"/>
              <a:gd fmla="*/ 180713 h 1754188" name="T51"/>
              <a:gd fmla="*/ 670516 w 1752600" name="T52"/>
              <a:gd fmla="*/ 152975 h 1754188" name="T53"/>
              <a:gd fmla="*/ 441192 w 1752600" name="T54"/>
              <a:gd fmla="*/ 263340 h 1754188" name="T55"/>
              <a:gd fmla="*/ 263181 w 1752600" name="T56"/>
              <a:gd fmla="*/ 441458 h 1754188" name="T57"/>
              <a:gd fmla="*/ 152883 w 1752600" name="T58"/>
              <a:gd fmla="*/ 670921 h 1754188" name="T59"/>
              <a:gd fmla="*/ 126168 w 1752600" name="T60"/>
              <a:gd fmla="*/ 934791 h 1754188" name="T61"/>
              <a:gd fmla="*/ 190707 w 1752600" name="T62"/>
              <a:gd fmla="*/ 1186485 h 1754188" name="T63"/>
              <a:gd fmla="*/ 332216 w 1752600" name="T64"/>
              <a:gd fmla="*/ 1396099 h 1754188" name="T65"/>
              <a:gd fmla="*/ 534297 w 1752600" name="T66"/>
              <a:gd fmla="*/ 1547221 h 1754188" name="T67"/>
              <a:gd fmla="*/ 780550 w 1752600" name="T68"/>
              <a:gd fmla="*/ 1623709 h 1754188" name="T69"/>
              <a:gd fmla="*/ 1045847 w 1752600" name="T70"/>
              <a:gd fmla="*/ 1610476 h 1754188" name="T71"/>
              <a:gd fmla="*/ 1281255 w 1752600" name="T72"/>
              <a:gd fmla="*/ 1511227 h 1754188" name="T73"/>
              <a:gd fmla="*/ 1467730 w 1752600" name="T74"/>
              <a:gd fmla="*/ 1341578 h 1754188" name="T75"/>
              <a:gd fmla="*/ 1588873 w 1752600" name="T76"/>
              <a:gd fmla="*/ 1118202 h 1754188" name="T77"/>
              <a:gd fmla="*/ 1628019 w 1752600" name="T78"/>
              <a:gd fmla="*/ 857509 h 1754188" name="T79"/>
              <a:gd fmla="*/ 1576176 w 1752600" name="T80"/>
              <a:gd fmla="*/ 601315 h 1754188" name="T81"/>
              <a:gd fmla="*/ 1444718 w 1752600" name="T82"/>
              <a:gd fmla="*/ 384820 h 1754188" name="T83"/>
              <a:gd fmla="*/ 1250573 w 1752600" name="T84"/>
              <a:gd fmla="*/ 224170 h 1754188" name="T85"/>
              <a:gd fmla="*/ 1009345 w 1752600" name="T86"/>
              <a:gd fmla="*/ 136037 h 1754188" name="T87"/>
              <a:gd fmla="*/ 987656 w 1752600" name="T88"/>
              <a:gd fmla="*/ 7146 h 1754188" name="T89"/>
              <a:gd fmla="*/ 1274907 w 1752600" name="T90"/>
              <a:gd fmla="*/ 96337 h 1754188" name="T91"/>
              <a:gd fmla="*/ 1510315 w 1752600" name="T92"/>
              <a:gd fmla="*/ 272074 h 1754188" name="T93"/>
              <a:gd fmla="*/ 1675101 w 1752600" name="T94"/>
              <a:gd fmla="*/ 516358 h 1754188" name="T95"/>
              <a:gd fmla="*/ 1749955 w 1752600" name="T96"/>
              <a:gd fmla="*/ 809605 h 1754188" name="T97"/>
              <a:gd fmla="*/ 1719273 w 1752600" name="T98"/>
              <a:gd fmla="*/ 1116879 h 1754188" name="T99"/>
              <a:gd fmla="*/ 1590724 w 1752600" name="T100"/>
              <a:gd fmla="*/ 1384453 h 1754188" name="T101"/>
              <a:gd fmla="*/ 1383353 w 1752600" name="T102"/>
              <a:gd fmla="*/ 1591949 h 1754188" name="T103"/>
              <a:gd fmla="*/ 1115940 w 1752600" name="T104"/>
              <a:gd fmla="*/ 1720576 h 1754188" name="T105"/>
              <a:gd fmla="*/ 809116 w 1752600" name="T106"/>
              <a:gd fmla="*/ 1751277 h 1754188" name="T107"/>
              <a:gd fmla="*/ 516046 w 1752600" name="T108"/>
              <a:gd fmla="*/ 1676377 h 1754188" name="T109"/>
              <a:gd fmla="*/ 271909 w 1752600" name="T110"/>
              <a:gd fmla="*/ 1511492 h 1754188" name="T111"/>
              <a:gd fmla="*/ 95750 w 1752600" name="T112"/>
              <a:gd fmla="*/ 1275941 h 1754188" name="T113"/>
              <a:gd fmla="*/ 6877 w 1752600" name="T114"/>
              <a:gd fmla="*/ 988782 h 1754188" name="T115"/>
              <a:gd fmla="*/ 22483 w 1752600" name="T116"/>
              <a:gd fmla="*/ 679126 h 1754188" name="T117"/>
              <a:gd fmla="*/ 138071 w 1752600" name="T118"/>
              <a:gd fmla="*/ 404935 h 1754188" name="T119"/>
              <a:gd fmla="*/ 335655 w 1752600" name="T120"/>
              <a:gd fmla="*/ 187117 h 1754188" name="T121"/>
              <a:gd fmla="*/ 595662 w 1752600" name="T122"/>
              <a:gd fmla="*/ 46051 h 175418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754188" w="1752600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2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1"/>
      <p:bldP grpId="0" spid="32"/>
      <p:bldP grpId="0" spid="33"/>
      <p:bldP grpId="0" spid="34"/>
      <p:bldP grpId="0" spid="35"/>
      <p:bldP grpId="0" spid="36"/>
      <p:bldP grpId="0" spid="49"/>
      <p:bldP grpId="0" spid="50"/>
      <p:bldP grpId="0" spid="51"/>
      <p:bldP grpId="0" spid="52"/>
      <p:bldP grpId="0" spid="53"/>
      <p:bldP grpId="0" spid="54"/>
      <p:bldP grpId="0" spid="23"/>
      <p:bldP grpId="0" spid="25"/>
      <p:bldP grpId="0" spid="26"/>
      <p:bldP grpId="0" spid="29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70"/>
      <p:bldP grpId="0" spid="71"/>
      <p:bldP grpId="0" spid="7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/>
            <a:stretch>
              <a:fillRect b="-20730" t="-54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latin charset="-122" panose="020b0503020204020204" pitchFamily="34" typeface="微软雅黑"/>
                <a:ea charset="-122" panose="020b0503020204020204" pitchFamily="34" typeface="微软雅黑"/>
              </a:rPr>
              <a:t>我们怎么做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利润分析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6"/>
      <p:bldP grpId="0" spid="27"/>
      <p:bldP grpId="0" spid="2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r:embed="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r:embed="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rect b="b" l="l" r="r" t="t"/>
            <a:pathLst>
              <a:path h="1244248" w="7085181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rect b="b" l="l" r="r" t="t"/>
            <a:pathLst>
              <a:path h="1656183" w="2660146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>
                    <a14:imgLayer r:embed="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有利于民生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2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66"/>
      <p:bldP grpId="0" spid="67"/>
      <p:bldP grpId="0" spid="68"/>
      <p:bldP grpId="0" spid="72"/>
      <p:bldP grpId="0" spid="73"/>
      <p:bldP grpId="0" spid="7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手机APP</a:t>
            </a: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gdLst>
              <a:gd fmla="*/ 151004 w 5185" name="T0"/>
              <a:gd fmla="*/ 1065477 h 3880" name="T1"/>
              <a:gd fmla="*/ 1873403 w 5185" name="T2"/>
              <a:gd fmla="*/ 1297678 h 3880" name="T3"/>
              <a:gd fmla="*/ 751713 w 5185" name="T4"/>
              <a:gd fmla="*/ 1241832 h 3880" name="T5"/>
              <a:gd fmla="*/ 1108464 w 5185" name="T6"/>
              <a:gd fmla="*/ 1148144 h 3880" name="T7"/>
              <a:gd fmla="*/ 751713 w 5185" name="T8"/>
              <a:gd fmla="*/ 1241832 h 3880" name="T9"/>
              <a:gd fmla="*/ 1726808 w 5185" name="T10"/>
              <a:gd fmla="*/ 1012203 h 3880" name="T11"/>
              <a:gd fmla="*/ 1726073 w 5185" name="T12"/>
              <a:gd fmla="*/ 1007794 h 3880" name="T13"/>
              <a:gd fmla="*/ 1726808 w 5185" name="T14"/>
              <a:gd fmla="*/ 44089 h 3880" name="T15"/>
              <a:gd fmla="*/ 1726441 w 5185" name="T16"/>
              <a:gd fmla="*/ 39680 h 3880" name="T17"/>
              <a:gd fmla="*/ 1724604 w 5185" name="T18"/>
              <a:gd fmla="*/ 30862 h 3880" name="T19"/>
              <a:gd fmla="*/ 1721297 w 5185" name="T20"/>
              <a:gd fmla="*/ 23147 h 3880" name="T21"/>
              <a:gd fmla="*/ 1716888 w 5185" name="T22"/>
              <a:gd fmla="*/ 15798 h 3880" name="T23"/>
              <a:gd fmla="*/ 1711010 w 5185" name="T24"/>
              <a:gd fmla="*/ 9920 h 3880" name="T25"/>
              <a:gd fmla="*/ 1703662 w 5185" name="T26"/>
              <a:gd fmla="*/ 5144 h 3880" name="T27"/>
              <a:gd fmla="*/ 1695946 w 5185" name="T28"/>
              <a:gd fmla="*/ 1837 h 3880" name="T29"/>
              <a:gd fmla="*/ 1687128 w 5185" name="T30"/>
              <a:gd fmla="*/ 367 h 3880" name="T31"/>
              <a:gd fmla="*/ 222281 w 5185" name="T32"/>
              <a:gd fmla="*/ 0 h 3880" name="T33"/>
              <a:gd fmla="*/ 217872 w 5185" name="T34"/>
              <a:gd fmla="*/ 367 h 3880" name="T35"/>
              <a:gd fmla="*/ 209054 w 5185" name="T36"/>
              <a:gd fmla="*/ 1837 h 3880" name="T37"/>
              <a:gd fmla="*/ 201338 w 5185" name="T38"/>
              <a:gd fmla="*/ 5144 h 3880" name="T39"/>
              <a:gd fmla="*/ 194358 w 5185" name="T40"/>
              <a:gd fmla="*/ 9920 h 3880" name="T41"/>
              <a:gd fmla="*/ 188112 w 5185" name="T42"/>
              <a:gd fmla="*/ 15798 h 3880" name="T43"/>
              <a:gd fmla="*/ 183336 w 5185" name="T44"/>
              <a:gd fmla="*/ 23147 h 3880" name="T45"/>
              <a:gd fmla="*/ 180029 w 5185" name="T46"/>
              <a:gd fmla="*/ 30862 h 3880" name="T47"/>
              <a:gd fmla="*/ 178559 w 5185" name="T48"/>
              <a:gd fmla="*/ 39680 h 3880" name="T49"/>
              <a:gd fmla="*/ 178192 w 5185" name="T50"/>
              <a:gd fmla="*/ 1003386 h 3880" name="T51"/>
              <a:gd fmla="*/ 178559 w 5185" name="T52"/>
              <a:gd fmla="*/ 1007794 h 3880" name="T53"/>
              <a:gd fmla="*/ 178192 w 5185" name="T54"/>
              <a:gd fmla="*/ 1012203 h 3880" name="T55"/>
              <a:gd fmla="*/ 1727176 w 5185" name="T56"/>
              <a:gd fmla="*/ 1012571 h 3880" name="T57"/>
              <a:gd fmla="*/ 1616954 w 5185" name="T58"/>
              <a:gd fmla="*/ 937620 h 3880" name="T59"/>
              <a:gd fmla="*/ 288046 w 5185" name="T60"/>
              <a:gd fmla="*/ 109854 h 3880" name="T61"/>
              <a:gd fmla="*/ 1616954 w 5185" name="T62"/>
              <a:gd fmla="*/ 937620 h 3880" name="T63"/>
              <a:gd fmla="*/ 4409 w 5185" name="T64"/>
              <a:gd fmla="*/ 1350584 h 3880" name="T65"/>
              <a:gd fmla="*/ 0 w 5185" name="T66"/>
              <a:gd fmla="*/ 1359402 h 3880" name="T67"/>
              <a:gd fmla="*/ 735 w 5185" name="T68"/>
              <a:gd fmla="*/ 1369322 h 3880" name="T69"/>
              <a:gd fmla="*/ 3307 w 5185" name="T70"/>
              <a:gd fmla="*/ 1379977 h 3880" name="T71"/>
              <a:gd fmla="*/ 7348 w 5185" name="T72"/>
              <a:gd fmla="*/ 1390999 h 3880" name="T73"/>
              <a:gd fmla="*/ 13227 w 5185" name="T74"/>
              <a:gd fmla="*/ 1401654 h 3880" name="T75"/>
              <a:gd fmla="*/ 19473 w 5185" name="T76"/>
              <a:gd fmla="*/ 1411206 h 3880" name="T77"/>
              <a:gd fmla="*/ 26821 w 5185" name="T78"/>
              <a:gd fmla="*/ 1418554 h 3880" name="T79"/>
              <a:gd fmla="*/ 35271 w 5185" name="T80"/>
              <a:gd fmla="*/ 1423698 h 3880" name="T81"/>
              <a:gd fmla="*/ 41884 w 5185" name="T82"/>
              <a:gd fmla="*/ 1425168 h 3880" name="T83"/>
              <a:gd fmla="*/ 1860911 w 5185" name="T84"/>
              <a:gd fmla="*/ 1425535 h 3880" name="T85"/>
              <a:gd fmla="*/ 1863116 w 5185" name="T86"/>
              <a:gd fmla="*/ 1425168 h 3880" name="T87"/>
              <a:gd fmla="*/ 1869729 w 5185" name="T88"/>
              <a:gd fmla="*/ 1423698 h 3880" name="T89"/>
              <a:gd fmla="*/ 1878179 w 5185" name="T90"/>
              <a:gd fmla="*/ 1418554 h 3880" name="T91"/>
              <a:gd fmla="*/ 1885527 w 5185" name="T92"/>
              <a:gd fmla="*/ 1411206 h 3880" name="T93"/>
              <a:gd fmla="*/ 1892141 w 5185" name="T94"/>
              <a:gd fmla="*/ 1401654 h 3880" name="T95"/>
              <a:gd fmla="*/ 1897652 w 5185" name="T96"/>
              <a:gd fmla="*/ 1390999 h 3880" name="T97"/>
              <a:gd fmla="*/ 1901693 w 5185" name="T98"/>
              <a:gd fmla="*/ 1379977 h 3880" name="T99"/>
              <a:gd fmla="*/ 1903898 w 5185" name="T100"/>
              <a:gd fmla="*/ 1369322 h 3880" name="T101"/>
              <a:gd fmla="*/ 1905000 w 5185" name="T102"/>
              <a:gd fmla="*/ 1359402 h 388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bIns="360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gdLst>
              <a:gd fmla="*/ 332222 w 2301876" name="T0"/>
              <a:gd fmla="*/ 1410232 h 1941513" name="T1"/>
              <a:gd fmla="*/ 321717 w 2301876" name="T2"/>
              <a:gd fmla="*/ 1470415 h 1941513" name="T3"/>
              <a:gd fmla="*/ 382384 w 2301876" name="T4"/>
              <a:gd fmla="*/ 1525343 h 1941513" name="T5"/>
              <a:gd fmla="*/ 696485 w 2301876" name="T6"/>
              <a:gd fmla="*/ 1509573 h 1941513" name="T7"/>
              <a:gd fmla="*/ 723010 w 2301876" name="T8"/>
              <a:gd fmla="*/ 1444398 h 1941513" name="T9"/>
              <a:gd fmla="*/ 671273 w 2301876" name="T10"/>
              <a:gd fmla="*/ 1380797 h 1941513" name="T11"/>
              <a:gd fmla="*/ 1348867 w 2301876" name="T12"/>
              <a:gd fmla="*/ 1247408 h 1941513" name="T13"/>
              <a:gd fmla="*/ 1327043 w 2301876" name="T14"/>
              <a:gd fmla="*/ 1320445 h 1941513" name="T15"/>
              <a:gd fmla="*/ 1593934 w 2301876" name="T16"/>
              <a:gd fmla="*/ 1356438 h 1941513" name="T17"/>
              <a:gd fmla="*/ 1647838 w 2301876" name="T18"/>
              <a:gd fmla="*/ 1303105 h 1941513" name="T19"/>
              <a:gd fmla="*/ 1606030 w 2301876" name="T20"/>
              <a:gd fmla="*/ 1239789 h 1941513" name="T21"/>
              <a:gd fmla="*/ 1529191 w 2301876" name="T22"/>
              <a:gd fmla="*/ 516517 h 1941513" name="T23"/>
              <a:gd fmla="*/ 1584982 w 2301876" name="T24"/>
              <a:gd fmla="*/ 576970 h 1941513" name="T25"/>
              <a:gd fmla="*/ 1601035 w 2301876" name="T26"/>
              <a:gd fmla="*/ 667649 h 1941513" name="T27"/>
              <a:gd fmla="*/ 1640510 w 2301876" name="T28"/>
              <a:gd fmla="*/ 716799 h 1941513" name="T29"/>
              <a:gd fmla="*/ 1583140 w 2301876" name="T30"/>
              <a:gd fmla="*/ 840071 h 1941513" name="T31"/>
              <a:gd fmla="*/ 1691827 w 2301876" name="T32"/>
              <a:gd fmla="*/ 916820 h 1941513" name="T33"/>
              <a:gd fmla="*/ 1229710 w 2301876" name="T34"/>
              <a:gd fmla="*/ 1106063 h 1941513" name="T35"/>
              <a:gd fmla="*/ 1284448 w 2301876" name="T36"/>
              <a:gd fmla="*/ 909460 h 1941513" name="T37"/>
              <a:gd fmla="*/ 1396556 w 2301876" name="T38"/>
              <a:gd fmla="*/ 836654 h 1941513" name="T39"/>
              <a:gd fmla="*/ 1335239 w 2301876" name="T40"/>
              <a:gd fmla="*/ 712857 h 1941513" name="T41"/>
              <a:gd fmla="*/ 1370240 w 2301876" name="T42"/>
              <a:gd fmla="*/ 660815 h 1941513" name="T43"/>
              <a:gd fmla="*/ 1388398 w 2301876" name="T44"/>
              <a:gd fmla="*/ 571451 h 1941513" name="T45"/>
              <a:gd fmla="*/ 1446031 w 2301876" name="T46"/>
              <a:gd fmla="*/ 514152 h 1941513" name="T47"/>
              <a:gd fmla="*/ 570227 w 2301876" name="T48"/>
              <a:gd fmla="*/ 477627 h 1941513" name="T49"/>
              <a:gd fmla="*/ 641756 w 2301876" name="T50"/>
              <a:gd fmla="*/ 549062 h 1941513" name="T51"/>
              <a:gd fmla="*/ 661216 w 2301876" name="T52"/>
              <a:gd fmla="*/ 657005 h 1941513" name="T53"/>
              <a:gd fmla="*/ 633078 w 2301876" name="T54"/>
              <a:gd fmla="*/ 739471 h 1941513" name="T55"/>
              <a:gd fmla="*/ 574697 w 2301876" name="T56"/>
              <a:gd fmla="*/ 792786 h 1941513" name="T57"/>
              <a:gd fmla="*/ 708552 w 2301876" name="T58"/>
              <a:gd fmla="*/ 915697 h 1941513" name="T59"/>
              <a:gd fmla="*/ 815320 w 2301876" name="T60"/>
              <a:gd fmla="*/ 1036508 h 1941513" name="T61"/>
              <a:gd fmla="*/ 222836 w 2301876" name="T62"/>
              <a:gd fmla="*/ 1047276 h 1941513" name="T63"/>
              <a:gd fmla="*/ 324870 w 2301876" name="T64"/>
              <a:gd fmla="*/ 922526 h 1941513" name="T65"/>
              <a:gd fmla="*/ 473189 w 2301876" name="T66"/>
              <a:gd fmla="*/ 794886 h 1941513" name="T67"/>
              <a:gd fmla="*/ 413493 w 2301876" name="T68"/>
              <a:gd fmla="*/ 744461 h 1941513" name="T69"/>
              <a:gd fmla="*/ 382462 w 2301876" name="T70"/>
              <a:gd fmla="*/ 663570 h 1941513" name="T71"/>
              <a:gd fmla="*/ 397978 w 2301876" name="T72"/>
              <a:gd fmla="*/ 556154 h 1941513" name="T73"/>
              <a:gd fmla="*/ 466878 w 2301876" name="T74"/>
              <a:gd fmla="*/ 480778 h 1941513" name="T75"/>
              <a:gd fmla="*/ 140242 w 2301876" name="T76"/>
              <a:gd fmla="*/ 134558 h 1941513" name="T77"/>
              <a:gd fmla="*/ 133677 w 2301876" name="T78"/>
              <a:gd fmla="*/ 1210760 h 1941513" name="T79"/>
              <a:gd fmla="*/ 198545 w 2301876" name="T80"/>
              <a:gd fmla="*/ 1290654 h 1941513" name="T81"/>
              <a:gd fmla="*/ 905010 w 2301876" name="T82"/>
              <a:gd fmla="*/ 1223901 h 1941513" name="T83"/>
              <a:gd fmla="*/ 906061 w 2301876" name="T84"/>
              <a:gd fmla="*/ 137186 h 1941513" name="T85"/>
              <a:gd fmla="*/ 1795088 w 2301876" name="T86"/>
              <a:gd fmla="*/ 130835 h 1941513" name="T87"/>
              <a:gd fmla="*/ 1869239 w 2301876" name="T88"/>
              <a:gd fmla="*/ 166040 h 1941513" name="T89"/>
              <a:gd fmla="*/ 1904211 w 2301876" name="T90"/>
              <a:gd fmla="*/ 240391 h 1941513" name="T91"/>
              <a:gd fmla="*/ 1879757 w 2301876" name="T92"/>
              <a:gd fmla="*/ 1330166 h 1941513" name="T93"/>
              <a:gd fmla="*/ 1769057 w 2301876" name="T94"/>
              <a:gd fmla="*/ 1410033 h 1941513" name="T95"/>
              <a:gd fmla="*/ 1237904 w 2301876" name="T96"/>
              <a:gd fmla="*/ 1415550 h 1941513" name="T97"/>
              <a:gd fmla="*/ 1189785 w 2301876" name="T98"/>
              <a:gd fmla="*/ 1139429 h 1941513" name="T99"/>
              <a:gd fmla="*/ 1756435 w 2301876" name="T100"/>
              <a:gd fmla="*/ 1159921 h 1941513" name="T101"/>
              <a:gd fmla="*/ 1799821 w 2301876" name="T102"/>
              <a:gd fmla="*/ 1088198 h 1941513" name="T103"/>
              <a:gd fmla="*/ 898445 w 2301876" name="T104"/>
              <a:gd fmla="*/ 262 h 1941513" name="T105"/>
              <a:gd fmla="*/ 992990 w 2301876" name="T106"/>
              <a:gd fmla="*/ 39421 h 1941513" name="T107"/>
              <a:gd fmla="*/ 1041313 w 2301876" name="T108"/>
              <a:gd fmla="*/ 129302 h 1941513" name="T109"/>
              <a:gd fmla="*/ 1017414 w 2301876" name="T110"/>
              <a:gd fmla="*/ 1483030 h 1941513" name="T111"/>
              <a:gd fmla="*/ 887939 w 2301876" name="T112"/>
              <a:gd fmla="*/ 1588417 h 1941513" name="T113"/>
              <a:gd fmla="*/ 200909 w 2301876" name="T114"/>
              <a:gd fmla="*/ 1599454 h 1941513" name="T115"/>
              <a:gd fmla="*/ 45959 w 2301876" name="T116"/>
              <a:gd fmla="*/ 1513779 h 1941513" name="T117"/>
              <a:gd fmla="*/ 0 w 2301876" name="T118"/>
              <a:gd fmla="*/ 152429 h 1941513" name="T119"/>
              <a:gd fmla="*/ 34667 w 2301876" name="T120"/>
              <a:gd fmla="*/ 55452 h 1941513" name="T121"/>
              <a:gd fmla="*/ 121596 w 2301876" name="T122"/>
              <a:gd fmla="*/ 2891 h 1941513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941513" w="2301876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gdLst>
              <a:gd fmla="*/ 2147483646 w 5822" name="T0"/>
              <a:gd fmla="*/ 2147483646 h 6759" name="T1"/>
              <a:gd fmla="*/ 2147483646 w 5822" name="T2"/>
              <a:gd fmla="*/ 2147483646 h 6759" name="T3"/>
              <a:gd fmla="*/ 2147483646 w 5822" name="T4"/>
              <a:gd fmla="*/ 2147483646 h 6759" name="T5"/>
              <a:gd fmla="*/ 2147483646 w 5822" name="T6"/>
              <a:gd fmla="*/ 2147483646 h 6759" name="T7"/>
              <a:gd fmla="*/ 2147483646 w 5822" name="T8"/>
              <a:gd fmla="*/ 2147483646 h 6759" name="T9"/>
              <a:gd fmla="*/ 2147483646 w 5822" name="T10"/>
              <a:gd fmla="*/ 1253760573 h 6759" name="T11"/>
              <a:gd fmla="*/ 2147483646 w 5822" name="T12"/>
              <a:gd fmla="*/ 2147483646 h 6759" name="T13"/>
              <a:gd fmla="*/ 2147483646 w 5822" name="T14"/>
              <a:gd fmla="*/ 2147483646 h 6759" name="T15"/>
              <a:gd fmla="*/ 2147483646 w 5822" name="T16"/>
              <a:gd fmla="*/ 2147483646 h 6759" name="T17"/>
              <a:gd fmla="*/ 2147483646 w 5822" name="T18"/>
              <a:gd fmla="*/ 2147483646 h 6759" name="T19"/>
              <a:gd fmla="*/ 2147483646 w 5822" name="T20"/>
              <a:gd fmla="*/ 2147483646 h 6759" name="T21"/>
              <a:gd fmla="*/ 2147483646 w 5822" name="T22"/>
              <a:gd fmla="*/ 2147483646 h 6759" name="T23"/>
              <a:gd fmla="*/ 2147483646 w 5822" name="T24"/>
              <a:gd fmla="*/ 2147483646 h 6759" name="T25"/>
              <a:gd fmla="*/ 2147483646 w 5822" name="T26"/>
              <a:gd fmla="*/ 2147483646 h 6759" name="T27"/>
              <a:gd fmla="*/ 2147483646 w 5822" name="T28"/>
              <a:gd fmla="*/ 2147483646 h 6759" name="T29"/>
              <a:gd fmla="*/ 2147483646 w 5822" name="T30"/>
              <a:gd fmla="*/ 2147483646 h 6759" name="T31"/>
              <a:gd fmla="*/ 2147483646 w 5822" name="T32"/>
              <a:gd fmla="*/ 2147483646 h 6759" name="T33"/>
              <a:gd fmla="*/ 2147483646 w 5822" name="T34"/>
              <a:gd fmla="*/ 2147483646 h 6759" name="T35"/>
              <a:gd fmla="*/ 2147483646 w 5822" name="T36"/>
              <a:gd fmla="*/ 2147483646 h 6759" name="T37"/>
              <a:gd fmla="*/ 2147483646 w 5822" name="T38"/>
              <a:gd fmla="*/ 2147483646 h 6759" name="T39"/>
              <a:gd fmla="*/ 0 w 5822" name="T40"/>
              <a:gd fmla="*/ 2147483646 h 6759" name="T41"/>
              <a:gd fmla="*/ 2147483646 w 5822" name="T42"/>
              <a:gd fmla="*/ 2147483646 h 6759" name="T43"/>
              <a:gd fmla="*/ 2147483646 w 5822" name="T44"/>
              <a:gd fmla="*/ 2147483646 h 6759" name="T45"/>
              <a:gd fmla="*/ 2147483646 w 5822" name="T46"/>
              <a:gd fmla="*/ 2147483646 h 6759" name="T47"/>
              <a:gd fmla="*/ 2147483646 w 5822" name="T48"/>
              <a:gd fmla="*/ 2147483646 h 6759" name="T49"/>
              <a:gd fmla="*/ 2147483646 w 5822" name="T50"/>
              <a:gd fmla="*/ 2147483646 h 6759" name="T51"/>
              <a:gd fmla="*/ 2147483646 w 5822" name="T52"/>
              <a:gd fmla="*/ 2147483646 h 6759" name="T53"/>
              <a:gd fmla="*/ 2147483646 w 5822" name="T54"/>
              <a:gd fmla="*/ 2147483646 h 6759" name="T55"/>
              <a:gd fmla="*/ 2147483646 w 5822" name="T56"/>
              <a:gd fmla="*/ 2147483646 h 6759" name="T57"/>
              <a:gd fmla="*/ 2147483646 w 5822" name="T58"/>
              <a:gd fmla="*/ 2147483646 h 6759" name="T59"/>
              <a:gd fmla="*/ 2147483646 w 5822" name="T60"/>
              <a:gd fmla="*/ 2147483646 h 6759" name="T61"/>
              <a:gd fmla="*/ 2147483646 w 5822" name="T62"/>
              <a:gd fmla="*/ 2147483646 h 6759" name="T63"/>
              <a:gd fmla="*/ 2147483646 w 5822" name="T64"/>
              <a:gd fmla="*/ 2147483646 h 6759" name="T65"/>
              <a:gd fmla="*/ 2147483646 w 5822" name="T66"/>
              <a:gd fmla="*/ 2147483646 h 6759" name="T67"/>
              <a:gd fmla="*/ 2147483646 w 5822" name="T68"/>
              <a:gd fmla="*/ 2147483646 h 6759" name="T69"/>
              <a:gd fmla="*/ 2147483646 w 5822" name="T70"/>
              <a:gd fmla="*/ 2147483646 h 6759" name="T71"/>
              <a:gd fmla="*/ 2147483646 w 5822" name="T72"/>
              <a:gd fmla="*/ 2147483646 h 6759" name="T73"/>
              <a:gd fmla="*/ 2147483646 w 5822" name="T74"/>
              <a:gd fmla="*/ 2147483646 h 6759" name="T75"/>
              <a:gd fmla="*/ 2147483646 w 5822" name="T76"/>
              <a:gd fmla="*/ 2147483646 h 6759" name="T77"/>
              <a:gd fmla="*/ 2147483646 w 5822" name="T78"/>
              <a:gd fmla="*/ 2147483646 h 6759" name="T79"/>
              <a:gd fmla="*/ 2147483646 w 5822" name="T80"/>
              <a:gd fmla="*/ 2147483646 h 6759" name="T81"/>
              <a:gd fmla="*/ 2147483646 w 5822" name="T82"/>
              <a:gd fmla="*/ 2147483646 h 6759" name="T83"/>
              <a:gd fmla="*/ 2147483646 w 5822" name="T84"/>
              <a:gd fmla="*/ 2147483646 h 6759" name="T85"/>
              <a:gd fmla="*/ 2147483646 w 5822" name="T86"/>
              <a:gd fmla="*/ 2147483646 h 6759" name="T87"/>
              <a:gd fmla="*/ 2147483646 w 5822" name="T88"/>
              <a:gd fmla="*/ 2147483646 h 6759" name="T89"/>
              <a:gd fmla="*/ 2147483646 w 5822" name="T90"/>
              <a:gd fmla="*/ 2147483646 h 6759" name="T91"/>
              <a:gd fmla="*/ 2147483646 w 5822" name="T92"/>
              <a:gd fmla="*/ 2147483646 h 6759" name="T93"/>
              <a:gd fmla="*/ 2147483646 w 5822" name="T94"/>
              <a:gd fmla="*/ 2147483646 h 6759" name="T95"/>
              <a:gd fmla="*/ 2147483646 w 5822" name="T96"/>
              <a:gd fmla="*/ 2147483646 h 6759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6758" w="5822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latin charset="-122" pitchFamily="34" typeface="微软雅黑 Light"/>
                <a:ea charset="-122" pitchFamily="34" typeface="微软雅黑 Ligh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  <a:p>
            <a:pPr algn="just">
              <a:lnSpc>
                <a:spcPct val="150000"/>
              </a:lnSpc>
            </a:pPr>
            <a:r>
              <a:rPr altLang="en-US" lang="zh-CN" sz="1000">
                <a:latin charset="-122" pitchFamily="34" typeface="微软雅黑 Light"/>
                <a:ea charset="-122" pitchFamily="34" typeface="微软雅黑 Light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rect b="b" l="l" r="r" t="t"/>
            <a:pathLst>
              <a:path h="3822203" w="931331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点击输入说明文字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7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3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3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3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3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3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3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4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14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1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1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14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5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5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5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5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6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6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6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6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7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7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7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7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7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8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8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8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8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9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9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9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9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0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0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0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0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0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0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0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1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1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3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214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0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2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1"/>
      <p:bldP grpId="0" spid="13"/>
      <p:bldP grpId="0" spid="25"/>
      <p:bldP grpId="0" spid="26"/>
      <p:bldP grpId="0" spid="27"/>
      <p:bldP grpId="0" spid="32"/>
      <p:bldP grpId="0" spid="33"/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网络营销方案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rect b="b" l="l" r="r" t="t"/>
            <a:pathLst>
              <a:path h="3668713" w="1536700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/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/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/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anchor="t" anchorCtr="0" bIns="0" compatLnSpc="1" lIns="0" numCol="1" rIns="0" tIns="0" vert="horz" wrap="square"/>
          <a:lstStyle/>
          <a:p>
            <a:pPr algn="ctr">
              <a:lnSpc>
                <a:spcPct val="150000"/>
              </a:lnSpc>
            </a:pPr>
            <a:endParaRPr altLang="zh-CN" b="1" lang="en-US" smtClean="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7" y="1522682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7" y="3290523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gdLst>
              <a:gd fmla="*/ 1544 w 3234" name="T0"/>
              <a:gd fmla="*/ 1510 h 2566" name="T1"/>
              <a:gd fmla="*/ 1705 w 3234" name="T2"/>
              <a:gd fmla="*/ 1803 h 2566" name="T3"/>
              <a:gd fmla="*/ 1577 w 3234" name="T4"/>
              <a:gd fmla="*/ 2111 h 2566" name="T5"/>
              <a:gd fmla="*/ 1236 w 3234" name="T6"/>
              <a:gd fmla="*/ 2250 h 2566" name="T7"/>
              <a:gd fmla="*/ 878 w 3234" name="T8"/>
              <a:gd fmla="*/ 2140 h 2566" name="T9"/>
              <a:gd fmla="*/ 716 w 3234" name="T10"/>
              <a:gd fmla="*/ 1847 h 2566" name="T11"/>
              <a:gd fmla="*/ 845 w 3234" name="T12"/>
              <a:gd fmla="*/ 1539 h 2566" name="T13"/>
              <a:gd fmla="*/ 1186 w 3234" name="T14"/>
              <a:gd fmla="*/ 1400 h 2566" name="T15"/>
              <a:gd fmla="*/ 1970 w 3234" name="T16"/>
              <a:gd fmla="*/ 743 h 2566" name="T17"/>
              <a:gd fmla="*/ 2318 w 3234" name="T18"/>
              <a:gd fmla="*/ 824 h 2566" name="T19"/>
              <a:gd fmla="*/ 2351 w 3234" name="T20"/>
              <a:gd fmla="*/ 1079 h 2566" name="T21"/>
              <a:gd fmla="*/ 2310 w 3234" name="T22"/>
              <a:gd fmla="*/ 1229 h 2566" name="T23"/>
              <a:gd fmla="*/ 2669 w 3234" name="T24"/>
              <a:gd fmla="*/ 1458 h 2566" name="T25"/>
              <a:gd fmla="*/ 2697 w 3234" name="T26"/>
              <a:gd fmla="*/ 1893 h 2566" name="T27"/>
              <a:gd fmla="*/ 2009 w 3234" name="T28"/>
              <a:gd fmla="*/ 2454 h 2566" name="T29"/>
              <a:gd fmla="*/ 749 w 3234" name="T30"/>
              <a:gd fmla="*/ 2480 h 2566" name="T31"/>
              <a:gd fmla="*/ 70 w 3234" name="T32"/>
              <a:gd fmla="*/ 1960 h 2566" name="T33"/>
              <a:gd fmla="*/ 104 w 3234" name="T34"/>
              <a:gd fmla="*/ 1357 h 2566" name="T35"/>
              <a:gd fmla="*/ 619 w 3234" name="T36"/>
              <a:gd fmla="*/ 701 h 2566" name="T37"/>
              <a:gd fmla="*/ 1122 w 3234" name="T38"/>
              <a:gd fmla="*/ 398 h 2566" name="T39"/>
              <a:gd fmla="*/ 1472 w 3234" name="T40"/>
              <a:gd fmla="*/ 425 h 2566" name="T41"/>
              <a:gd fmla="*/ 1588 w 3234" name="T42"/>
              <a:gd fmla="*/ 601 h 2566" name="T43"/>
              <a:gd fmla="*/ 2277 w 3234" name="T44"/>
              <a:gd fmla="*/ 678 h 2566" name="T45"/>
              <a:gd fmla="*/ 2208 w 3234" name="T46"/>
              <a:gd fmla="*/ 565 h 2566" name="T47"/>
              <a:gd fmla="*/ 2300 w 3234" name="T48"/>
              <a:gd fmla="*/ 492 h 2566" name="T49"/>
              <a:gd fmla="*/ 2505 w 3234" name="T50"/>
              <a:gd fmla="*/ 533 h 2566" name="T51"/>
              <a:gd fmla="*/ 2715 w 3234" name="T52"/>
              <a:gd fmla="*/ 764 h 2566" name="T53"/>
              <a:gd fmla="*/ 2739 w 3234" name="T54"/>
              <a:gd fmla="*/ 953 h 2566" name="T55"/>
              <a:gd fmla="*/ 2675 w 3234" name="T56"/>
              <a:gd fmla="*/ 1063 h 2566" name="T57"/>
              <a:gd fmla="*/ 2553 w 3234" name="T58"/>
              <a:gd fmla="*/ 1011 h 2566" name="T59"/>
              <a:gd fmla="*/ 2554 w 3234" name="T60"/>
              <a:gd fmla="*/ 907 h 2566" name="T61"/>
              <a:gd fmla="*/ 2486 w 3234" name="T62"/>
              <a:gd fmla="*/ 746 h 2566" name="T63"/>
              <a:gd fmla="*/ 2325 w 3234" name="T64"/>
              <a:gd fmla="*/ 679 h 2566" name="T65"/>
              <a:gd fmla="*/ 2102 w 3234" name="T66"/>
              <a:gd fmla="*/ 298 h 2566" name="T67"/>
              <a:gd fmla="*/ 2038 w 3234" name="T68"/>
              <a:gd fmla="*/ 95 h 2566" name="T69"/>
              <a:gd fmla="*/ 2227 w 3234" name="T70"/>
              <a:gd fmla="*/ 6 h 2566" name="T71"/>
              <a:gd fmla="*/ 2574 w 3234" name="T72"/>
              <a:gd fmla="*/ 35 h 2566" name="T73"/>
              <a:gd fmla="*/ 2886 w 3234" name="T74"/>
              <a:gd fmla="*/ 194 h 2566" name="T75"/>
              <a:gd fmla="*/ 3113 w 3234" name="T76"/>
              <a:gd fmla="*/ 456 h 2566" name="T77"/>
              <a:gd fmla="*/ 3226 w 3234" name="T78"/>
              <a:gd fmla="*/ 791 h 2566" name="T79"/>
              <a:gd fmla="*/ 3225 w 3234" name="T80"/>
              <a:gd fmla="*/ 1029 h 2566" name="T81"/>
              <a:gd fmla="*/ 3090 w 3234" name="T82"/>
              <a:gd fmla="*/ 1227 h 2566" name="T83"/>
              <a:gd fmla="*/ 2916 w 3234" name="T84"/>
              <a:gd fmla="*/ 1107 h 2566" name="T85"/>
              <a:gd fmla="*/ 2933 w 3234" name="T86"/>
              <a:gd fmla="*/ 908 h 2566" name="T87"/>
              <a:gd fmla="*/ 2813 w 3234" name="T88"/>
              <a:gd fmla="*/ 544 h 2566" name="T89"/>
              <a:gd fmla="*/ 2417 w 3234" name="T90"/>
              <a:gd fmla="*/ 306 h 2566" name="T91"/>
              <a:gd fmla="*/ 1278 w 3234" name="T92"/>
              <a:gd fmla="*/ 1152 h 2566" name="T93"/>
              <a:gd fmla="*/ 1943 w 3234" name="T94"/>
              <a:gd fmla="*/ 1302 h 2566" name="T95"/>
              <a:gd fmla="*/ 2218 w 3234" name="T96"/>
              <a:gd fmla="*/ 1719 h 2566" name="T97"/>
              <a:gd fmla="*/ 1937 w 3234" name="T98"/>
              <a:gd fmla="*/ 2152 h 2566" name="T99"/>
              <a:gd fmla="*/ 1263 w 3234" name="T100"/>
              <a:gd fmla="*/ 2353 h 2566" name="T101"/>
              <a:gd fmla="*/ 598 w 3234" name="T102"/>
              <a:gd fmla="*/ 2202 h 2566" name="T103"/>
              <a:gd fmla="*/ 324 w 3234" name="T104"/>
              <a:gd fmla="*/ 1786 h 2566" name="T105"/>
              <a:gd fmla="*/ 604 w 3234" name="T106"/>
              <a:gd fmla="*/ 1353 h 2566" name="T107"/>
              <a:gd fmla="*/ 1306 w 3234" name="T108"/>
              <a:gd fmla="*/ 1702 h 2566" name="T109"/>
              <a:gd fmla="*/ 1363 w 3234" name="T110"/>
              <a:gd fmla="*/ 1760 h 2566" name="T111"/>
              <a:gd fmla="*/ 1306 w 3234" name="T112"/>
              <a:gd fmla="*/ 1818 h 2566" name="T113"/>
              <a:gd fmla="*/ 1248 w 3234" name="T114"/>
              <a:gd fmla="*/ 1760 h 2566" name="T115"/>
              <a:gd fmla="*/ 1306 w 3234" name="T116"/>
              <a:gd fmla="*/ 1702 h 2566" name="T117"/>
              <a:gd fmla="*/ 1192 w 3234" name="T118"/>
              <a:gd fmla="*/ 1900 h 2566" name="T119"/>
              <a:gd fmla="*/ 1060 w 3234" name="T120"/>
              <a:gd fmla="*/ 2062 h 2566" name="T121"/>
              <a:gd fmla="*/ 897 w 3234" name="T122"/>
              <a:gd fmla="*/ 1930 h 2566" name="T123"/>
              <a:gd fmla="*/ 1029 w 3234" name="T124"/>
              <a:gd fmla="*/ 1768 h 256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566" w="3234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gdLst>
                <a:gd fmla="*/ 742 w 744" name="T0"/>
                <a:gd fmla="*/ 283 h 683" name="T1"/>
                <a:gd fmla="*/ 727 w 744" name="T2"/>
                <a:gd fmla="*/ 221 h 683" name="T3"/>
                <a:gd fmla="*/ 699 w 744" name="T4"/>
                <a:gd fmla="*/ 164 h 683" name="T5"/>
                <a:gd fmla="*/ 659 w 744" name="T6"/>
                <a:gd fmla="*/ 114 h 683" name="T7"/>
                <a:gd fmla="*/ 608 w 744" name="T8"/>
                <a:gd fmla="*/ 72 h 683" name="T9"/>
                <a:gd fmla="*/ 549 w 744" name="T10"/>
                <a:gd fmla="*/ 37 h 683" name="T11"/>
                <a:gd fmla="*/ 483 w 744" name="T12"/>
                <a:gd fmla="*/ 14 h 683" name="T13"/>
                <a:gd fmla="*/ 410 w 744" name="T14"/>
                <a:gd fmla="*/ 1 h 683" name="T15"/>
                <a:gd fmla="*/ 353 w 744" name="T16"/>
                <a:gd fmla="*/ 0 h 683" name="T17"/>
                <a:gd fmla="*/ 278 w 744" name="T18"/>
                <a:gd fmla="*/ 9 h 683" name="T19"/>
                <a:gd fmla="*/ 210 w 744" name="T20"/>
                <a:gd fmla="*/ 30 h 683" name="T21"/>
                <a:gd fmla="*/ 148 w 744" name="T22"/>
                <a:gd fmla="*/ 63 h 683" name="T23"/>
                <a:gd fmla="*/ 96 w 744" name="T24"/>
                <a:gd fmla="*/ 102 h 683" name="T25"/>
                <a:gd fmla="*/ 53 w 744" name="T26"/>
                <a:gd fmla="*/ 151 h 683" name="T27"/>
                <a:gd fmla="*/ 22 w 744" name="T28"/>
                <a:gd fmla="*/ 206 h 683" name="T29"/>
                <a:gd fmla="*/ 3 w 744" name="T30"/>
                <a:gd fmla="*/ 267 h 683" name="T31"/>
                <a:gd fmla="*/ 0 w 744" name="T32"/>
                <a:gd fmla="*/ 316 h 683" name="T33"/>
                <a:gd fmla="*/ 7 w 744" name="T34"/>
                <a:gd fmla="*/ 379 h 683" name="T35"/>
                <a:gd fmla="*/ 29 w 744" name="T36"/>
                <a:gd fmla="*/ 438 h 683" name="T37"/>
                <a:gd fmla="*/ 62 w 744" name="T38"/>
                <a:gd fmla="*/ 492 h 683" name="T39"/>
                <a:gd fmla="*/ 108 w 744" name="T40"/>
                <a:gd fmla="*/ 538 h 683" name="T41"/>
                <a:gd fmla="*/ 163 w 744" name="T42"/>
                <a:gd fmla="*/ 577 h 683" name="T43"/>
                <a:gd fmla="*/ 226 w 744" name="T44"/>
                <a:gd fmla="*/ 606 h 683" name="T45"/>
                <a:gd fmla="*/ 297 w 744" name="T46"/>
                <a:gd fmla="*/ 625 h 683" name="T47"/>
                <a:gd fmla="*/ 371 w 744" name="T48"/>
                <a:gd fmla="*/ 631 h 683" name="T49"/>
                <a:gd fmla="*/ 462 w 744" name="T50"/>
                <a:gd fmla="*/ 621 h 683" name="T51"/>
                <a:gd fmla="*/ 593 w 744" name="T52"/>
                <a:gd fmla="*/ 569 h 683" name="T53"/>
                <a:gd fmla="*/ 656 w 744" name="T54"/>
                <a:gd fmla="*/ 520 h 683" name="T55"/>
                <a:gd fmla="*/ 703 w 744" name="T56"/>
                <a:gd fmla="*/ 459 h 683" name="T57"/>
                <a:gd fmla="*/ 734 w 744" name="T58"/>
                <a:gd fmla="*/ 390 h 683" name="T59"/>
                <a:gd fmla="*/ 744 w 744" name="T60"/>
                <a:gd fmla="*/ 316 h 683" name="T61"/>
                <a:gd fmla="*/ 248 w 744" name="T62"/>
                <a:gd fmla="*/ 273 h 683" name="T63"/>
                <a:gd fmla="*/ 217 w 744" name="T64"/>
                <a:gd fmla="*/ 252 h 683" name="T65"/>
                <a:gd fmla="*/ 208 w 744" name="T66"/>
                <a:gd fmla="*/ 224 h 683" name="T67"/>
                <a:gd fmla="*/ 223 w 744" name="T68"/>
                <a:gd fmla="*/ 187 h 683" name="T69"/>
                <a:gd fmla="*/ 257 w 744" name="T70"/>
                <a:gd fmla="*/ 173 h 683" name="T71"/>
                <a:gd fmla="*/ 285 w 744" name="T72"/>
                <a:gd fmla="*/ 182 h 683" name="T73"/>
                <a:gd fmla="*/ 306 w 744" name="T74"/>
                <a:gd fmla="*/ 213 h 683" name="T75"/>
                <a:gd fmla="*/ 304 w 744" name="T76"/>
                <a:gd fmla="*/ 242 h 683" name="T77"/>
                <a:gd fmla="*/ 277 w 744" name="T78"/>
                <a:gd fmla="*/ 269 h 683" name="T79"/>
                <a:gd fmla="*/ 499 w 744" name="T80"/>
                <a:gd fmla="*/ 274 h 683" name="T81"/>
                <a:gd fmla="*/ 471 w 744" name="T82"/>
                <a:gd fmla="*/ 264 h 683" name="T83"/>
                <a:gd fmla="*/ 450 w 744" name="T84"/>
                <a:gd fmla="*/ 233 h 683" name="T85"/>
                <a:gd fmla="*/ 453 w 744" name="T86"/>
                <a:gd fmla="*/ 204 h 683" name="T87"/>
                <a:gd fmla="*/ 479 w 744" name="T88"/>
                <a:gd fmla="*/ 177 h 683" name="T89"/>
                <a:gd fmla="*/ 509 w 744" name="T90"/>
                <a:gd fmla="*/ 173 h 683" name="T91"/>
                <a:gd fmla="*/ 541 w 744" name="T92"/>
                <a:gd fmla="*/ 194 h 683" name="T93"/>
                <a:gd fmla="*/ 549 w 744" name="T94"/>
                <a:gd fmla="*/ 224 h 683" name="T95"/>
                <a:gd fmla="*/ 534 w 744" name="T96"/>
                <a:gd fmla="*/ 259 h 683" name="T97"/>
                <a:gd fmla="*/ 499 w 744" name="T98"/>
                <a:gd fmla="*/ 274 h 68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83" w="744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gdLst>
                <a:gd fmla="*/ 456 w 889" name="T0"/>
                <a:gd fmla="*/ 620 h 821" name="T1"/>
                <a:gd fmla="*/ 473 w 889" name="T2"/>
                <a:gd fmla="*/ 555 h 821" name="T3"/>
                <a:gd fmla="*/ 503 w 889" name="T4"/>
                <a:gd fmla="*/ 494 h 821" name="T5"/>
                <a:gd fmla="*/ 546 w 889" name="T6"/>
                <a:gd fmla="*/ 441 h 821" name="T7"/>
                <a:gd fmla="*/ 599 w 889" name="T8"/>
                <a:gd fmla="*/ 395 h 821" name="T9"/>
                <a:gd fmla="*/ 663 w 889" name="T10"/>
                <a:gd fmla="*/ 358 h 821" name="T11"/>
                <a:gd fmla="*/ 734 w 889" name="T12"/>
                <a:gd fmla="*/ 334 h 821" name="T13"/>
                <a:gd fmla="*/ 812 w 889" name="T14"/>
                <a:gd fmla="*/ 320 h 821" name="T15"/>
                <a:gd fmla="*/ 871 w 889" name="T16"/>
                <a:gd fmla="*/ 318 h 821" name="T17"/>
                <a:gd fmla="*/ 881 w 889" name="T18"/>
                <a:gd fmla="*/ 286 h 821" name="T19"/>
                <a:gd fmla="*/ 855 w 889" name="T20"/>
                <a:gd fmla="*/ 223 h 821" name="T21"/>
                <a:gd fmla="*/ 816 w 889" name="T22"/>
                <a:gd fmla="*/ 166 h 821" name="T23"/>
                <a:gd fmla="*/ 768 w 889" name="T24"/>
                <a:gd fmla="*/ 114 h 821" name="T25"/>
                <a:gd fmla="*/ 708 w 889" name="T26"/>
                <a:gd fmla="*/ 71 h 821" name="T27"/>
                <a:gd fmla="*/ 642 w 889" name="T28"/>
                <a:gd fmla="*/ 37 h 821" name="T29"/>
                <a:gd fmla="*/ 568 w 889" name="T30"/>
                <a:gd fmla="*/ 14 h 821" name="T31"/>
                <a:gd fmla="*/ 489 w 889" name="T32"/>
                <a:gd fmla="*/ 1 h 821" name="T33"/>
                <a:gd fmla="*/ 424 w 889" name="T34"/>
                <a:gd fmla="*/ 0 h 821" name="T35"/>
                <a:gd fmla="*/ 336 w 889" name="T36"/>
                <a:gd fmla="*/ 12 h 821" name="T37"/>
                <a:gd fmla="*/ 253 w 889" name="T38"/>
                <a:gd fmla="*/ 37 h 821" name="T39"/>
                <a:gd fmla="*/ 180 w 889" name="T40"/>
                <a:gd fmla="*/ 76 h 821" name="T41"/>
                <a:gd fmla="*/ 116 w 889" name="T42"/>
                <a:gd fmla="*/ 125 h 821" name="T43"/>
                <a:gd fmla="*/ 65 w 889" name="T44"/>
                <a:gd fmla="*/ 183 h 821" name="T45"/>
                <a:gd fmla="*/ 27 w 889" name="T46"/>
                <a:gd fmla="*/ 248 h 821" name="T47"/>
                <a:gd fmla="*/ 5 w 889" name="T48"/>
                <a:gd fmla="*/ 322 h 821" name="T49"/>
                <a:gd fmla="*/ 0 w 889" name="T50"/>
                <a:gd fmla="*/ 379 h 821" name="T51"/>
                <a:gd fmla="*/ 13 w 889" name="T52"/>
                <a:gd fmla="*/ 470 h 821" name="T53"/>
                <a:gd fmla="*/ 49 w 889" name="T54"/>
                <a:gd fmla="*/ 553 h 821" name="T55"/>
                <a:gd fmla="*/ 106 w 889" name="T56"/>
                <a:gd fmla="*/ 625 h 821" name="T57"/>
                <a:gd fmla="*/ 180 w 889" name="T58"/>
                <a:gd fmla="*/ 684 h 821" name="T59"/>
                <a:gd fmla="*/ 339 w 889" name="T60"/>
                <a:gd fmla="*/ 747 h 821" name="T61"/>
                <a:gd fmla="*/ 447 w 889" name="T62"/>
                <a:gd fmla="*/ 759 h 821" name="T63"/>
                <a:gd fmla="*/ 460 w 889" name="T64"/>
                <a:gd fmla="*/ 708 h 821" name="T65"/>
                <a:gd fmla="*/ 584 w 889" name="T66"/>
                <a:gd fmla="*/ 209 h 821" name="T67"/>
                <a:gd fmla="*/ 618 w 889" name="T68"/>
                <a:gd fmla="*/ 219 h 821" name="T69"/>
                <a:gd fmla="*/ 642 w 889" name="T70"/>
                <a:gd fmla="*/ 257 h 821" name="T71"/>
                <a:gd fmla="*/ 639 w 889" name="T72"/>
                <a:gd fmla="*/ 293 h 821" name="T73"/>
                <a:gd fmla="*/ 607 w 889" name="T74"/>
                <a:gd fmla="*/ 324 h 821" name="T75"/>
                <a:gd fmla="*/ 571 w 889" name="T76"/>
                <a:gd fmla="*/ 328 h 821" name="T77"/>
                <a:gd fmla="*/ 534 w 889" name="T78"/>
                <a:gd fmla="*/ 302 h 821" name="T79"/>
                <a:gd fmla="*/ 524 w 889" name="T80"/>
                <a:gd fmla="*/ 268 h 821" name="T81"/>
                <a:gd fmla="*/ 541 w 889" name="T82"/>
                <a:gd fmla="*/ 226 h 821" name="T83"/>
                <a:gd fmla="*/ 584 w 889" name="T84"/>
                <a:gd fmla="*/ 209 h 821" name="T85"/>
                <a:gd fmla="*/ 282 w 889" name="T86"/>
                <a:gd fmla="*/ 328 h 821" name="T87"/>
                <a:gd fmla="*/ 244 w 889" name="T88"/>
                <a:gd fmla="*/ 302 h 821" name="T89"/>
                <a:gd fmla="*/ 235 w 889" name="T90"/>
                <a:gd fmla="*/ 268 h 821" name="T91"/>
                <a:gd fmla="*/ 252 w 889" name="T92"/>
                <a:gd fmla="*/ 226 h 821" name="T93"/>
                <a:gd fmla="*/ 294 w 889" name="T94"/>
                <a:gd fmla="*/ 209 h 821" name="T95"/>
                <a:gd fmla="*/ 327 w 889" name="T96"/>
                <a:gd fmla="*/ 219 h 821" name="T97"/>
                <a:gd fmla="*/ 353 w 889" name="T98"/>
                <a:gd fmla="*/ 257 h 821" name="T99"/>
                <a:gd fmla="*/ 350 w 889" name="T100"/>
                <a:gd fmla="*/ 293 h 821" name="T101"/>
                <a:gd fmla="*/ 317 w 889" name="T102"/>
                <a:gd fmla="*/ 324 h 82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21" w="889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rect b="b" l="l" r="r" t="t"/>
            <a:pathLst>
              <a:path h="1019105" w="1009550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rect b="b" l="l" r="r" t="t"/>
            <a:pathLst>
              <a:path h="811213" w="1406526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5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19"/>
      <p:bldP grpId="0" spid="8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9"/>
          <p:cNvSpPr txBox="1"/>
          <p:nvPr/>
        </p:nvSpPr>
        <p:spPr>
          <a:xfrm>
            <a:off x="843186" y="2982445"/>
            <a:ext cx="1278124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我们是谁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684" y="793673"/>
            <a:ext cx="103854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025165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5" name="KSO_Shape"/>
          <p:cNvSpPr/>
          <p:nvPr/>
        </p:nvSpPr>
        <p:spPr bwMode="auto">
          <a:xfrm>
            <a:off x="1193566" y="2229020"/>
            <a:ext cx="608566" cy="41788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622644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9" name="KSO_Shape"/>
          <p:cNvSpPr/>
          <p:nvPr/>
        </p:nvSpPr>
        <p:spPr bwMode="auto">
          <a:xfrm>
            <a:off x="2848830" y="2233038"/>
            <a:ext cx="506538" cy="431400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220125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6" name="KSO_Shape"/>
          <p:cNvSpPr/>
          <p:nvPr/>
        </p:nvSpPr>
        <p:spPr bwMode="auto">
          <a:xfrm>
            <a:off x="4429776" y="2172795"/>
            <a:ext cx="526068" cy="52080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817605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0" name="KSO_Shape"/>
          <p:cNvSpPr/>
          <p:nvPr/>
        </p:nvSpPr>
        <p:spPr bwMode="auto">
          <a:xfrm>
            <a:off x="6034180" y="2197752"/>
            <a:ext cx="512220" cy="43538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7415084" y="2011783"/>
            <a:ext cx="945370" cy="852358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0" name="KSO_Shape"/>
          <p:cNvSpPr/>
          <p:nvPr/>
        </p:nvSpPr>
        <p:spPr bwMode="auto">
          <a:xfrm>
            <a:off x="7633681" y="2162208"/>
            <a:ext cx="508174" cy="487848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公司与团队介绍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2233538" y="2979698"/>
            <a:ext cx="1723583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我们要做什么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2573307" y="3353977"/>
            <a:ext cx="104404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项目介绍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3887179" y="2982445"/>
            <a:ext cx="1611262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我们怎么做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4057048" y="3356724"/>
            <a:ext cx="1271522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产品及运营方法</a:t>
            </a:r>
          </a:p>
        </p:txBody>
      </p:sp>
      <p:sp>
        <p:nvSpPr>
          <p:cNvPr id="57" name="文本框 9"/>
          <p:cNvSpPr txBox="1"/>
          <p:nvPr/>
        </p:nvSpPr>
        <p:spPr>
          <a:xfrm>
            <a:off x="5589291" y="2982445"/>
            <a:ext cx="140199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发展计划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5737099" y="3356724"/>
            <a:ext cx="1106382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长期的战略目标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7131862" y="2982445"/>
            <a:ext cx="1511816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财务与融资</a:t>
            </a:r>
          </a:p>
        </p:txBody>
      </p:sp>
      <p:sp>
        <p:nvSpPr>
          <p:cNvPr id="60" name="文本框 9"/>
          <p:cNvSpPr txBox="1"/>
          <p:nvPr/>
        </p:nvSpPr>
        <p:spPr>
          <a:xfrm>
            <a:off x="7293086" y="3356724"/>
            <a:ext cx="1189364" cy="2209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融资与资本运作</a:t>
            </a:r>
          </a:p>
        </p:txBody>
      </p:sp>
      <p:sp>
        <p:nvSpPr>
          <p:cNvPr id="63" name="Freeform 5"/>
          <p:cNvSpPr/>
          <p:nvPr/>
        </p:nvSpPr>
        <p:spPr bwMode="auto">
          <a:xfrm>
            <a:off x="3637930" y="0"/>
            <a:ext cx="1870372" cy="791722"/>
          </a:xfrm>
          <a:custGeom>
            <a:rect b="b" l="l" r="r" t="t"/>
            <a:pathLst>
              <a:path h="513429" w="1212931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4075277" y="189612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7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8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9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9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10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26"/>
      <p:bldP grpId="0" spid="25"/>
      <p:bldP grpId="0" spid="27"/>
      <p:bldP grpId="0" spid="29"/>
      <p:bldP grpId="0" spid="30"/>
      <p:bldP grpId="0" spid="36"/>
      <p:bldP grpId="0" spid="37"/>
      <p:bldP grpId="0" spid="40"/>
      <p:bldP grpId="0" spid="41"/>
      <p:bldP grpId="0" spid="50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地面推广方案</a:t>
            </a: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gdLst>
              <a:gd fmla="*/ 0 w 2320" name="T0"/>
              <a:gd fmla="*/ 1620 h 2320" name="T1"/>
              <a:gd fmla="*/ 700 w 2320" name="T2"/>
              <a:gd fmla="*/ 2320 h 2320" name="T3"/>
              <a:gd fmla="*/ 2320 w 2320" name="T4"/>
              <a:gd fmla="*/ 2320 h 2320" name="T5"/>
              <a:gd fmla="*/ 2320 w 2320" name="T6"/>
              <a:gd fmla="*/ 700 h 2320" name="T7"/>
              <a:gd fmla="*/ 1620 w 2320" name="T8"/>
              <a:gd fmla="*/ 0 h 2320" name="T9"/>
              <a:gd fmla="*/ 0 w 2320" name="T10"/>
              <a:gd fmla="*/ 0 h 2320" name="T11"/>
              <a:gd fmla="*/ 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gdLst>
              <a:gd fmla="*/ 2320 w 2320" name="T0"/>
              <a:gd fmla="*/ 1620 h 2320" name="T1"/>
              <a:gd fmla="*/ 1620 w 2320" name="T2"/>
              <a:gd fmla="*/ 2320 h 2320" name="T3"/>
              <a:gd fmla="*/ 0 w 2320" name="T4"/>
              <a:gd fmla="*/ 2320 h 2320" name="T5"/>
              <a:gd fmla="*/ 0 w 2320" name="T6"/>
              <a:gd fmla="*/ 700 h 2320" name="T7"/>
              <a:gd fmla="*/ 700 w 2320" name="T8"/>
              <a:gd fmla="*/ 0 h 2320" name="T9"/>
              <a:gd fmla="*/ 2320 w 2320" name="T10"/>
              <a:gd fmla="*/ 0 h 2320" name="T11"/>
              <a:gd fmla="*/ 2320 w 2320" name="T12"/>
              <a:gd fmla="*/ 162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gdLst>
              <a:gd fmla="*/ 0 w 2320" name="T0"/>
              <a:gd fmla="*/ 700 h 2320" name="T1"/>
              <a:gd fmla="*/ 700 w 2320" name="T2"/>
              <a:gd fmla="*/ 0 h 2320" name="T3"/>
              <a:gd fmla="*/ 2320 w 2320" name="T4"/>
              <a:gd fmla="*/ 0 h 2320" name="T5"/>
              <a:gd fmla="*/ 2320 w 2320" name="T6"/>
              <a:gd fmla="*/ 1620 h 2320" name="T7"/>
              <a:gd fmla="*/ 1620 w 2320" name="T8"/>
              <a:gd fmla="*/ 2320 h 2320" name="T9"/>
              <a:gd fmla="*/ 0 w 2320" name="T10"/>
              <a:gd fmla="*/ 2320 h 2320" name="T11"/>
              <a:gd fmla="*/ 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gdLst>
              <a:gd fmla="*/ 2320 w 2320" name="T0"/>
              <a:gd fmla="*/ 700 h 2320" name="T1"/>
              <a:gd fmla="*/ 1620 w 2320" name="T2"/>
              <a:gd fmla="*/ 0 h 2320" name="T3"/>
              <a:gd fmla="*/ 0 w 2320" name="T4"/>
              <a:gd fmla="*/ 0 h 2320" name="T5"/>
              <a:gd fmla="*/ 0 w 2320" name="T6"/>
              <a:gd fmla="*/ 1620 h 2320" name="T7"/>
              <a:gd fmla="*/ 700 w 2320" name="T8"/>
              <a:gd fmla="*/ 2320 h 2320" name="T9"/>
              <a:gd fmla="*/ 2320 w 2320" name="T10"/>
              <a:gd fmla="*/ 2320 h 2320" name="T11"/>
              <a:gd fmla="*/ 2320 w 2320" name="T12"/>
              <a:gd fmla="*/ 700 h 23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20" w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gdLst>
              <a:gd fmla="*/ 560 w 560" name="T0"/>
              <a:gd fmla="*/ 559 h 559" name="T1"/>
              <a:gd fmla="*/ 0 w 560" name="T2"/>
              <a:gd fmla="*/ 559 h 559" name="T3"/>
              <a:gd fmla="*/ 560 w 560" name="T4"/>
              <a:gd fmla="*/ 0 h 559" name="T5"/>
              <a:gd fmla="*/ 560 w 560" name="T6"/>
              <a:gd fmla="*/ 559 h 55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9" w="560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algn="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gdLst>
              <a:gd fmla="*/ 0 w 559" name="T0"/>
              <a:gd fmla="*/ 559 h 559" name="T1"/>
              <a:gd fmla="*/ 559 w 559" name="T2"/>
              <a:gd fmla="*/ 559 h 559" name="T3"/>
              <a:gd fmla="*/ 0 w 559" name="T4"/>
              <a:gd fmla="*/ 0 h 559" name="T5"/>
              <a:gd fmla="*/ 0 w 559" name="T6"/>
              <a:gd fmla="*/ 559 h 559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9" w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gdLst>
              <a:gd fmla="*/ 560 w 560" name="T0"/>
              <a:gd fmla="*/ 0 h 560" name="T1"/>
              <a:gd fmla="*/ 0 w 560" name="T2"/>
              <a:gd fmla="*/ 0 h 560" name="T3"/>
              <a:gd fmla="*/ 560 w 560" name="T4"/>
              <a:gd fmla="*/ 560 h 560" name="T5"/>
              <a:gd fmla="*/ 560 w 560" name="T6"/>
              <a:gd fmla="*/ 0 h 5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0" w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gdLst>
              <a:gd fmla="*/ 0 w 559" name="T0"/>
              <a:gd fmla="*/ 0 h 560" name="T1"/>
              <a:gd fmla="*/ 559 w 559" name="T2"/>
              <a:gd fmla="*/ 0 h 560" name="T3"/>
              <a:gd fmla="*/ 0 w 559" name="T4"/>
              <a:gd fmla="*/ 560 h 560" name="T5"/>
              <a:gd fmla="*/ 0 w 559" name="T6"/>
              <a:gd fmla="*/ 0 h 5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60" w="559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algn="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33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r"/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77240"/>
          </a:xfrm>
          <a:prstGeom prst="rect">
            <a:avLst/>
          </a:prstGeom>
          <a:noFill/>
        </p:spPr>
        <p:txBody>
          <a:bodyPr bIns="0" lIns="0" rIns="0" rtlCol="0" wrap="square">
            <a:spAutoFit/>
          </a:bodyPr>
          <a:lstStyle/>
          <a:p>
            <a:pPr algn="ctr"/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34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63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92" nodeType="after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9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0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1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1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6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000">
                <a:solidFill>
                  <a:schemeClr val="bg1"/>
                </a:solidFill>
              </a:rPr>
              <a:t>代理商推广</a:t>
            </a: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gdLst>
              <a:gd fmla="*/ 1733867 w 2074863" name="T0"/>
              <a:gd fmla="*/ 579834 h 1449388" name="T1"/>
              <a:gd fmla="*/ 1791884 w 2074863" name="T2"/>
              <a:gd fmla="*/ 600246 h 1449388" name="T3"/>
              <a:gd fmla="*/ 1794804 w 2074863" name="T4"/>
              <a:gd fmla="*/ 538648 h 1449388" name="T5"/>
              <a:gd fmla="*/ 510830 w 2074863" name="T6"/>
              <a:gd fmla="*/ 162256 h 1449388" name="T7"/>
              <a:gd fmla="*/ 492893 w 2074863" name="T8"/>
              <a:gd fmla="*/ 222976 h 1449388" name="T9"/>
              <a:gd fmla="*/ 438718 w 2074863" name="T10"/>
              <a:gd fmla="*/ 188484 h 1449388" name="T11"/>
              <a:gd fmla="*/ 1598128 w 2074863" name="T12"/>
              <a:gd fmla="*/ 142089 h 1449388" name="T13"/>
              <a:gd fmla="*/ 1885296 w 2074863" name="T14"/>
              <a:gd fmla="*/ 549583 h 1449388" name="T15"/>
              <a:gd fmla="*/ 1586087 w 2074863" name="T16"/>
              <a:gd fmla="*/ 450078 h 1449388" name="T17"/>
              <a:gd fmla="*/ 486453 w 2074863" name="T18"/>
              <a:gd fmla="*/ 72185 h 1449388" name="T19"/>
              <a:gd fmla="*/ 151219 w 2074863" name="T20"/>
              <a:gd fmla="*/ 357281 h 1449388" name="T21"/>
              <a:gd fmla="*/ 295879 w 2074863" name="T22"/>
              <a:gd fmla="*/ 407592 h 1449388" name="T23"/>
              <a:gd fmla="*/ 486453 w 2074863" name="T24"/>
              <a:gd fmla="*/ 72185 h 1449388" name="T25"/>
              <a:gd fmla="*/ 681762 w 2074863" name="T26"/>
              <a:gd fmla="*/ 209994 h 1449388" name="T27"/>
              <a:gd fmla="*/ 910960 w 2074863" name="T28"/>
              <a:gd fmla="*/ 275617 h 1449388" name="T29"/>
              <a:gd fmla="*/ 1184248 w 2074863" name="T30"/>
              <a:gd fmla="*/ 351448 h 1449388" name="T31"/>
              <a:gd fmla="*/ 1396319 w 2074863" name="T32"/>
              <a:gd fmla="*/ 332855 h 1449388" name="T33"/>
              <a:gd fmla="*/ 1606205 w 2074863" name="T34"/>
              <a:gd fmla="*/ 562536 h 1449388" name="T35"/>
              <a:gd fmla="*/ 1640821 w 2074863" name="T36"/>
              <a:gd fmla="*/ 739718 h 1449388" name="T37"/>
              <a:gd fmla="*/ 1379558 w 2074863" name="T38"/>
              <a:gd fmla="*/ 843985 h 1449388" name="T39"/>
              <a:gd fmla="*/ 1124853 w 2074863" name="T40"/>
              <a:gd fmla="*/ 641283 h 1449388" name="T41"/>
              <a:gd fmla="*/ 720387 w 2074863" name="T42"/>
              <a:gd fmla="*/ 519516 h 1449388" name="T43"/>
              <a:gd fmla="*/ 653705 w 2074863" name="T44"/>
              <a:gd fmla="*/ 311345 h 1449388" name="T45"/>
              <a:gd fmla="*/ 325395 w 2074863" name="T46"/>
              <a:gd fmla="*/ 480871 h 1449388" name="T47"/>
              <a:gd fmla="*/ 435438 w 2074863" name="T48"/>
              <a:gd fmla="*/ 683574 h 1449388" name="T49"/>
              <a:gd fmla="*/ 530543 w 2074863" name="T50"/>
              <a:gd fmla="*/ 794768 h 1449388" name="T51"/>
              <a:gd fmla="*/ 611436 w 2074863" name="T52"/>
              <a:gd fmla="*/ 890286 h 1449388" name="T53"/>
              <a:gd fmla="*/ 688686 w 2074863" name="T54"/>
              <a:gd fmla="*/ 1001480 h 1449388" name="T55"/>
              <a:gd fmla="*/ 800188 w 2074863" name="T56"/>
              <a:gd fmla="*/ 1230068 h 1449388" name="T57"/>
              <a:gd fmla="*/ 913511 w 2074863" name="T58"/>
              <a:gd fmla="*/ 1255588 h 1449388" name="T59"/>
              <a:gd fmla="*/ 768486 w 2074863" name="T60"/>
              <a:gd fmla="*/ 1063458 h 1449388" name="T61"/>
              <a:gd fmla="*/ 798730 w 2074863" name="T62"/>
              <a:gd fmla="*/ 1022261 h 1449388" name="T63"/>
              <a:gd fmla="*/ 1047604 w 2074863" name="T64"/>
              <a:gd fmla="*/ 1245015 h 1449388" name="T65"/>
              <a:gd fmla="*/ 1112465 w 2074863" name="T66"/>
              <a:gd fmla="*/ 1184496 h 1449388" name="T67"/>
              <a:gd fmla="*/ 841727 w 2074863" name="T68"/>
              <a:gd fmla="*/ 896119 h 1449388" name="T69"/>
              <a:gd fmla="*/ 886182 w 2074863" name="T70"/>
              <a:gd fmla="*/ 868047 h 1449388" name="T71"/>
              <a:gd fmla="*/ 1205383 w 2074863" name="T72"/>
              <a:gd fmla="*/ 1138195 h 1449388" name="T73"/>
              <a:gd fmla="*/ 1202468 w 2074863" name="T74"/>
              <a:gd fmla="*/ 1026636 h 1449388" name="T75"/>
              <a:gd fmla="*/ 955779 w 2074863" name="T76"/>
              <a:gd fmla="*/ 749197 h 1449388" name="T77"/>
              <a:gd fmla="*/ 1006793 w 2074863" name="T78"/>
              <a:gd fmla="*/ 736437 h 1449388" name="T79"/>
              <a:gd fmla="*/ 1311053 w 2074863" name="T80"/>
              <a:gd fmla="*/ 1001480 h 1449388" name="T81"/>
              <a:gd fmla="*/ 1303037 w 2074863" name="T82"/>
              <a:gd fmla="*/ 890286 h 1449388" name="T83"/>
              <a:gd fmla="*/ 1310325 w 2074863" name="T84"/>
              <a:gd fmla="*/ 838516 h 1449388" name="T85"/>
              <a:gd fmla="*/ 1409802 w 2074863" name="T86"/>
              <a:gd fmla="*/ 919087 h 1449388" name="T87"/>
              <a:gd fmla="*/ 1378829 w 2074863" name="T88"/>
              <a:gd fmla="*/ 1028094 h 1449388" name="T89"/>
              <a:gd fmla="*/ 1306317 w 2074863" name="T90"/>
              <a:gd fmla="*/ 1123248 h 1449388" name="T91"/>
              <a:gd fmla="*/ 1210119 w 2074863" name="T92"/>
              <a:gd fmla="*/ 1205641 h 1449388" name="T93"/>
              <a:gd fmla="*/ 1113922 w 2074863" name="T94"/>
              <a:gd fmla="*/ 1290222 h 1449388" name="T95"/>
              <a:gd fmla="*/ 1016631 w 2074863" name="T96"/>
              <a:gd fmla="*/ 1300795 h 1449388" name="T97"/>
              <a:gd fmla="*/ 897478 w 2074863" name="T98"/>
              <a:gd fmla="*/ 1327044 h 1449388" name="T99"/>
              <a:gd fmla="*/ 625648 w 2074863" name="T100"/>
              <a:gd fmla="*/ 1160798 h 1449388" name="T101"/>
              <a:gd fmla="*/ 491918 w 2074863" name="T102"/>
              <a:gd fmla="*/ 1202360 h 1449388" name="T103"/>
              <a:gd fmla="*/ 458760 w 2074863" name="T104"/>
              <a:gd fmla="*/ 1134550 h 1449388" name="T105"/>
              <a:gd fmla="*/ 365477 w 2074863" name="T106"/>
              <a:gd fmla="*/ 1057260 h 1449388" name="T107"/>
              <a:gd fmla="*/ 317378 w 2074863" name="T108"/>
              <a:gd fmla="*/ 969763 h 1449388" name="T109"/>
              <a:gd fmla="*/ 233206 w 2074863" name="T110"/>
              <a:gd fmla="*/ 865131 h 1449388" name="T111"/>
              <a:gd fmla="*/ 268916 w 2074863" name="T112"/>
              <a:gd fmla="*/ 733520 h 1449388" name="T113"/>
              <a:gd fmla="*/ 186565 w 2074863" name="T114"/>
              <a:gd fmla="*/ 647845 h 1449388" name="T115"/>
              <a:gd fmla="*/ 1822 w 2074863" name="T116"/>
              <a:gd fmla="*/ 438580 h 1449388" name="T117"/>
              <a:gd fmla="*/ 272923 w 2074863" name="T118"/>
              <a:gd fmla="*/ 139996 h 144938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"/>
      <p:bldP grpId="0" spid="4"/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6"/>
      <p:bldP grpId="0" spid="18"/>
      <p:bldP grpId="0" spid="19"/>
      <p:bldP grpId="0" spid="22"/>
      <p:bldP grpId="0" spid="24"/>
      <p:bldP grpId="0" spid="2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400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600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700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800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0</a:t>
            </a: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 Light"/>
                <a:ea charset="-122" pitchFamily="34" typeface="微软雅黑 Ligh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1341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mtClean="0" sz="4400">
                <a:latin charset="0" pitchFamily="34" typeface="Swiss911 XCm BT"/>
                <a:ea charset="-122" panose="020b0503020204020204" pitchFamily="34" typeface="微软雅黑"/>
              </a:rPr>
              <a:t>13,648,258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5526" y="2857169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53%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51176" y="1746276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72%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6377" y="2126652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60%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3769" y="1378198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90%</a:t>
            </a: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900">
                <a:latin charset="-122" panose="020b0503020204020204" pitchFamily="34" typeface="微软雅黑"/>
                <a:ea charset="-122" panose="020b0503020204020204" pitchFamily="34" typeface="微软雅黑"/>
              </a:rPr>
              <a:t>（万元）</a:t>
            </a: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5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6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7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8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8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9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9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0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0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10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0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1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1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1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1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fill="hold" grpId="0" id="1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fill="hold" grpId="0" id="1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5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fill="hold" grpId="0" id="1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/>
            <a:stretch>
              <a:fillRect b="-20730" t="-54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latin charset="-122" panose="020b0503020204020204" pitchFamily="34" typeface="微软雅黑"/>
                <a:ea charset="-122" panose="020b0503020204020204" pitchFamily="34" typeface="微软雅黑"/>
              </a:rPr>
              <a:t>发展计划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市场拓展计划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b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800"/>
              </a:lnSpc>
            </a:pPr>
            <a:r>
              <a:rPr altLang="en-US" lang="zh-CN" smtClean="0" sz="1400"/>
              <a:t>无论一小步还是一大步</a:t>
            </a:r>
          </a:p>
          <a:p>
            <a:pPr>
              <a:lnSpc>
                <a:spcPts val="1800"/>
              </a:lnSpc>
            </a:pPr>
            <a:r>
              <a:rPr altLang="en-US" lang="zh-CN" smtClean="0" sz="1400"/>
              <a:t>都要带动人类的进步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/>
              <a:t>发展员工  成就客户</a:t>
            </a:r>
          </a:p>
          <a:p>
            <a:r>
              <a:rPr altLang="en-US" lang="zh-CN" sz="1400"/>
              <a:t>回报股东  强大国家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合作共赢  务实创新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anchor="t" anchorCtr="0" bIns="0" compatLnSpc="1" lIns="0" numCol="1" rIns="0" tIns="0" vert="horz" wrap="square"/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企业使命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anchor="t" anchorCtr="0" bIns="0" compatLnSpc="1" lIns="0" numCol="1" rIns="0" tIns="0" vert="horz" wrap="square"/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企业宗旨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anchor="t" anchorCtr="0" bIns="0" compatLnSpc="1" lIns="0" numCol="1" rIns="0" tIns="0" vert="horz" wrap="square"/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核心价值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anchor="t" anchorCtr="0" bIns="0" compatLnSpc="1" lIns="0" numCol="1" rIns="0" tIns="0" vert="horz" wrap="square"/>
          <a:lstStyle/>
          <a:p>
            <a:pPr algn="ctr"/>
            <a:r>
              <a:rPr altLang="en-US" b="1" lang="zh-CN" smtClean="0" sz="17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经营理念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mtClean="0"/>
              <a:t>诚信  务实  敬业  创新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5"/>
      <p:bldP grpId="0" spid="6"/>
      <p:bldP grpId="0" spid="7"/>
      <p:bldP grpId="0" spid="8"/>
      <p:bldP grpId="0" spid="9"/>
      <p:bldP grpId="0" spid="10"/>
      <p:bldP grpId="0" spid="15"/>
      <p:bldP grpId="0" spid="3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点击输入简要文字内容</a:t>
            </a:r>
          </a:p>
          <a:p>
            <a:r>
              <a:rPr altLang="en-US" lang="zh-CN"/>
              <a:t>文字内容需概括精炼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 sz="1600"/>
                <a:t>销售额突破</a:t>
              </a:r>
            </a:p>
            <a:p>
              <a:r>
                <a:rPr altLang="en-US" lang="zh-CN" smtClean="0" sz="1600"/>
                <a:t>5个亿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 sz="1600"/>
                <a:t>加盟店超过</a:t>
              </a:r>
            </a:p>
            <a:p>
              <a:r>
                <a:rPr altLang="en-US" lang="zh-CN" smtClean="0" sz="1600"/>
                <a:t>5千家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3" y="1781527"/>
              <a:ext cx="1330199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 sz="1600"/>
                <a:t>产品销售覆盖</a:t>
              </a:r>
            </a:p>
            <a:p>
              <a:r>
                <a:rPr altLang="en-US" lang="zh-CN" smtClean="0" sz="1600"/>
                <a:t>5大洲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3"/>
      <p:bldP grpId="0" spid="11"/>
      <p:bldP grpId="0" spid="17"/>
      <p:bldP grpId="0" spid="23"/>
      <p:bldP grpId="0" spid="47"/>
      <p:bldP grpId="0" spid="4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2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rect b="b" l="l" r="r" t="t"/>
              <a:pathLst>
                <a:path h="3192123" w="1620180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gdLst>
                <a:gd fmla="*/ 232 w 913" name="T0"/>
                <a:gd fmla="*/ 1362 h 1362" name="T1"/>
                <a:gd fmla="*/ 0 w 913" name="T2"/>
                <a:gd fmla="*/ 1322 h 1362" name="T3"/>
                <a:gd fmla="*/ 0 w 913" name="T4"/>
                <a:gd fmla="*/ 40 h 1362" name="T5"/>
                <a:gd fmla="*/ 232 w 913" name="T6"/>
                <a:gd fmla="*/ 0 h 1362" name="T7"/>
                <a:gd fmla="*/ 913 w 913" name="T8"/>
                <a:gd fmla="*/ 681 h 1362" name="T9"/>
                <a:gd fmla="*/ 232 w 913" name="T10"/>
                <a:gd fmla="*/ 1362 h 13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2" w="913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30" y="1783660"/>
              <a:ext cx="220934" cy="24384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b="1" lang="en-US" smtClean="0" spc="-15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4" y="2325363"/>
              <a:ext cx="1296286" cy="1412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点击输入简要文字内容，文字内容需概括精炼，不用多余的文字修饰，言简意赅的说明该项内容。</a:t>
              </a:r>
            </a:p>
            <a:p>
              <a:pPr algn="just">
                <a:lnSpc>
                  <a:spcPts val="1300"/>
                </a:lnSpc>
              </a:pPr>
              <a:endParaRPr altLang="en-US" lang="zh-CN" smtClean="0" sz="100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just">
                <a:lnSpc>
                  <a:spcPts val="1300"/>
                </a:lnSpc>
              </a:pPr>
              <a:r>
                <a:rPr altLang="en-US" lang="zh-CN" smtClean="0" sz="10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标题关键字</a:t>
              </a: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等腰三角形 47"/>
          <p:cNvSpPr/>
          <p:nvPr/>
        </p:nvSpPr>
        <p:spPr>
          <a:xfrm flipV="1" rot="5400000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等腰三角形 50"/>
          <p:cNvSpPr/>
          <p:nvPr/>
        </p:nvSpPr>
        <p:spPr>
          <a:xfrm flipV="1" rot="2700000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等腰三角形 53"/>
          <p:cNvSpPr/>
          <p:nvPr/>
        </p:nvSpPr>
        <p:spPr>
          <a:xfrm flipV="1" rot="8100000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534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800">
                <a:solidFill>
                  <a:schemeClr val="bg1"/>
                </a:solidFill>
              </a:rPr>
              <a:t>核心产品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30"/>
              <a:ext cx="144016" cy="335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2" y="1525453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 smtClean="0"/>
              <a:t>产品说明一……点击输入本栏的具体文字，简明扼要的说明分项内容，此为概念图解，请根据您的具体内容酌情修改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07302" y="2569692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/>
              <a:t>产品说明二……点击输入本栏的具体文字，简明扼要的说明分项内容，此为概念图解，请根据您的具体内容酌情修改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07302" y="3613932"/>
            <a:ext cx="2941847" cy="4953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/>
              <a:t>产品说明三……点击输入本栏的具体文字，简明扼要的说明分项内容，此为概念图解，请根据您的具体内容酌情修改</a:t>
            </a:r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6 0.16605 L 4.72222E-06 1.48148E-06" pathEditMode="relative" ptsTypes="AA" rAng="0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06 -3.95062E-06" pathEditMode="relative" ptsTypes="AA" rAng="0">
                                      <p:cBhvr>
                                        <p:cTn dur="5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6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06 -3.82716E-06" pathEditMode="relative" ptsTypes="AA" rAng="0">
                                      <p:cBhvr>
                                        <p:cTn dur="5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0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06 -3.7037E-06" pathEditMode="relative" ptsTypes="AA" rAng="0">
                                      <p:cBhvr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4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06 8.64198E-07" pathEditMode="relative" ptsTypes="AA" rAng="0">
                                      <p:cBhvr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8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06 -3.7037E-06" pathEditMode="relative" ptsTypes="AA" rAng="0">
                                      <p:cBhvr>
                                        <p:cTn dur="500" fill="hold" id="3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2" nodeType="withEffect" presetClass="path" presetID="64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06 -3.82716E-06" pathEditMode="relative" ptsTypes="AA" rAng="0">
                                      <p:cBhvr>
                                        <p:cTn dur="5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46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06 -3.95062E-06" pathEditMode="relative" ptsTypes="AA" rAng="0">
                                      <p:cBhvr>
                                        <p:cTn dur="500" fill="hold" id="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1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1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0.25432 L -1.66667E-06 -1.48148E-06" pathEditMode="relative" ptsTypes="AA" rAng="0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5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06 -4.19753E-06" pathEditMode="relative" ptsTypes="AA" rAng="0">
                                      <p:cBhvr>
                                        <p:cTn dur="5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59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06 -3.82716E-06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63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06 -3.45679E-06" pathEditMode="relative" ptsTypes="AA" rAng="0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5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67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06 3.82716E-06" pathEditMode="relative" ptsTypes="AA" rAng="0">
                                      <p:cBhvr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9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1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07 -3.45679E-06" pathEditMode="relative" ptsTypes="AA" rAng="0">
                                      <p:cBhvr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3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5" nodeType="withEffect" presetClass="path" presetID="64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07 -3.82716E-06" pathEditMode="relative" ptsTypes="AA" rAng="0">
                                      <p:cBhvr>
                                        <p:cTn dur="500" fill="hold" id="7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7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9" nodeType="withEffect" presetClass="path" presetID="64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07 -4.19753E-06" pathEditMode="relative" ptsTypes="AA" rAng="0">
                                      <p:cBhvr>
                                        <p:cTn dur="500" fill="hold" id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1" spid="25"/>
      <p:bldP grpId="0" spid="34"/>
      <p:bldP grpId="1" spid="34"/>
      <p:bldP grpId="0" spid="36"/>
      <p:bldP grpId="1" spid="36"/>
      <p:bldP grpId="0" spid="37"/>
      <p:bldP grpId="1" spid="37"/>
      <p:bldP grpId="0" spid="39"/>
      <p:bldP grpId="1" spid="39"/>
      <p:bldP grpId="0" spid="40"/>
      <p:bldP grpId="1" spid="40"/>
      <p:bldP grpId="0" spid="42"/>
      <p:bldP grpId="1" spid="42"/>
      <p:bldP grpId="0" spid="43"/>
      <p:bldP grpId="1" spid="43"/>
      <p:bldP grpId="0" spid="11"/>
      <p:bldP grpId="1" spid="11"/>
      <p:bldP grpId="0" spid="45"/>
      <p:bldP grpId="1" spid="45"/>
      <p:bldP grpId="0" spid="47"/>
      <p:bldP grpId="1" spid="47"/>
      <p:bldP grpId="0" spid="48"/>
      <p:bldP grpId="1" spid="48"/>
      <p:bldP grpId="0" spid="50"/>
      <p:bldP grpId="1" spid="50"/>
      <p:bldP grpId="0" spid="51"/>
      <p:bldP grpId="1" spid="51"/>
      <p:bldP grpId="0" spid="53"/>
      <p:bldP grpId="1" spid="53"/>
      <p:bldP grpId="0" spid="54"/>
      <p:bldP grpId="1" spid="54"/>
      <p:bldP grpId="0" spid="24"/>
      <p:bldP grpId="0" spid="33"/>
      <p:bldP grpId="0" spid="66"/>
      <p:bldP grpId="0" spid="67"/>
      <p:bldP grpId="0" spid="68"/>
      <p:bldP grpId="0" spid="78"/>
      <p:bldP grpId="0" spid="79"/>
      <p:bldP grpId="0" spid="8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mtClean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mtClean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rect b="b" l="l" r="r" t="t"/>
              <a:pathLst>
                <a:path h="648072" w="5062653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10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点击输入本栏的具体文字，简明扼要的说明分项内容，此为概念图解，请根据您的具体内容酌情修改</a:t>
              </a:r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eaVert" wrap="square"/>
          <a:lstStyle>
            <a:lvl1pPr algn="l" fontAlgn="base" rtl="0">
              <a:spcBef>
                <a:spcPct val="0"/>
              </a:spcBef>
              <a:spcAft>
                <a:spcPct val="0"/>
              </a:spcAft>
              <a:defRPr b="0" kern="12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  <a:lvl2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 smtClean="0" sz="2400"/>
              <a:t>市场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32"/>
      <p:bldP grpId="0" spid="37"/>
      <p:bldP grpId="0" spid="40"/>
      <p:bldP grpId="0" spid="19"/>
      <p:bldP grpId="0" spid="42"/>
      <p:bldP grpId="0" spid="43"/>
      <p:bldP grpId="0" spid="44"/>
      <p:bldP grpId="0" spid="5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/>
            <a:stretch>
              <a:fillRect b="-20730" t="-54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latin charset="-122" panose="020b0503020204020204" pitchFamily="34" typeface="微软雅黑"/>
                <a:ea charset="-122" panose="020b0503020204020204" pitchFamily="34" typeface="微软雅黑"/>
              </a:rPr>
              <a:t>财务与融资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融资用途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/>
            <a:stretch>
              <a:fillRect b="-20730" t="-54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latin charset="-122" panose="020b0503020204020204" pitchFamily="34" typeface="微软雅黑"/>
                <a:ea charset="-122" panose="020b0503020204020204" pitchFamily="34" typeface="微软雅黑"/>
              </a:rPr>
              <a:t>我们是谁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公司简介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2000">
                <a:solidFill>
                  <a:schemeClr val="accent1">
                    <a:lumMod val="20000"/>
                    <a:lumOff val="80000"/>
                  </a:schemeClr>
                </a:solidFill>
                <a:latin charset="0" pitchFamily="34" typeface="Swis721 Th BT"/>
                <a:ea charset="-122" panose="020b0503020204020204" pitchFamily="34" typeface="微软雅黑"/>
                <a:cs charset="-34" panose="020b0604020202020204" pitchFamily="34" typeface="LilyUPC"/>
                <a:sym charset="-122" panose="020b0503020204020204" pitchFamily="34" typeface="微软雅黑"/>
              </a:rPr>
              <a:t>THE BUSENESS PLAN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组织结构</a:t>
            </a:r>
          </a:p>
        </p:txBody>
      </p:sp>
    </p:spTree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20"/>
      <p:bldP grpId="0" spid="22"/>
      <p:bldP grpId="0" spid="2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solidFill>
                  <a:schemeClr val="accent2">
                    <a:lumMod val="75000"/>
                  </a:schemeClr>
                </a:solidFill>
              </a:rPr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40%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gdLst>
                <a:gd fmla="*/ 4570 w 5609" name="T0"/>
                <a:gd fmla="*/ 4570 h 5609" name="T1"/>
                <a:gd fmla="*/ 807 w 5609" name="T2"/>
                <a:gd fmla="*/ 4570 h 5609" name="T3"/>
                <a:gd fmla="*/ 30 w 5609" name="T4"/>
                <a:gd fmla="*/ 2575 h 5609" name="T5"/>
                <a:gd fmla="*/ 30 w 5609" name="T6"/>
                <a:gd fmla="*/ 30 h 5609" name="T7"/>
                <a:gd fmla="*/ 2574 w 5609" name="T8"/>
                <a:gd fmla="*/ 30 h 5609" name="T9"/>
                <a:gd fmla="*/ 4570 w 5609" name="T10"/>
                <a:gd fmla="*/ 807 h 5609" name="T11"/>
                <a:gd fmla="*/ 4570 w 5609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8" y="3620484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30%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flipH="1" rot="2700000">
              <a:off x="4256453" y="1908288"/>
              <a:ext cx="1295980" cy="1300156"/>
            </a:xfrm>
            <a:custGeom>
              <a:gdLst>
                <a:gd fmla="*/ 795 w 4296" name="T0"/>
                <a:gd fmla="*/ 796 h 4297" name="T1"/>
                <a:gd fmla="*/ 3678 w 4296" name="T2"/>
                <a:gd fmla="*/ 796 h 4297" name="T3"/>
                <a:gd fmla="*/ 4273 w 4296" name="T4"/>
                <a:gd fmla="*/ 2324 h 4297" name="T5"/>
                <a:gd fmla="*/ 4273 w 4296" name="T6"/>
                <a:gd fmla="*/ 4273 h 4297" name="T7"/>
                <a:gd fmla="*/ 2324 w 4296" name="T8"/>
                <a:gd fmla="*/ 4273 h 4297" name="T9"/>
                <a:gd fmla="*/ 795 w 4296" name="T10"/>
                <a:gd fmla="*/ 3678 h 4297" name="T11"/>
                <a:gd fmla="*/ 795 w 4296" name="T12"/>
                <a:gd fmla="*/ 796 h 4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8"/>
              <a:ext cx="901312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1" y="2413757"/>
              <a:ext cx="106235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mtClean="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gdLst>
                <a:gd fmla="*/ 795 w 4296" name="T0"/>
                <a:gd fmla="*/ 796 h 4297" name="T1"/>
                <a:gd fmla="*/ 3678 w 4296" name="T2"/>
                <a:gd fmla="*/ 796 h 4297" name="T3"/>
                <a:gd fmla="*/ 4273 w 4296" name="T4"/>
                <a:gd fmla="*/ 2324 h 4297" name="T5"/>
                <a:gd fmla="*/ 4273 w 4296" name="T6"/>
                <a:gd fmla="*/ 4273 h 4297" name="T7"/>
                <a:gd fmla="*/ 2324 w 4296" name="T8"/>
                <a:gd fmla="*/ 4273 h 4297" name="T9"/>
                <a:gd fmla="*/ 795 w 4296" name="T10"/>
                <a:gd fmla="*/ 3678 h 4297" name="T11"/>
                <a:gd fmla="*/ 795 w 4296" name="T12"/>
                <a:gd fmla="*/ 796 h 4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97" w="4296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28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84169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10%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1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7"/>
            <a:ext cx="1759256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solidFill>
                  <a:schemeClr val="accent2">
                    <a:lumMod val="75000"/>
                  </a:schemeClr>
                </a:solidFill>
              </a:rPr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rect b="b" l="l" r="r" t="t"/>
            <a:pathLst>
              <a:path h="1919981" w="2316425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rect b="b" l="l" r="r" t="t"/>
            <a:pathLst>
              <a:path h="1919981" w="2316425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71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200"/>
              <a:t>点击输入简要文字内容，文字内容需概括精炼，不用多余的文字修饰，言简意赅的说明分项内容。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200"/>
              <a:t>点击输入简要文字内容，文字内容需概括精炼，不用多余的文字修饰。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2054" y="1871107"/>
            <a:ext cx="908367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800万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02673" y="2808992"/>
            <a:ext cx="762318" cy="335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400万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/>
              <a:t>点击输入简要文字内容，文字内容需概括精炼……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已有资金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16"/>
      <p:bldP grpId="0" spid="17"/>
      <p:bldP grpId="0" spid="19"/>
      <p:bldP grpId="0" spid="20"/>
      <p:bldP grpId="0" spid="21"/>
      <p:bldP grpId="0" spid="22"/>
      <p:bldP grpId="0" spid="23"/>
      <p:bldP grpId="0" spid="28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>
                <a:solidFill>
                  <a:schemeClr val="accent2">
                    <a:lumMod val="75000"/>
                  </a:schemeClr>
                </a:solidFill>
              </a:rPr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gdLst>
              <a:gd fmla="*/ 3898 w 3898" name="T0"/>
              <a:gd fmla="*/ 944 h 3904" name="T1"/>
              <a:gd fmla="*/ 934 w 3898" name="T2"/>
              <a:gd fmla="*/ 3904 h 3904" name="T3"/>
              <a:gd fmla="*/ 0 w 3898" name="T4"/>
              <a:gd fmla="*/ 1642 h 3904" name="T5"/>
              <a:gd fmla="*/ 1624 w 3898" name="T6"/>
              <a:gd fmla="*/ 0 h 3904" name="T7"/>
              <a:gd fmla="*/ 3898 w 3898" name="T8"/>
              <a:gd fmla="*/ 944 h 39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4" w="3898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2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gdLst>
              <a:gd fmla="*/ 2294 w 2814" name="T0"/>
              <a:gd fmla="*/ 0 h 4189" name="T1"/>
              <a:gd fmla="*/ 2290 w 2814" name="T2"/>
              <a:gd fmla="*/ 4189 h 4189" name="T3"/>
              <a:gd fmla="*/ 12 w 2814" name="T4"/>
              <a:gd fmla="*/ 3244 h 4189" name="T5"/>
              <a:gd fmla="*/ 0 w 2814" name="T6"/>
              <a:gd fmla="*/ 948 h 4189" name="T7"/>
              <a:gd fmla="*/ 2294 w 2814" name="T8"/>
              <a:gd fmla="*/ 0 h 41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89" w="2814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3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gdLst>
              <a:gd fmla="*/ 946 w 3906" name="T0"/>
              <a:gd fmla="*/ 0 h 3912" name="T1"/>
              <a:gd fmla="*/ 3906 w 3906" name="T2"/>
              <a:gd fmla="*/ 2964 h 3912" name="T3"/>
              <a:gd fmla="*/ 1613 w 3906" name="T4"/>
              <a:gd fmla="*/ 3912 h 3912" name="T5"/>
              <a:gd fmla="*/ 0 w 3906" name="T6"/>
              <a:gd fmla="*/ 2278 h 3912" name="T7"/>
              <a:gd fmla="*/ 946 w 3906" name="T8"/>
              <a:gd fmla="*/ 0 h 39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12" w="3905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cap="flat" w="4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13864" y="2685675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87680"/>
          </a:xfrm>
          <a:prstGeom prst="rect">
            <a:avLst/>
          </a:prstGeom>
          <a:noFill/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  <p:bldP grpId="0" spid="17"/>
      <p:bldP grpId="0" spid="18"/>
      <p:bldP grpId="0" spid="19"/>
      <p:bldP grpId="0" spid="21"/>
      <p:bldP grpId="0" spid="38"/>
      <p:bldP grpId="0" spid="39"/>
      <p:bldP grpId="0" spid="40"/>
      <p:bldP grpId="0" spid="4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fmla="val 888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4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资金的主要用途是用作营销推广和产品开发，具体十大用途：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fmla="val 72792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0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ts val="15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3"/>
      <p:bldP grpId="0" spid="5"/>
      <p:bldP grpId="0" spid="12"/>
      <p:bldP grpId="0" spid="14"/>
      <p:bldP grpId="0" spid="16"/>
      <p:bldP grpId="0" spid="18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45085" y="2603108"/>
            <a:ext cx="43924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1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这里输入关于什么的创业、商业计划书或公司团队名称</a:t>
            </a: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57053" y="1874090"/>
            <a:ext cx="49685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45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演示完毕 感谢聆听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563888" y="4520298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23127" y="4520298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82366" y="4520298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41605" y="4520298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gdLst>
                <a:gd fmla="*/ 1221908 w 2276475" name="T0"/>
                <a:gd fmla="*/ 1328927 h 1936751" name="T1"/>
                <a:gd fmla="*/ 1196654 w 2276475" name="T2"/>
                <a:gd fmla="*/ 1388292 h 1936751" name="T3"/>
                <a:gd fmla="*/ 691864 w 2276475" name="T4"/>
                <a:gd fmla="*/ 1376845 h 1936751" name="T5"/>
                <a:gd fmla="*/ 695585 w 2276475" name="T6"/>
                <a:gd fmla="*/ 1314285 h 1936751" name="T7"/>
                <a:gd fmla="*/ 1104489 w 2276475" name="T8"/>
                <a:gd fmla="*/ 1115137 h 1936751" name="T9"/>
                <a:gd fmla="*/ 1117497 w 2276475" name="T10"/>
                <a:gd fmla="*/ 1168850 h 1936751" name="T11"/>
                <a:gd fmla="*/ 811396 w 2276475" name="T12"/>
                <a:gd fmla="*/ 1188695 h 1936751" name="T13"/>
                <a:gd fmla="*/ 783254 w 2276475" name="T14"/>
                <a:gd fmla="*/ 1141068 h 1936751" name="T15"/>
                <a:gd fmla="*/ 309026 w 2276475" name="T16"/>
                <a:gd fmla="*/ 898551 h 1936751" name="T17"/>
                <a:gd fmla="*/ 798665 w 2276475" name="T18"/>
                <a:gd fmla="*/ 935449 h 1936751" name="T19"/>
                <a:gd fmla="*/ 759855 w 2276475" name="T20"/>
                <a:gd fmla="*/ 989335 h 1936751" name="T21"/>
                <a:gd fmla="*/ 259317 w 2276475" name="T22"/>
                <a:gd fmla="*/ 967303 h 1936751" name="T23"/>
                <a:gd fmla="*/ 277393 w 2276475" name="T24"/>
                <a:gd fmla="*/ 906514 h 1936751" name="T25"/>
                <a:gd fmla="*/ 1086287 w 2276475" name="T26"/>
                <a:gd fmla="*/ 817903 h 1936751" name="T27"/>
                <a:gd fmla="*/ 1028372 w 2276475" name="T28"/>
                <a:gd fmla="*/ 919230 h 1936751" name="T29"/>
                <a:gd fmla="*/ 999280 w 2276475" name="T30"/>
                <a:gd fmla="*/ 917630 h 1936751" name="T31"/>
                <a:gd fmla="*/ 289574 w 2276475" name="T32"/>
                <a:gd fmla="*/ 706099 h 1936751" name="T33"/>
                <a:gd fmla="*/ 590631 w 2276475" name="T34"/>
                <a:gd fmla="*/ 735033 h 1936751" name="T35"/>
                <a:gd fmla="*/ 567535 w 2276475" name="T36"/>
                <a:gd fmla="*/ 784938 h 1936751" name="T37"/>
                <a:gd fmla="*/ 259309 w 2276475" name="T38"/>
                <a:gd fmla="*/ 770073 h 1936751" name="T39"/>
                <a:gd fmla="*/ 267273 w 2276475" name="T40"/>
                <a:gd fmla="*/ 715124 h 1936751" name="T41"/>
                <a:gd fmla="*/ 836933 w 2276475" name="T42"/>
                <a:gd fmla="*/ 505684 h 1936751" name="T43"/>
                <a:gd fmla="*/ 846494 w 2276475" name="T44"/>
                <a:gd fmla="*/ 574170 h 1936751" name="T45"/>
                <a:gd fmla="*/ 268069 w 2276475" name="T46"/>
                <a:gd fmla="*/ 592752 h 1936751" name="T47"/>
                <a:gd fmla="*/ 238855 w 2276475" name="T48"/>
                <a:gd fmla="*/ 530105 h 1936751" name="T49"/>
                <a:gd fmla="*/ 1467818 w 2276475" name="T50"/>
                <a:gd fmla="*/ 344025 h 1936751" name="T51"/>
                <a:gd fmla="*/ 1566759 w 2276475" name="T52"/>
                <a:gd fmla="*/ 428438 h 1936751" name="T53"/>
                <a:gd fmla="*/ 1578461 w 2276475" name="T54"/>
                <a:gd fmla="*/ 479936 h 1936751" name="T55"/>
                <a:gd fmla="*/ 1197862 w 2276475" name="T56"/>
                <a:gd fmla="*/ 846789 h 1936751" name="T57"/>
                <a:gd fmla="*/ 1138817 w 2276475" name="T58"/>
                <a:gd fmla="*/ 842806 h 1936751" name="T59"/>
                <a:gd fmla="*/ 1093869 w 2276475" name="T60"/>
                <a:gd fmla="*/ 799538 h 1936751" name="T61"/>
                <a:gd fmla="*/ 1075782 w 2276475" name="T62"/>
                <a:gd fmla="*/ 737423 h 1936751" name="T63"/>
                <a:gd fmla="*/ 1456382 w 2276475" name="T64"/>
                <a:gd fmla="*/ 344821 h 1936751" name="T65"/>
                <a:gd fmla="*/ 199469 w 2276475" name="T66"/>
                <a:gd fmla="*/ 367345 h 1936751" name="T67"/>
                <a:gd fmla="*/ 114475 w 2276475" name="T68"/>
                <a:gd fmla="*/ 448541 h 1936751" name="T69"/>
                <a:gd fmla="*/ 103321 w 2276475" name="T70"/>
                <a:gd fmla="*/ 1407238 h 1936751" name="T71"/>
                <a:gd fmla="*/ 171315 w 2276475" name="T72"/>
                <a:gd fmla="*/ 1503559 h 1936751" name="T73"/>
                <a:gd fmla="*/ 1382734 w 2276475" name="T74"/>
                <a:gd fmla="*/ 1530890 h 1936751" name="T75"/>
                <a:gd fmla="*/ 1488975 w 2276475" name="T76"/>
                <a:gd fmla="*/ 1477289 h 1936751" name="T77"/>
                <a:gd fmla="*/ 1531737 w 2276475" name="T78"/>
                <a:gd fmla="*/ 1365845 h 1936751" name="T79"/>
                <a:gd fmla="*/ 1605841 w 2276475" name="T80"/>
                <a:gd fmla="*/ 1539381 h 1936751" name="T81"/>
                <a:gd fmla="*/ 1513146 w 2276475" name="T82"/>
                <a:gd fmla="*/ 1611821 h 1936751" name="T83"/>
                <a:gd fmla="*/ 101461 w 2276475" name="T84"/>
                <a:gd fmla="*/ 1605982 h 1936751" name="T85"/>
                <a:gd fmla="*/ 16468 w 2276475" name="T86"/>
                <a:gd fmla="*/ 1525317 h 1936751" name="T87"/>
                <a:gd fmla="*/ 5312 w 2276475" name="T88"/>
                <a:gd fmla="*/ 391226 h 1936751" name="T89"/>
                <a:gd fmla="*/ 73307 w 2276475" name="T90"/>
                <a:gd fmla="*/ 295170 h 1936751" name="T91"/>
                <a:gd fmla="*/ 1746529 w 2276475" name="T92"/>
                <a:gd fmla="*/ 88926 h 1936751" name="T93"/>
                <a:gd fmla="*/ 1805153 w 2276475" name="T94"/>
                <a:gd fmla="*/ 114614 h 1936751" name="T95"/>
                <a:gd fmla="*/ 1838312 w 2276475" name="T96"/>
                <a:gd fmla="*/ 176846 h 1936751" name="T97"/>
                <a:gd fmla="*/ 1821600 w 2276475" name="T98"/>
                <a:gd fmla="*/ 237490 h 1936751" name="T99"/>
                <a:gd fmla="*/ 1620792 w 2276475" name="T100"/>
                <a:gd fmla="*/ 421806 h 1936751" name="T101"/>
                <a:gd fmla="*/ 1543068 w 2276475" name="T102"/>
                <a:gd fmla="*/ 339447 h 1936751" name="T103"/>
                <a:gd fmla="*/ 1506460 w 2276475" name="T104"/>
                <a:gd fmla="*/ 289925 h 1936751" name="T105"/>
                <a:gd fmla="*/ 1716818 w 2276475" name="T106"/>
                <a:gd fmla="*/ 92634 h 1936751" name="T107"/>
                <a:gd fmla="*/ 1893521 w 2276475" name="T108"/>
                <a:gd fmla="*/ 35131 h 1936751" name="T109"/>
                <a:gd fmla="*/ 1889783 w 2276475" name="T110"/>
                <a:gd fmla="*/ 106078 h 1936751" name="T111"/>
                <a:gd fmla="*/ 1844400 w 2276475" name="T112"/>
                <a:gd fmla="*/ 105545 h 1936751" name="T113"/>
                <a:gd fmla="*/ 1793944 w 2276475" name="T114"/>
                <a:gd fmla="*/ 59669 h 1936751" name="T115"/>
                <a:gd fmla="*/ 1847069 w 2276475" name="T116"/>
                <a:gd fmla="*/ 16194 h 1936751" name="T117"/>
                <a:gd fmla="*/ 1697756 w 2276475" name="T118"/>
                <a:gd fmla="*/ 22017 h 1936751" name="T119"/>
                <a:gd fmla="*/ 1364698 w 2276475" name="T120"/>
                <a:gd fmla="*/ 383050 h 1936751" name="T121"/>
                <a:gd fmla="*/ 1317840 w 2276475" name="T122"/>
                <a:gd fmla="*/ 375887 h 1936751" name="T123"/>
                <a:gd fmla="*/ 1320237 w 2276475" name="T124"/>
                <a:gd fmla="*/ 329200 h 1936751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00843" y="4520298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gdLst>
                <a:gd fmla="*/ 1618108 w 3816350" name="T0"/>
                <a:gd fmla="*/ 3491708 h 3665538" name="T1"/>
                <a:gd fmla="*/ 3711914 w 3816350" name="T2"/>
                <a:gd fmla="*/ 3515947 h 3665538" name="T3"/>
                <a:gd fmla="*/ 1938033 w 3816350" name="T4"/>
                <a:gd fmla="*/ 3320852 h 3665538" name="T5"/>
                <a:gd fmla="*/ 2466975 w 3816350" name="T6"/>
                <a:gd fmla="*/ 3464378 h 3665538" name="T7"/>
                <a:gd fmla="*/ 1420823 w 3816350" name="T8"/>
                <a:gd fmla="*/ 3514907 h 3665538" name="T9"/>
                <a:gd fmla="*/ 1072366 w 3816350" name="T10"/>
                <a:gd fmla="*/ 3448171 h 3665538" name="T11"/>
                <a:gd fmla="*/ 350995 w 3816350" name="T12"/>
                <a:gd fmla="*/ 3613421 h 3665538" name="T13"/>
                <a:gd fmla="*/ 2826009 w 3816350" name="T14"/>
                <a:gd fmla="*/ 3416327 h 3665538" name="T15"/>
                <a:gd fmla="*/ 3710327 w 3816350" name="T16"/>
                <a:gd fmla="*/ 3553504 h 3665538" name="T17"/>
                <a:gd fmla="*/ 1625482 w 3816350" name="T18"/>
                <a:gd fmla="*/ 3379536 h 3665538" name="T19"/>
                <a:gd fmla="*/ 2426374 w 3816350" name="T20"/>
                <a:gd fmla="*/ 3213000 h 3665538" name="T21"/>
                <a:gd fmla="*/ 771525 w 3816350" name="T22"/>
                <a:gd fmla="*/ 3205163 h 3665538" name="T23"/>
                <a:gd fmla="*/ 1067953 w 3816350" name="T24"/>
                <a:gd fmla="*/ 3277053 h 3665538" name="T25"/>
                <a:gd fmla="*/ 784892 w 3816350" name="T26"/>
                <a:gd fmla="*/ 3451540 h 3665538" name="T27"/>
                <a:gd fmla="*/ 2490788 w 3816350" name="T28"/>
                <a:gd fmla="*/ 3116568 h 3665538" name="T29"/>
                <a:gd fmla="*/ 1449375 w 3816350" name="T30"/>
                <a:gd fmla="*/ 3307847 h 3665538" name="T31"/>
                <a:gd fmla="*/ 2434307 w 3816350" name="T32"/>
                <a:gd fmla="*/ 3163198 h 3665538" name="T33"/>
                <a:gd fmla="*/ 3783974 w 3816350" name="T34"/>
                <a:gd fmla="*/ 3278823 h 3665538" name="T35"/>
                <a:gd fmla="*/ 2635250 w 3816350" name="T36"/>
                <a:gd fmla="*/ 3206432 h 3665538" name="T37"/>
                <a:gd fmla="*/ 3815080 w 3816350" name="T38"/>
                <a:gd fmla="*/ 3040062 h 3665538" name="T39"/>
                <a:gd fmla="*/ 2866956 w 3816350" name="T40"/>
                <a:gd fmla="*/ 3006725 h 3665538" name="T41"/>
                <a:gd fmla="*/ 657993 w 3816350" name="T42"/>
                <a:gd fmla="*/ 3196983 h 3665538" name="T43"/>
                <a:gd fmla="*/ 872062 w 3816350" name="T44"/>
                <a:gd fmla="*/ 3214746 h 3665538" name="T45"/>
                <a:gd fmla="*/ 825374 w 3816350" name="T46"/>
                <a:gd fmla="*/ 2994614 h 3665538" name="T47"/>
                <a:gd fmla="*/ 1190307 w 3816350" name="T48"/>
                <a:gd fmla="*/ 3120223 h 3665538" name="T49"/>
                <a:gd fmla="*/ 273368 w 3816350" name="T50"/>
                <a:gd fmla="*/ 3120223 h 3665538" name="T51"/>
                <a:gd fmla="*/ 1472924 w 3816350" name="T52"/>
                <a:gd fmla="*/ 2958852 h 3665538" name="T53"/>
                <a:gd fmla="*/ 2445690 w 3816350" name="T54"/>
                <a:gd fmla="*/ 3096148 h 3665538" name="T55"/>
                <a:gd fmla="*/ 1403350 w 3816350" name="T56"/>
                <a:gd fmla="*/ 2909186 h 3665538" name="T57"/>
                <a:gd fmla="*/ 3767144 w 3816350" name="T58"/>
                <a:gd fmla="*/ 2880042 h 3665538" name="T59"/>
                <a:gd fmla="*/ 2660954 w 3816350" name="T60"/>
                <a:gd fmla="*/ 3062923 h 3665538" name="T61"/>
                <a:gd fmla="*/ 2077078 w 3816350" name="T62"/>
                <a:gd fmla="*/ 2755988 h 3665538" name="T63"/>
                <a:gd fmla="*/ 2064323 w 3816350" name="T64"/>
                <a:gd fmla="*/ 3023556 h 3665538" name="T65"/>
                <a:gd fmla="*/ 1553136 w 3816350" name="T66"/>
                <a:gd fmla="*/ 2926811 h 3665538" name="T67"/>
                <a:gd fmla="*/ 2489519 w 3816350" name="T68"/>
                <a:gd fmla="*/ 2707310 h 3665538" name="T69"/>
                <a:gd fmla="*/ 1846579 w 3816350" name="T70"/>
                <a:gd fmla="*/ 2621224 h 3665538" name="T71"/>
                <a:gd fmla="*/ 3411957 w 3816350" name="T72"/>
                <a:gd fmla="*/ 2738921 h 3665538" name="T73"/>
                <a:gd fmla="*/ 3080259 w 3816350" name="T74"/>
                <a:gd fmla="*/ 2936880 h 3665538" name="T75"/>
                <a:gd fmla="*/ 1829436 w 3816350" name="T76"/>
                <a:gd fmla="*/ 2582778 h 3665538" name="T77"/>
                <a:gd fmla="*/ 1856740 w 3816350" name="T78"/>
                <a:gd fmla="*/ 2801747 h 3665538" name="T79"/>
                <a:gd fmla="*/ 2088516 w 3816350" name="T80"/>
                <a:gd fmla="*/ 2619751 h 3665538" name="T81"/>
                <a:gd fmla="*/ 2403793 w 3816350" name="T82"/>
                <a:gd fmla="*/ 2645568 h 3665538" name="T83"/>
                <a:gd fmla="*/ 1545273 w 3816350" name="T84"/>
                <a:gd fmla="*/ 2758080 h 3665538" name="T85"/>
                <a:gd fmla="*/ 2737140 w 3816350" name="T86"/>
                <a:gd fmla="*/ 2576196 h 3665538" name="T87"/>
                <a:gd fmla="*/ 3655103 w 3816350" name="T88"/>
                <a:gd fmla="*/ 2636838 h 3665538" name="T89"/>
                <a:gd fmla="*/ 2771738 w 3816350" name="T90"/>
                <a:gd fmla="*/ 2448243 h 3665538" name="T91"/>
                <a:gd fmla="*/ 2989478 w 3816350" name="T92"/>
                <a:gd fmla="*/ 2307907 h 3665538" name="T93"/>
                <a:gd fmla="*/ 2867591 w 3816350" name="T94"/>
                <a:gd fmla="*/ 2234247 h 3665538" name="T95"/>
                <a:gd fmla="*/ 3696043 w 3816350" name="T96"/>
                <a:gd fmla="*/ 2367598 h 3665538" name="T97"/>
                <a:gd fmla="*/ 3314856 w 3816350" name="T98"/>
                <a:gd fmla="*/ 1892183 h 3665538" name="T99"/>
                <a:gd fmla="*/ 2974884 w 3816350" name="T100"/>
                <a:gd fmla="*/ 2068371 h 3665538" name="T101"/>
                <a:gd fmla="*/ 3799844 w 3816350" name="T102"/>
                <a:gd fmla="*/ 2062969 h 3665538" name="T103"/>
                <a:gd fmla="*/ 2637789 w 3816350" name="T104"/>
                <a:gd fmla="*/ 2027696 h 3665538" name="T105"/>
                <a:gd fmla="*/ 3189458 w 3816350" name="T106"/>
                <a:gd fmla="*/ 1697313 h 3665538" name="T107"/>
                <a:gd fmla="*/ 3015840 w 3816350" name="T108"/>
                <a:gd fmla="*/ 1948969 h 3665538" name="T109"/>
                <a:gd fmla="*/ 3354189 w 3816350" name="T110"/>
                <a:gd fmla="*/ 1860541 h 3665538" name="T111"/>
                <a:gd fmla="*/ 3468771 w 3816350" name="T112"/>
                <a:gd fmla="*/ 1695411 h 3665538" name="T113"/>
                <a:gd fmla="*/ 3173905 w 3816350" name="T114"/>
                <a:gd fmla="*/ 2035495 h 3665538" name="T115"/>
                <a:gd fmla="*/ 3074241 w 3816350" name="T116"/>
                <a:gd fmla="*/ 1681466 h 3665538" name="T117"/>
                <a:gd fmla="*/ 3386120 w 3816350" name="T118"/>
                <a:gd fmla="*/ 1131189 h 3665538" name="T119"/>
                <a:gd fmla="*/ 254975 w 3816350" name="T120"/>
                <a:gd fmla="*/ 2785759 h 3665538" name="T121"/>
                <a:gd fmla="*/ 1131353 w 3816350" name="T122"/>
                <a:gd fmla="*/ 1377803 h 3665538" name="T123"/>
                <a:gd fmla="*/ 2508155 w 3816350" name="T124"/>
                <a:gd fmla="*/ 314537 h 36655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65538" w="3816350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1331640" y="1313355"/>
            <a:ext cx="624607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4000">
                <a:solidFill>
                  <a:schemeClr val="accent2">
                    <a:lumMod val="75000"/>
                  </a:schemeClr>
                </a:solidFill>
                <a:latin charset="0" pitchFamily="34" typeface="Swis721 Th BT"/>
                <a:ea charset="-122" panose="020b0503020204020204" pitchFamily="34" typeface="微软雅黑"/>
                <a:cs charset="-34" panose="020b0604020202020204" pitchFamily="34" typeface="LilyUPC"/>
                <a:sym charset="-122" panose="020b0503020204020204" pitchFamily="34" typeface="微软雅黑"/>
              </a:rPr>
              <a:t>THE BUSENESS PLAN</a:t>
            </a:r>
          </a:p>
        </p:txBody>
      </p: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7104668" y="4726936"/>
            <a:ext cx="133164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lang="en-US" sz="1200">
                <a:latin charset="-122" pitchFamily="34" typeface="Arial Unicode MS"/>
                <a:ea charset="-122" pitchFamily="34" typeface="Arial Unicode MS"/>
                <a:cs charset="-122" pitchFamily="34" typeface="Arial Unicode MS"/>
                <a:sym charset="-122" panose="020b0503020204020204" pitchFamily="34" typeface="微软雅黑"/>
              </a:rPr>
              <a:t>- xiaoz 作品 -</a:t>
            </a:r>
          </a:p>
        </p:txBody>
      </p:sp>
    </p:spTree>
  </p:cSld>
  <p:clrMapOvr>
    <a:masterClrMapping/>
  </p:clrMapOvr>
  <mc:AlternateContent>
    <mc:Choice Requires="p14">
      <p:transition p14:dur="15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accel="50000" fill="hold" grpId="0" id="26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29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31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32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2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4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5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10515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模板使用指南（用您的公司概述文字替代这段）</a:t>
            </a:r>
          </a:p>
          <a:p>
            <a:pPr algn="just">
              <a:lnSpc>
                <a:spcPct val="150000"/>
              </a:lnSpc>
            </a:pPr>
            <a:br>
              <a:rPr altLang="en-US" b="1" lang="zh-CN" smtClean="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mtClean="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关于颜色：如需更换色彩，请在主题色（设计/颜色/自定义）中进行更改，如自定义下未显示本模板使用的色彩，请新建主题色/保存 本模板色彩后再进行编辑。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2000">
              <a:solidFill>
                <a:schemeClr val="accent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内容：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</a:p>
          <a:p>
            <a:pPr algn="just">
              <a:lnSpc>
                <a:spcPct val="150000"/>
              </a:lnSpc>
            </a:pPr>
            <a:endParaRPr altLang="en-US" b="1" lang="zh-CN" smtClean="0" sz="2000">
              <a:solidFill>
                <a:schemeClr val="accent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b="1" lang="zh-CN" smtClean="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关于图片：图片添加有两种方式，一使用 右键/更改图片，其二在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公司简介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9"/>
      <p:bldP grpId="0" spid="2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11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我们是一支年轻的团队。我们的平均年龄仅有26岁，充满了朝气和创新精神。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altLang="en-US" lang="zh-CN" sz="9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ts val="1400"/>
              </a:lnSpc>
            </a:pPr>
            <a:r>
              <a:rPr altLang="en-US" lang="zh-CN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0" y="1242510"/>
              <a:ext cx="58474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6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6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6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4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4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5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5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0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65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66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0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1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5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6"/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0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1"/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  <p:bldP grpId="0" spid="4"/>
      <p:bldP grpId="0" spid="23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fmla="val 4000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b="-4603" t="-2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b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>
              <a:spcBef>
                <a:spcPct val="0"/>
              </a:spcBef>
            </a:pPr>
            <a:r>
              <a:rPr altLang="en-US" b="1" cap="all" lang="zh-CN" smtClean="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姓名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25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fmla="val 3270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创造力</a:t>
            </a: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管理能力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协调力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z="800">
                <a:solidFill>
                  <a:schemeClr val="bg1"/>
                </a:solidFill>
              </a:rPr>
              <a:t>营销力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b="0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>
              <a:spcBef>
                <a:spcPct val="0"/>
              </a:spcBef>
            </a:pPr>
            <a:r>
              <a:rPr altLang="en-US" b="1" cap="all" lang="zh-CN" smtClean="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姓名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3310" y="1852602"/>
            <a:ext cx="1705560" cy="8255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创造力</a:t>
            </a: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管理能力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 sz="800">
                <a:solidFill>
                  <a:schemeClr val="bg1"/>
                </a:solidFill>
              </a:rPr>
              <a:t>协调力</a:t>
            </a: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anchor="t" bIns="0" lIns="0" rIns="0" tIns="0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z="800">
                <a:solidFill>
                  <a:schemeClr val="bg1"/>
                </a:solidFill>
              </a:rPr>
              <a:t>营销力</a:t>
            </a: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2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6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21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22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4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5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9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0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8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4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5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1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1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build="p" grpId="0" spid="4"/>
      <p:bldP build="p" grpId="0" spid="5"/>
      <p:bldP build="p" grpId="0" spid="6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build="p" grpId="0" spid="22"/>
      <p:bldP build="p" grpId="0" spid="23"/>
      <p:bldP build="p"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mtClean="0" sz="120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 b="-110813" l="-31078" r="-37334" t="-49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2866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 sz="120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 b="-38830" l="-99536" r="-124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altLang="en-US" lang="zh-CN" smtClean="0" sz="9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点击输入简要文字介绍，文字内容需概括精炼，不用多余的文字修饰，言简意赅的说明分项内容……。</a:t>
            </a: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rect b="b" l="l" r="r" t="t"/>
            <a:pathLst>
              <a:path h="1405101" w="1296144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姓名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姓名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姓名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/>
          <a:lstStyle/>
          <a:p>
            <a:pPr algn="ctr">
              <a:spcBef>
                <a:spcPct val="0"/>
              </a:spcBef>
            </a:pPr>
            <a:r>
              <a:rPr altLang="en-US" b="1" cap="all" lang="zh-CN" smtClean="0" sz="1600"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rPr>
              <a:t>姓名</a:t>
            </a: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3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4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8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9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3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4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8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9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44"/>
      <p:bldP grpId="0" spid="45"/>
      <p:bldP grpId="0" spid="51"/>
      <p:bldP grpId="0" spid="52"/>
      <p:bldP grpId="0" spid="58"/>
      <p:bldP grpId="0" spid="59"/>
      <p:bldP grpId="0" spid="63"/>
      <p:bldP grpId="0" spid="65"/>
      <p:bldP grpId="0" spid="66"/>
      <p:bldP grpId="0" spid="67"/>
      <p:bldP build="p" grpId="0" spid="32"/>
      <p:bldP build="p" grpId="0" spid="33"/>
      <p:bldP build="p" grpId="0" spid="34"/>
      <p:bldP build="p" grpId="0" spid="3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>
                <a:solidFill>
                  <a:schemeClr val="accent2">
                    <a:lumMod val="75000"/>
                  </a:schemeClr>
                </a:solidFill>
              </a:rPr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 flipH="1">
            <a:off x="4376738" y="1122363"/>
            <a:ext cx="0" cy="227013"/>
          </a:xfrm>
          <a:prstGeom prst="line">
            <a:avLst/>
          </a:prstGeom>
          <a:noFill/>
          <a:ln cap="flat" w="6350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 flipH="1">
              <a:off x="4376738" y="1557338"/>
              <a:ext cx="0" cy="227013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 flipH="1">
              <a:off x="2579688" y="1671638"/>
              <a:ext cx="0" cy="112713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 flipH="1">
              <a:off x="6423025" y="1671638"/>
              <a:ext cx="0" cy="112713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 flipH="1">
              <a:off x="2579688" y="1989139"/>
              <a:ext cx="0" cy="139699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 flipH="1">
              <a:off x="1768475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 flipH="1">
              <a:off x="2227263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 flipH="1">
              <a:off x="2909888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 flipH="1">
              <a:off x="3589338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 flipH="1">
              <a:off x="4376738" y="1989138"/>
              <a:ext cx="0" cy="139699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 flipH="1">
              <a:off x="4287838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 flipH="1">
              <a:off x="4978400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 flipH="1">
              <a:off x="6423025" y="1989138"/>
              <a:ext cx="0" cy="139699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 flipH="1">
              <a:off x="5557838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 flipH="1">
              <a:off x="6121400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 flipH="1">
              <a:off x="6819900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 flipH="1">
              <a:off x="7505700" y="2128838"/>
              <a:ext cx="0" cy="1412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 flipH="1">
              <a:off x="164147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 flipH="1">
              <a:off x="1768475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 flipH="1">
              <a:off x="1873250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 flipH="1">
              <a:off x="2108200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 flipH="1">
              <a:off x="2235200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 flipH="1">
              <a:off x="233997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 flipH="1">
              <a:off x="2792413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 flipH="1">
              <a:off x="2917825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 flipH="1">
              <a:off x="3022600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 flipH="1">
              <a:off x="256222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 flipH="1">
              <a:off x="3252788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 flipH="1">
              <a:off x="348297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 flipH="1">
              <a:off x="3609975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 flipH="1">
              <a:off x="3714750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 flipH="1">
              <a:off x="4170363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 flipH="1">
              <a:off x="4297363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 flipH="1">
              <a:off x="4402138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 flipH="1">
              <a:off x="3941763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 flipH="1">
              <a:off x="463232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 flipH="1">
              <a:off x="670242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 flipH="1">
              <a:off x="6829425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 flipH="1">
              <a:off x="6934200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 flipH="1">
              <a:off x="647382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 flipH="1">
              <a:off x="7164388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 flipH="1">
              <a:off x="4872038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 flipH="1">
              <a:off x="4999038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 flipH="1">
              <a:off x="5103813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 flipH="1">
              <a:off x="6013450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 flipH="1">
              <a:off x="6114257" y="3335339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 flipH="1">
              <a:off x="624522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 flipH="1">
              <a:off x="7394575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 flipH="1">
              <a:off x="7521575" y="3338513"/>
              <a:ext cx="0" cy="2190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 flipH="1">
              <a:off x="7626350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 flipH="1">
              <a:off x="5326063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 flipH="1">
              <a:off x="5559425" y="3338513"/>
              <a:ext cx="0" cy="357188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 flipH="1">
              <a:off x="5786438" y="3556001"/>
              <a:ext cx="0" cy="142875"/>
            </a:xfrm>
            <a:prstGeom prst="line">
              <a:avLst/>
            </a:prstGeom>
            <a:noFill/>
            <a:ln cap="flat" w="6350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总经理</a:t>
              </a: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行政副总</a:t>
              </a: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经营副总</a:t>
              </a: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4" y="1802107"/>
              <a:ext cx="616744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生产副总</a:t>
              </a: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  <a:solidFill>
            <a:schemeClr val="accent2"/>
          </a:solidFill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7640" cy="427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研发部</a:t>
              </a: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  <a:solidFill>
            <a:schemeClr val="accent2"/>
          </a:solidFill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7640" cy="436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资料部</a:t>
              </a: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  <a:solidFill>
            <a:schemeClr val="accent2"/>
          </a:solidFill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70" y="2591136"/>
              <a:ext cx="167640" cy="445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生产部</a:t>
              </a: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  <a:solidFill>
            <a:schemeClr val="accent2"/>
          </a:solidFill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7640" cy="4333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质管部</a:t>
              </a: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  <a:solidFill>
            <a:schemeClr val="accent2"/>
          </a:solidFill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7640" cy="727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行政人事部</a:t>
              </a: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  <a:solidFill>
            <a:schemeClr val="accent2"/>
          </a:solidFill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7640" cy="7288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信息管理部</a:t>
              </a: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  <a:solidFill>
            <a:schemeClr val="accent2"/>
          </a:solidFill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7640" cy="4363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财务部</a:t>
              </a: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  <a:solidFill>
            <a:schemeClr val="accent2"/>
          </a:solidFill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7640" cy="4285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股份部</a:t>
              </a: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  <a:solidFill>
            <a:schemeClr val="accent2"/>
          </a:solidFill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7640" cy="4360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营销部</a:t>
              </a: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  <a:solidFill>
            <a:schemeClr val="accent2"/>
          </a:solidFill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7640" cy="421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国际部</a:t>
              </a: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  <a:solidFill>
            <a:schemeClr val="accent1"/>
          </a:solidFill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2400" cy="3933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加工部</a:t>
              </a: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  <a:solidFill>
            <a:schemeClr val="accent1"/>
          </a:solidFill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2400" cy="3919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外贸部</a:t>
              </a: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  <a:solidFill>
            <a:schemeClr val="accent1"/>
          </a:solidFill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2400" cy="651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售后服务部</a:t>
              </a: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  <a:solidFill>
            <a:schemeClr val="accent1"/>
          </a:solidFill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2400" cy="3973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销售部</a:t>
              </a: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  <a:solidFill>
            <a:schemeClr val="accent1"/>
          </a:solidFill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2400" cy="3964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市场部</a:t>
              </a: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  <a:solidFill>
            <a:schemeClr val="accent1"/>
          </a:solidFill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2400" cy="5339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商务中心</a:t>
              </a: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  <a:solidFill>
            <a:schemeClr val="accent1"/>
          </a:solidFill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2400" cy="6605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对外投资部</a:t>
              </a: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  <a:solidFill>
            <a:schemeClr val="accent1"/>
          </a:solidFill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2400" cy="7858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股份制办公室</a:t>
              </a: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  <a:solidFill>
            <a:schemeClr val="accent1"/>
          </a:solidFill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2400" cy="4000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证券部</a:t>
              </a: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  <a:solidFill>
            <a:schemeClr val="accent1"/>
          </a:solidFill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2400" cy="2654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出纳</a:t>
              </a: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  <a:solidFill>
            <a:schemeClr val="accent1"/>
          </a:solidFill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2400" cy="2610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会计</a:t>
              </a: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  <a:solidFill>
            <a:schemeClr val="accent1"/>
          </a:solidFill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2400" cy="5353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文管中心</a:t>
              </a: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  <a:solidFill>
            <a:schemeClr val="accent1"/>
          </a:solidFill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2400" cy="406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电脑室</a:t>
              </a: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  <a:solidFill>
            <a:schemeClr val="accent1"/>
          </a:solidFill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2400" cy="4068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总务室</a:t>
              </a: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  <a:solidFill>
            <a:schemeClr val="accent1"/>
          </a:solidFill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2400" cy="396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法务部</a:t>
              </a: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  <a:solidFill>
            <a:schemeClr val="accent1"/>
          </a:solidFill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2400" cy="6587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人力资源部</a:t>
              </a: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  <a:solidFill>
            <a:schemeClr val="accent1"/>
          </a:solidFill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2400" cy="3966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行政部</a:t>
              </a: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  <a:solidFill>
            <a:schemeClr val="accent1"/>
          </a:solidFill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2400" cy="39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质检部</a:t>
              </a: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  <a:solidFill>
            <a:schemeClr val="accent1"/>
          </a:solidFill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2400" cy="393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质管部</a:t>
              </a: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  <a:solidFill>
            <a:schemeClr val="accent1"/>
          </a:solidFill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2400" cy="403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生技部</a:t>
              </a: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  <a:solidFill>
            <a:schemeClr val="accent1"/>
          </a:solidFill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2400" cy="3862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化工厂</a:t>
              </a: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  <a:solidFill>
            <a:schemeClr val="accent1"/>
          </a:solidFill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2400" cy="3863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电子厂</a:t>
              </a: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  <a:solidFill>
            <a:schemeClr val="accent1"/>
          </a:solidFill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2400" cy="4053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生管部</a:t>
              </a: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  <a:solidFill>
            <a:schemeClr val="accent1"/>
          </a:solidFill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2400" cy="2667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仓库</a:t>
              </a: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  <a:solidFill>
            <a:schemeClr val="accent1"/>
          </a:solidFill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2400" cy="3915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采购部</a:t>
              </a: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  <a:solidFill>
            <a:schemeClr val="accent1"/>
          </a:solidFill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2400" cy="6485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化工开发部</a:t>
              </a: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  <a:solidFill>
            <a:schemeClr val="accent1"/>
          </a:solidFill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2400" cy="6486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eaVert" wrap="non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="0" baseline="0" cap="none" i="0" kumimoji="0" lang="zh-CN" normalizeH="0" smtClean="0" strike="noStrike" sz="1000" u="none">
                  <a:ln>
                    <a:noFill/>
                  </a:ln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电子开发部</a:t>
              </a: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square">
              <a:spAutoFit/>
            </a:bodyPr>
            <a:lstStyle/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en-US" lang="zh-CN" sz="11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董事会</a:t>
              </a: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4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id="1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4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id="1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4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4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9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4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5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6" nodeType="withEffect" presetClass="entr" presetID="4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9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4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9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4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5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6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8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9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1" nodeType="withEffect" presetClass="entr" presetID="42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4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5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6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9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42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3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4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5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9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3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4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5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6" nodeType="withEffect" presetClass="entr" presetID="42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8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9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3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4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5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6" nodeType="withEffect" presetClass="entr" presetID="42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9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1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3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4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5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6" nodeType="withEffect" presetClass="entr" presetID="42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8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9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rect b="b" l="l" r="r" t="t"/>
            <a:pathLst>
              <a:path h="2931790" w="914400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/>
            <a:stretch>
              <a:fillRect b="-20730" t="-54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172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pc="300" sz="3600">
                <a:latin charset="-122" panose="020b0503020204020204" pitchFamily="34" typeface="微软雅黑"/>
                <a:ea charset="-122" panose="020b0503020204020204" pitchFamily="34" typeface="微软雅黑"/>
              </a:rPr>
              <a:t>我们要做什么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cap="flat" w="952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2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indent="-171450" lvl="1" marL="171450">
              <a:buFont charset="2" panose="05000000000000000000" pitchFamily="2" typeface="Wingdings"/>
              <a:buChar char="l"/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可行性分析</a:t>
            </a:r>
          </a:p>
        </p:txBody>
      </p:sp>
    </p:spTree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1"/>
      <p:bldP grpId="0" spid="23"/>
      <p:bldP grpId="0" spid="24"/>
      <p:bldP grpId="0" spid="25"/>
      <p:bldP grpId="0" spid="26"/>
      <p:bldP grpId="0" spid="28"/>
      <p:bldP grpId="0" spid="31"/>
      <p:bldP grpId="0" spid="3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DBB061"/>
      </a:accent1>
      <a:accent2>
        <a:srgbClr val="A6742D"/>
      </a:accent2>
      <a:accent3>
        <a:srgbClr val="8A5142"/>
      </a:accent3>
      <a:accent4>
        <a:srgbClr val="FFFFFF"/>
      </a:accent4>
      <a:accent5>
        <a:srgbClr val="FFFFFF"/>
      </a:accent5>
      <a:accent6>
        <a:srgbClr val="CC33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bIns="0" lIns="0" rIns="0" rtlCol="0" tIns="0" wrap="none">
        <a:spAutoFit/>
      </a:bodyPr>
      <a:lstStyle>
        <a:defPPr>
          <a:defRPr b="1" dirty="0" smtClean="0" sz="1600">
            <a:solidFill>
              <a:schemeClr val="accent6"/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416</Paragraphs>
  <Slides>34</Slides>
  <Notes>34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9">
      <vt:lpstr>Arial</vt:lpstr>
      <vt:lpstr>Calibri</vt:lpstr>
      <vt:lpstr>宋体</vt:lpstr>
      <vt:lpstr>微软雅黑</vt:lpstr>
      <vt:lpstr>Swis721 Th BT</vt:lpstr>
      <vt:lpstr>LilyUPC</vt:lpstr>
      <vt:lpstr>Calibri Light</vt:lpstr>
      <vt:lpstr>Wingdings</vt:lpstr>
      <vt:lpstr>方正兰亭纤黑简体</vt:lpstr>
      <vt:lpstr>方正兰亭特黑_GBK</vt:lpstr>
      <vt:lpstr>Kozuka Gothic Pr6N M</vt:lpstr>
      <vt:lpstr>微软雅黑 Light</vt:lpstr>
      <vt:lpstr>Swiss911 XCm BT</vt:lpstr>
      <vt:lpstr>Arial Unicode MS</vt:lpstr>
      <vt:lpstr>Office 主题​​</vt:lpstr>
      <vt:lpstr>PowerPoint Presentation</vt:lpstr>
      <vt:lpstr>PowerPoint Presentation</vt:lpstr>
      <vt:lpstr>PowerPoint Presentation</vt:lpstr>
      <vt:lpstr>公司简介</vt:lpstr>
      <vt:lpstr>团队介绍</vt:lpstr>
      <vt:lpstr>核心成员介绍</vt:lpstr>
      <vt:lpstr>主要人员构成</vt:lpstr>
      <vt:lpstr>组织架构</vt:lpstr>
      <vt:lpstr>PowerPoint Presentation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Presentation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Presentation</vt:lpstr>
      <vt:lpstr>公司战略目标</vt:lpstr>
      <vt:lpstr>五年发展规划</vt:lpstr>
      <vt:lpstr>短期盈利计划</vt:lpstr>
      <vt:lpstr>产品开发计划</vt:lpstr>
      <vt:lpstr>市场拓展计划</vt:lpstr>
      <vt:lpstr>PowerPoint Presentation</vt:lpstr>
      <vt:lpstr>单击此处添加标题文本</vt:lpstr>
      <vt:lpstr>单击此处添加标题文本</vt:lpstr>
      <vt:lpstr>单击此处添加标题文本</vt:lpstr>
      <vt:lpstr>融资用途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2021-08-22T11:49:40Z</dcterms:created>
  <cp:lastPrinted>2021-08-22T11:49:40Z</cp:lastPrinted>
  <dcterms:modified xsi:type="dcterms:W3CDTF">2021-08-22T05:36:09Z</dcterms:modified>
  <cp:revision>1</cp:revision>
</cp:coreProperties>
</file>