
<file path=[Content_Types].xml><?xml version="1.0" encoding="utf-8"?>
<Types xmlns="http://schemas.openxmlformats.org/package/2006/content-types">
  <Default ContentType="image/jpeg" Extension="jpe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custom-properties+xml" PartName="/docProps/custom.xml"/>
  <Override ContentType="application/vnd.openxmlformats-officedocument.drawingml.chart+xml" PartName="/ppt/charts/chart1.xml"/>
  <Override ContentType="application/vnd.openxmlformats-officedocument.drawingml.chart+xml" PartName="/ppt/charts/chart2.xml"/>
  <Override ContentType="application/vnd.ms-office.chartcolorstyle+xml" PartName="/ppt/charts/colors1.xml"/>
  <Override ContentType="application/vnd.ms-office.chartstyle+xml" PartName="/ppt/charts/style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presentationml.tags+xml" PartName="/ppt/tags/tag26.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Override+xml" PartName="/ppt/theme/themeOverrid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 Id="rId5" Target="docProps/custom.xml" Type="http://schemas.openxmlformats.org/officeDocument/2006/relationships/custom-properties"/></Relationships>
</file>

<file path=ppt/presentation.xml><?xml version="1.0" encoding="utf-8"?>
<p:presentation xmlns:r="http://schemas.openxmlformats.org/officeDocument/2006/relationships" xmlns:a="http://schemas.openxmlformats.org/drawingml/2006/main" xmlns:p="http://schemas.openxmlformats.org/presentationml/2006/main" removePersonalInfoOnSave="1">
  <p:sldMasterIdLst>
    <p:sldMasterId id="2147483648" r:id="rId1"/>
    <p:sldMasterId id="2147483659" r:id="rId2"/>
  </p:sldMasterIdLst>
  <p:notesMasterIdLst>
    <p:notesMasterId r:id="rId3"/>
  </p:notesMasterIdLst>
  <p:sldIdLst>
    <p:sldId id="256" r:id="rId4"/>
    <p:sldId id="257" r:id="rId5"/>
    <p:sldId id="258" r:id="rId6"/>
    <p:sldId id="263" r:id="rId7"/>
    <p:sldId id="264" r:id="rId8"/>
    <p:sldId id="265" r:id="rId9"/>
    <p:sldId id="266" r:id="rId10"/>
    <p:sldId id="259" r:id="rId11"/>
    <p:sldId id="267" r:id="rId12"/>
    <p:sldId id="268" r:id="rId13"/>
    <p:sldId id="269" r:id="rId14"/>
    <p:sldId id="270" r:id="rId15"/>
    <p:sldId id="260" r:id="rId16"/>
    <p:sldId id="271" r:id="rId17"/>
    <p:sldId id="272" r:id="rId18"/>
    <p:sldId id="273" r:id="rId19"/>
    <p:sldId id="274" r:id="rId20"/>
    <p:sldId id="261" r:id="rId21"/>
    <p:sldId id="275" r:id="rId22"/>
    <p:sldId id="277" r:id="rId23"/>
    <p:sldId id="262" r:id="rId24"/>
    <p:sldId id="278" r:id="rId25"/>
    <p:sldId id="279" r:id="rId26"/>
    <p:sldId id="280"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860" autoAdjust="0"/>
    <p:restoredTop sz="94660"/>
  </p:normalViewPr>
  <p:slideViewPr>
    <p:cSldViewPr snapToGrid="0">
      <p:cViewPr varScale="1">
        <p:scale>
          <a:sx n="86" d="100"/>
          <a:sy n="86" d="100"/>
        </p:scale>
        <p:origin x="462"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26.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theme/themeOverride1.xml" Type="http://schemas.openxmlformats.org/officeDocument/2006/relationships/themeOverrid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barChart>
        <c:barDir val="col"/>
        <c:grouping val="clustered"/>
        <c:varyColors val="0"/>
        <c:ser>
          <c:idx val="0"/>
          <c:order val="0"/>
          <c:tx>
            <c:strRef>
              <c:f>Sheet1!$B$1</c:f>
              <c:strCache>
                <c:ptCount val="1"/>
                <c:pt idx="0">
                  <c:v>Series 1</c:v>
                </c:pt>
              </c:strCache>
            </c:strRef>
          </c:tx>
          <c:spPr>
            <a:solidFill>
              <a:srgbClr val="90A08D"/>
            </a:solidFill>
          </c:spPr>
          <c:invertIfNegative val="0"/>
          <c:cat>
            <c:strRef>
              <c:f>Sheet1!$A$2:$A$6</c:f>
              <c:strCache>
                <c:ptCount val="5"/>
                <c:pt idx="0">
                  <c:v>text</c:v>
                </c:pt>
                <c:pt idx="1">
                  <c:v>text</c:v>
                </c:pt>
                <c:pt idx="2">
                  <c:v>text</c:v>
                </c:pt>
                <c:pt idx="3">
                  <c:v>text</c:v>
                </c:pt>
                <c:pt idx="4">
                  <c:v>text</c:v>
                </c:pt>
              </c:strCache>
            </c:strRef>
          </c:cat>
          <c:val>
            <c:numRef>
              <c:f>Sheet1!$B$2:$B$6</c:f>
              <c:numCache>
                <c:formatCode>General</c:formatCode>
                <c:ptCount val="5"/>
                <c:pt idx="0">
                  <c:v>32</c:v>
                </c:pt>
                <c:pt idx="1">
                  <c:v>32</c:v>
                </c:pt>
                <c:pt idx="2">
                  <c:v>28</c:v>
                </c:pt>
                <c:pt idx="3">
                  <c:v>12</c:v>
                </c:pt>
                <c:pt idx="4">
                  <c:v>15</c:v>
                </c:pt>
              </c:numCache>
            </c:numRef>
          </c:val>
        </c:ser>
        <c:ser>
          <c:idx val="1"/>
          <c:order val="1"/>
          <c:tx>
            <c:strRef>
              <c:f>Sheet1!$C$1</c:f>
              <c:strCache>
                <c:ptCount val="1"/>
                <c:pt idx="0">
                  <c:v>Series 12</c:v>
                </c:pt>
              </c:strCache>
            </c:strRef>
          </c:tx>
          <c:spPr>
            <a:solidFill>
              <a:srgbClr val="C7C7C5"/>
            </a:solidFill>
          </c:spPr>
          <c:invertIfNegative val="0"/>
          <c:cat>
            <c:strRef>
              <c:f>Sheet1!$A$2:$A$6</c:f>
              <c:strCache>
                <c:ptCount val="5"/>
                <c:pt idx="0">
                  <c:v>text</c:v>
                </c:pt>
                <c:pt idx="1">
                  <c:v>text</c:v>
                </c:pt>
                <c:pt idx="2">
                  <c:v>text</c:v>
                </c:pt>
                <c:pt idx="3">
                  <c:v>text</c:v>
                </c:pt>
                <c:pt idx="4">
                  <c:v>text</c:v>
                </c:pt>
              </c:strCache>
            </c:strRef>
          </c:cat>
          <c:val>
            <c:numRef>
              <c:f>Sheet1!$C$2:$C$6</c:f>
              <c:numCache>
                <c:formatCode>General</c:formatCode>
                <c:ptCount val="5"/>
                <c:pt idx="0">
                  <c:v>25</c:v>
                </c:pt>
                <c:pt idx="1">
                  <c:v>35</c:v>
                </c:pt>
                <c:pt idx="2">
                  <c:v>20</c:v>
                </c:pt>
                <c:pt idx="3">
                  <c:v>30</c:v>
                </c:pt>
                <c:pt idx="4">
                  <c:v>26</c:v>
                </c:pt>
              </c:numCache>
            </c:numRef>
          </c:val>
        </c:ser>
        <c:ser>
          <c:idx val="2"/>
          <c:order val="2"/>
          <c:tx>
            <c:strRef>
              <c:f>Sheet1!$D$1</c:f>
              <c:strCache>
                <c:ptCount val="1"/>
                <c:pt idx="0">
                  <c:v>Series 13</c:v>
                </c:pt>
              </c:strCache>
            </c:strRef>
          </c:tx>
          <c:spPr>
            <a:solidFill>
              <a:srgbClr val="90A08D"/>
            </a:solidFill>
            <a:ln w="25400">
              <a:noFill/>
            </a:ln>
          </c:spPr>
          <c:invertIfNegative val="0"/>
          <c:cat>
            <c:strRef>
              <c:f>Sheet1!$A$2:$A$6</c:f>
              <c:strCache>
                <c:ptCount val="5"/>
                <c:pt idx="0">
                  <c:v>text</c:v>
                </c:pt>
                <c:pt idx="1">
                  <c:v>text</c:v>
                </c:pt>
                <c:pt idx="2">
                  <c:v>text</c:v>
                </c:pt>
                <c:pt idx="3">
                  <c:v>text</c:v>
                </c:pt>
                <c:pt idx="4">
                  <c:v>text</c:v>
                </c:pt>
              </c:strCache>
            </c:strRef>
          </c:cat>
          <c:val>
            <c:numRef>
              <c:f>Sheet1!$D$2:$D$6</c:f>
              <c:numCache>
                <c:formatCode>General</c:formatCode>
                <c:ptCount val="5"/>
                <c:pt idx="0">
                  <c:v>15</c:v>
                </c:pt>
                <c:pt idx="1">
                  <c:v>23</c:v>
                </c:pt>
                <c:pt idx="2">
                  <c:v>60</c:v>
                </c:pt>
                <c:pt idx="3">
                  <c:v>48</c:v>
                </c:pt>
                <c:pt idx="4">
                  <c:v>52</c:v>
                </c:pt>
              </c:numCache>
            </c:numRef>
          </c:val>
        </c:ser>
        <c:ser>
          <c:idx val="3"/>
          <c:order val="3"/>
          <c:tx>
            <c:strRef>
              <c:f>Sheet1!$E$1</c:f>
              <c:strCache>
                <c:ptCount val="1"/>
                <c:pt idx="0">
                  <c:v>Series 2</c:v>
                </c:pt>
              </c:strCache>
            </c:strRef>
          </c:tx>
          <c:spPr>
            <a:solidFill>
              <a:srgbClr val="C0C9BE"/>
            </a:solidFill>
          </c:spPr>
          <c:invertIfNegative val="0"/>
          <c:cat>
            <c:strRef>
              <c:f>Sheet1!$A$2:$A$6</c:f>
              <c:strCache>
                <c:ptCount val="5"/>
                <c:pt idx="0">
                  <c:v>text</c:v>
                </c:pt>
                <c:pt idx="1">
                  <c:v>text</c:v>
                </c:pt>
                <c:pt idx="2">
                  <c:v>text</c:v>
                </c:pt>
                <c:pt idx="3">
                  <c:v>text</c:v>
                </c:pt>
                <c:pt idx="4">
                  <c:v>text</c:v>
                </c:pt>
              </c:strCache>
            </c:strRef>
          </c:cat>
          <c:val>
            <c:numRef>
              <c:f>Sheet1!$E$2:$E$6</c:f>
              <c:numCache>
                <c:formatCode>General</c:formatCode>
                <c:ptCount val="5"/>
                <c:pt idx="0">
                  <c:v>12</c:v>
                </c:pt>
                <c:pt idx="1">
                  <c:v>12</c:v>
                </c:pt>
                <c:pt idx="2">
                  <c:v>12</c:v>
                </c:pt>
                <c:pt idx="3">
                  <c:v>21</c:v>
                </c:pt>
                <c:pt idx="4">
                  <c:v>28</c:v>
                </c:pt>
              </c:numCache>
            </c:numRef>
          </c:val>
        </c:ser>
        <c:dLbls>
          <c:showLegendKey val="0"/>
          <c:showVal val="0"/>
          <c:showCatName val="0"/>
          <c:showSerName val="0"/>
          <c:showPercent val="0"/>
          <c:showBubbleSize val="0"/>
          <c:showLeaderLines val="0"/>
        </c:dLbls>
        <c:gapWidth/>
        <c:overlap/>
        <c:axId val="692147104"/>
        <c:axId val="692147664"/>
      </c:barChart>
      <c:catAx>
        <c:axId val="692147104"/>
        <c:scaling>
          <c:orientation/>
        </c:scaling>
        <c:delete val="0"/>
        <c:axPos val="b"/>
        <c:numFmt formatCode="General" sourceLinked="1"/>
        <c:majorTickMark val="out"/>
        <c:minorTickMark val="none"/>
        <c:txPr>
          <a:bodyPr rot="-60000000" spcFirstLastPara="0" vertOverflow="ellipsis" vert="horz" wrap="square" anchor="ctr" anchorCtr="1"/>
          <a:p>
            <a:pPr>
              <a:defRPr lang="zh-CN" sz="800" b="0" i="0" u="none" strike="noStrike" kern="1200" baseline="0" smtId="4294967295">
                <a:solidFill>
                  <a:schemeClr val="tx1">
                    <a:lumMod val="60000"/>
                    <a:lumOff val="40000"/>
                  </a:schemeClr>
                </a:solidFill>
                <a:latin typeface="+mn-lt"/>
                <a:ea typeface="+mn-ea"/>
                <a:cs typeface="+mn-cs"/>
              </a:defRPr>
            </a:pPr>
            <a:endParaRPr lang="zh-CN" sz="800" b="0" i="0" u="none" strike="noStrike" kern="1200" baseline="0" smtId="4294967295">
              <a:solidFill>
                <a:schemeClr val="tx1">
                  <a:lumMod val="60000"/>
                  <a:lumOff val="40000"/>
                </a:schemeClr>
              </a:solidFill>
              <a:latin typeface="+mn-lt"/>
              <a:ea typeface="+mn-ea"/>
              <a:cs typeface="+mn-cs"/>
            </a:endParaRPr>
          </a:p>
        </c:txPr>
        <c:crossAx val="692147664"/>
        <c:crosses val="autoZero"/>
        <c:auto val="0"/>
        <c:lblAlgn val="ctr"/>
        <c:lblOffset/>
        <c:noMultiLvlLbl val="0"/>
      </c:catAx>
      <c:valAx>
        <c:axId val="692147664"/>
        <c:scaling>
          <c:orientation/>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xPr>
          <a:bodyPr rot="-60000000" spcFirstLastPara="0" vertOverflow="ellipsis" vert="horz" wrap="square" anchor="ctr" anchorCtr="1"/>
          <a:p>
            <a:pPr>
              <a:defRPr lang="zh-CN" sz="800" b="0" i="0" u="none" strike="noStrike" kern="1200" baseline="0" smtId="4294967295">
                <a:solidFill>
                  <a:schemeClr val="tx1">
                    <a:lumMod val="60000"/>
                    <a:lumOff val="40000"/>
                  </a:schemeClr>
                </a:solidFill>
                <a:latin typeface="+mn-lt"/>
                <a:ea typeface="+mn-ea"/>
                <a:cs typeface="+mn-cs"/>
              </a:defRPr>
            </a:pPr>
            <a:endParaRPr lang="zh-CN" sz="800" b="0" i="0" u="none" strike="noStrike" kern="1200" baseline="0" smtId="4294967295">
              <a:solidFill>
                <a:schemeClr val="tx1">
                  <a:lumMod val="60000"/>
                  <a:lumOff val="40000"/>
                </a:schemeClr>
              </a:solidFill>
              <a:latin typeface="+mn-lt"/>
              <a:ea typeface="+mn-ea"/>
              <a:cs typeface="+mn-cs"/>
            </a:endParaRPr>
          </a:p>
        </c:txPr>
        <c:crossAx val="692147104"/>
        <c:crosses val="autoZero"/>
        <c:crossBetween val="between"/>
      </c:valAx>
      <c:spPr>
        <a:noFill/>
        <a:ln>
          <a:noFill/>
        </a:ln>
      </c:spPr>
    </c:plotArea>
    <c:plotVisOnly val="1"/>
    <c:dispBlanksAs/>
    <c:showDLblsOverMax val="0"/>
  </c:chart>
  <c:txPr>
    <a:bodyPr/>
    <a:p>
      <a:pPr>
        <a:defRPr lang="zh-CN" sz="800" smtId="4294967295">
          <a:solidFill>
            <a:schemeClr val="tx1">
              <a:lumMod val="60000"/>
              <a:lumOff val="40000"/>
            </a:schemeClr>
          </a:solidFill>
        </a:defRPr>
      </a:pPr>
      <a:endParaRPr lang="zh-CN" sz="800" smtId="4294967295">
        <a:solidFill>
          <a:schemeClr val="tx1">
            <a:lumMod val="60000"/>
            <a:lumOff val="40000"/>
          </a:schemeClr>
        </a:solidFill>
      </a:endParaRPr>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67088997364044"/>
          <c:y val="0.10772672295570374"/>
          <c:w val="0.82032996416091919"/>
          <c:h val="0.70345896482467651"/>
        </c:manualLayout>
      </c:layout>
      <c:barChart>
        <c:barDir val="col"/>
        <c:grouping val="clustered"/>
        <c:varyColors val="0"/>
        <c:ser>
          <c:idx val="0"/>
          <c:order val="0"/>
          <c:tx>
            <c:strRef>
              <c:f>Sheet1!$B$1</c:f>
              <c:strCache>
                <c:ptCount val="1"/>
                <c:pt idx="0">
                  <c:v>Series 1</c:v>
                </c:pt>
              </c:strCache>
            </c:strRef>
          </c:tx>
          <c:spPr>
            <a:solidFill>
              <a:srgbClr val="90A08D"/>
            </a:solidFill>
            <a:ln>
              <a:noFill/>
            </a:ln>
            <a:effectLst/>
          </c:spPr>
          <c:invertIfNegative val="0"/>
          <c:cat>
            <c:strRef>
              <c:f>Sheet1!$A$2</c:f>
              <c:strCache>
                <c:ptCount val="1"/>
                <c:pt idx="0">
                  <c:v>Category 1</c:v>
                </c:pt>
              </c:strCache>
            </c:strRef>
          </c:cat>
          <c:val>
            <c:numRef>
              <c:f>Sheet1!$B$2</c:f>
              <c:numCache>
                <c:formatCode>General</c:formatCode>
                <c:ptCount val="1"/>
                <c:pt idx="0">
                  <c:v>4.3</c:v>
                </c:pt>
              </c:numCache>
            </c:numRef>
          </c:val>
        </c:ser>
        <c:ser>
          <c:idx val="1"/>
          <c:order val="1"/>
          <c:tx>
            <c:strRef>
              <c:f>Sheet1!$C$1</c:f>
              <c:strCache>
                <c:ptCount val="1"/>
                <c:pt idx="0">
                  <c:v>Series 2</c:v>
                </c:pt>
              </c:strCache>
            </c:strRef>
          </c:tx>
          <c:spPr>
            <a:solidFill>
              <a:srgbClr val="C0C9BE"/>
            </a:solidFill>
            <a:ln>
              <a:noFill/>
            </a:ln>
            <a:effectLst/>
          </c:spPr>
          <c:invertIfNegative val="0"/>
          <c:cat>
            <c:strRef>
              <c:f>Sheet1!$A$2</c:f>
              <c:strCache>
                <c:ptCount val="1"/>
                <c:pt idx="0">
                  <c:v>Category 1</c:v>
                </c:pt>
              </c:strCache>
            </c:strRef>
          </c:cat>
          <c:val>
            <c:numRef>
              <c:f>Sheet1!$C$2</c:f>
              <c:numCache>
                <c:formatCode>General</c:formatCode>
                <c:ptCount val="1"/>
                <c:pt idx="0">
                  <c:v>2.7</c:v>
                </c:pt>
              </c:numCache>
            </c:numRef>
          </c:val>
        </c:ser>
        <c:ser>
          <c:idx val="2"/>
          <c:order val="2"/>
          <c:tx>
            <c:strRef>
              <c:f>Sheet1!$D$1</c:f>
              <c:strCache>
                <c:ptCount val="1"/>
                <c:pt idx="0">
                  <c:v>Series 3</c:v>
                </c:pt>
              </c:strCache>
            </c:strRef>
          </c:tx>
          <c:spPr>
            <a:solidFill>
              <a:srgbClr val="90A08D"/>
            </a:solidFill>
            <a:ln>
              <a:noFill/>
            </a:ln>
            <a:effectLst/>
          </c:spPr>
          <c:invertIfNegative val="0"/>
          <c:cat>
            <c:strRef>
              <c:f>Sheet1!$A$2</c:f>
              <c:strCache>
                <c:ptCount val="1"/>
                <c:pt idx="0">
                  <c:v>Category 1</c:v>
                </c:pt>
              </c:strCache>
            </c:strRef>
          </c:cat>
          <c:val>
            <c:numRef>
              <c:f>Sheet1!$D$2</c:f>
              <c:numCache>
                <c:formatCode>General</c:formatCode>
                <c:ptCount val="1"/>
                <c:pt idx="0">
                  <c:v>3</c:v>
                </c:pt>
              </c:numCache>
            </c:numRef>
          </c:val>
        </c:ser>
        <c:ser>
          <c:idx val="3"/>
          <c:order val="3"/>
          <c:tx>
            <c:strRef>
              <c:f>Sheet1!$E$1</c:f>
              <c:strCache>
                <c:ptCount val="1"/>
                <c:pt idx="0">
                  <c:v>Series 4</c:v>
                </c:pt>
              </c:strCache>
            </c:strRef>
          </c:tx>
          <c:spPr>
            <a:solidFill>
              <a:srgbClr val="C0C9BE"/>
            </a:solidFill>
            <a:ln>
              <a:noFill/>
            </a:ln>
            <a:effectLst/>
          </c:spPr>
          <c:invertIfNegative val="0"/>
          <c:cat>
            <c:strRef>
              <c:f>Sheet1!$A$2</c:f>
              <c:strCache>
                <c:ptCount val="1"/>
                <c:pt idx="0">
                  <c:v>Category 1</c:v>
                </c:pt>
              </c:strCache>
            </c:strRef>
          </c:cat>
          <c:val>
            <c:numRef>
              <c:f>Sheet1!$E$2</c:f>
              <c:numCache>
                <c:formatCode>General</c:formatCode>
                <c:ptCount val="1"/>
                <c:pt idx="0">
                  <c:v>2.2</c:v>
                </c:pt>
              </c:numCache>
            </c:numRef>
          </c:val>
        </c:ser>
        <c:dLbls>
          <c:showLegendKey val="0"/>
          <c:showVal val="0"/>
          <c:showCatName val="0"/>
          <c:showSerName val="0"/>
          <c:showPercent val="0"/>
          <c:showBubbleSize val="0"/>
          <c:showLeaderLines val="0"/>
        </c:dLbls>
        <c:gapWidth val="219"/>
        <c:overlap val="-27"/>
        <c:axId val="692161664"/>
        <c:axId val="692160544"/>
      </c:barChart>
      <c:catAx>
        <c:axId val="692161664"/>
        <c:scaling>
          <c:orientation/>
        </c:scaling>
        <c:delete val="0"/>
        <c:axPos val="b"/>
        <c:numFmt formatCode="General" sourceLinked="1"/>
        <c:majorTickMark val="none"/>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lang="zh-CN" sz="2800" b="0" i="0" u="none" strike="noStrike" kern="1200" baseline="0" smtId="4294967295">
                <a:solidFill>
                  <a:schemeClr val="tx1">
                    <a:lumMod val="65000"/>
                    <a:lumOff val="35000"/>
                  </a:schemeClr>
                </a:solidFill>
                <a:latin typeface="Agency FB" panose="020b0503020202020204" pitchFamily="34" charset="0"/>
                <a:ea typeface="Poppins Light" charset="0"/>
                <a:cs typeface="Poppins Light" charset="0"/>
              </a:defRPr>
            </a:pPr>
            <a:endParaRPr lang="zh-CN" sz="2800" b="0" i="0" u="none" strike="noStrike" kern="1200" baseline="0" smtId="4294967295">
              <a:solidFill>
                <a:schemeClr val="tx1">
                  <a:lumMod val="65000"/>
                  <a:lumOff val="35000"/>
                </a:schemeClr>
              </a:solidFill>
              <a:latin typeface="Agency FB" panose="020b0503020202020204" pitchFamily="34" charset="0"/>
              <a:ea typeface="Poppins Light" charset="0"/>
              <a:cs typeface="Poppins Light" charset="0"/>
            </a:endParaRPr>
          </a:p>
        </c:txPr>
        <c:crossAx val="692160544"/>
        <c:crosses val="autoZero"/>
        <c:auto val="0"/>
        <c:lblAlgn val="ctr"/>
        <c:lblOffset/>
        <c:noMultiLvlLbl val="0"/>
      </c:catAx>
      <c:valAx>
        <c:axId val="692160544"/>
        <c:scaling>
          <c:orientation/>
        </c:scaling>
        <c:delete val="0"/>
        <c:axPos val="l"/>
        <c:numFmt formatCode="General" sourceLinked="1"/>
        <c:majorTickMark val="none"/>
        <c:minorTickMark val="none"/>
        <c:spPr>
          <a:noFill/>
          <a:ln>
            <a:noFill/>
          </a:ln>
          <a:effectLst/>
        </c:spPr>
        <c:txPr>
          <a:bodyPr rot="-60000000" spcFirstLastPara="1" vertOverflow="ellipsis" vert="horz" wrap="square" anchor="ctr" anchorCtr="1"/>
          <a:p>
            <a:pPr>
              <a:defRPr lang="zh-CN" sz="2800" b="0" i="0" u="none" strike="noStrike" kern="1200" baseline="0" smtId="4294967295">
                <a:solidFill>
                  <a:schemeClr val="tx1">
                    <a:lumMod val="65000"/>
                    <a:lumOff val="35000"/>
                  </a:schemeClr>
                </a:solidFill>
                <a:latin typeface="Agency FB" panose="020b0503020202020204" pitchFamily="34" charset="0"/>
                <a:ea typeface="Poppins Light" charset="0"/>
                <a:cs typeface="Poppins Light" charset="0"/>
              </a:defRPr>
            </a:pPr>
            <a:endParaRPr lang="zh-CN" sz="2800" b="0" i="0" u="none" strike="noStrike" kern="1200" baseline="0" smtId="4294967295">
              <a:solidFill>
                <a:schemeClr val="tx1">
                  <a:lumMod val="65000"/>
                  <a:lumOff val="35000"/>
                </a:schemeClr>
              </a:solidFill>
              <a:latin typeface="Agency FB" panose="020b0503020202020204" pitchFamily="34" charset="0"/>
              <a:ea typeface="Poppins Light" charset="0"/>
              <a:cs typeface="Poppins Light" charset="0"/>
            </a:endParaRPr>
          </a:p>
        </c:txPr>
        <c:crossAx val="692161664"/>
        <c:crosses val="autoZero"/>
        <c:crossBetween val="between"/>
      </c:valAx>
      <c:spPr>
        <a:noFill/>
        <a:ln>
          <a:noFill/>
        </a:ln>
        <a:effectLst/>
      </c:spPr>
    </c:plotArea>
    <c:plotVisOnly val="1"/>
    <c:dispBlanksAs val="gap"/>
    <c:showDLblsOverMax val="0"/>
  </c:chart>
  <c:spPr>
    <a:noFill/>
    <a:ln>
      <a:noFill/>
    </a:ln>
    <a:effectLst/>
  </c:spPr>
  <c:txPr>
    <a:bodyPr/>
    <a:p>
      <a:pPr>
        <a:defRPr lang="zh-CN" sz="2800" b="0" i="0" smtId="4294967295">
          <a:latin typeface="Agency FB" panose="020b0503020202020204" pitchFamily="34" charset="0"/>
          <a:ea typeface="Poppins Light" charset="0"/>
          <a:cs typeface="Poppins Light" charset="0"/>
        </a:defRPr>
      </a:pPr>
      <a:endParaRPr lang="zh-CN" sz="2800" b="0" i="0" smtId="4294967295">
        <a:latin typeface="Agency FB" panose="020b0503020202020204" pitchFamily="34" charset="0"/>
        <a:ea typeface="Poppins Light" charset="0"/>
        <a:cs typeface="Poppins Light" charset="0"/>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t>2018/6/6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t>‹#›</a:t>
            </a:fld>
            <a:endParaRPr lang="zh-CN" altLang="en-US"/>
          </a:p>
        </p:txBody>
      </p:sp>
    </p:spTree>
    <p:extLst>
      <p:ext uri="{BB962C8B-B14F-4D97-AF65-F5344CB8AC3E}">
        <p14:creationId val="34718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0911266"/>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56546177"/>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nvPr>
        </p:nvSpPr>
        <p:spPr>
          <a:xfrm>
            <a:off x="1524000" y="1854199"/>
            <a:ext cx="9144000" cy="1655763"/>
          </a:xfrm>
        </p:spPr>
        <p:txBody>
          <a:bodyPr anchor="b">
            <a:normAutofit/>
          </a:bodyPr>
          <a:lstStyle>
            <a:lvl1pPr algn="ctr">
              <a:defRPr sz="7200" b="0"/>
            </a:lvl1pPr>
          </a:lstStyle>
          <a:p>
            <a:r>
              <a:rPr lang="zh-CN" altLang="en-US"/>
              <a:t>单击此处编辑标题</a:t>
            </a:r>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D997B5FA-0921-464F-AAE1-844C04324D75}" type="datetimeFigureOut">
              <a:rPr lang="zh-CN" altLang="en-US" smtClean="0"/>
              <a:t>2018/6/6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565CE74E-AB26-4998-AD42-012C4C1AD076}"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2018/6/6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811541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12300326"/>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94370965"/>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2345279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722367"/>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54218048"/>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9519925"/>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5199598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099438134"/>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2018/6/6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619853304"/>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086624976"/>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节标题">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2018/6/6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5" name="标题 4"/>
          <p:cNvSpPr>
            <a:spLocks noGrp="1"/>
          </p:cNvSpPr>
          <p:nvPr>
            <p:ph type="title" hasCustomPrompt="1"/>
          </p:nvPr>
        </p:nvSpPr>
        <p:spPr>
          <a:xfrm>
            <a:off x="838200" y="2187443"/>
            <a:ext cx="10515600" cy="2483115"/>
          </a:xfrm>
        </p:spPr>
        <p:txBody>
          <a:bodyPr>
            <a:normAutofit/>
          </a:bodyPr>
          <a:lstStyle>
            <a:lvl1pPr algn="ctr">
              <a:defRPr sz="6000" b="0"/>
            </a:lvl1pPr>
          </a:lstStyle>
          <a:p>
            <a:r>
              <a:rPr lang="zh-CN" altLang="en-US"/>
              <a:t>单击此处编辑标题</a:t>
            </a:r>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2018/6/6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615609"/>
            <a:ext cx="5157787"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615609"/>
            <a:ext cx="5183188" cy="357405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2018/6/6</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仅标题">
    <p:spTree>
      <p:nvGrpSpPr>
        <p:cNvPr id="1" name=""/>
        <p:cNvGrpSpPr/>
        <p:nvPr/>
      </p:nvGrpSpPr>
      <p:grpSpPr>
        <a:xfrm>
          <a:off x="0" y="0"/>
          <a:ext cx="0" cy="0"/>
        </a:xfrm>
      </p:grpSpPr>
      <p:sp>
        <p:nvSpPr>
          <p:cNvPr id="2" name="标题 1"/>
          <p:cNvSpPr>
            <a:spLocks noGrp="1"/>
          </p:cNvSpPr>
          <p:nvPr>
            <p:ph type="title" hasCustomPrompt="1"/>
          </p:nvPr>
        </p:nvSpPr>
        <p:spPr>
          <a:xfrm>
            <a:off x="3238500" y="2159000"/>
            <a:ext cx="5715000" cy="1382450"/>
          </a:xfrm>
        </p:spPr>
        <p:txBody>
          <a:bodyPr anchor="b" anchorCtr="0">
            <a:normAutofit/>
          </a:bodyPr>
          <a:lstStyle>
            <a:lvl1pPr algn="ctr">
              <a:defRPr sz="8000" b="0">
                <a:solidFill>
                  <a:schemeClr val="tx1"/>
                </a:solidFill>
              </a:defRPr>
            </a:lvl1pPr>
          </a:lstStyle>
          <a:p>
            <a:r>
              <a:rPr lang="zh-CN" altLang="en-US"/>
              <a:t>编辑标题</a:t>
            </a:r>
          </a:p>
        </p:txBody>
      </p:sp>
      <p:sp>
        <p:nvSpPr>
          <p:cNvPr id="3" name="日期占位符 2"/>
          <p:cNvSpPr>
            <a:spLocks noGrp="1"/>
          </p:cNvSpPr>
          <p:nvPr>
            <p:ph type="dt" sz="half" idx="10"/>
          </p:nvPr>
        </p:nvSpPr>
        <p:spPr>
          <a:xfrm>
            <a:off x="838200" y="6356350"/>
            <a:ext cx="2743200" cy="365125"/>
          </a:xfrm>
        </p:spPr>
        <p:txBody>
          <a:bodyPr/>
          <a:lstStyle/>
          <a:p>
            <a:fld id="{20DD7636-5BE1-44BC-BB5F-15739D9E18E1}" type="datetimeFigureOut">
              <a:rPr lang="zh-CN" altLang="en-US" smtClean="0"/>
              <a:t>2018/6/6</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E87C0E1D-24C4-406F-9615-DBDA8D2D1F93}" type="slidenum">
              <a:rPr lang="zh-CN" altLang="en-US" smtClean="0"/>
              <a:t>‹#›</a:t>
            </a:fld>
            <a:endParaRPr lang="zh-CN" altLang="en-US"/>
          </a:p>
        </p:txBody>
      </p:sp>
      <p:sp>
        <p:nvSpPr>
          <p:cNvPr id="37" name="内容占位符 36"/>
          <p:cNvSpPr>
            <a:spLocks noGrp="1"/>
          </p:cNvSpPr>
          <p:nvPr>
            <p:ph sz="quarter" idx="13" hasCustomPrompt="1"/>
          </p:nvPr>
        </p:nvSpPr>
        <p:spPr>
          <a:xfrm>
            <a:off x="3238500" y="3733201"/>
            <a:ext cx="5715000" cy="1185937"/>
          </a:xfrm>
        </p:spPr>
        <p:txBody>
          <a:bodyPr>
            <a:normAutofit/>
          </a:bodyPr>
          <a:lstStyle>
            <a:lvl1pPr marL="0" indent="0" algn="ctr">
              <a:buNone/>
              <a:defRPr sz="3200">
                <a:solidFill>
                  <a:schemeClr val="tx1"/>
                </a:solidFill>
              </a:defRPr>
            </a:lvl1pPr>
          </a:lstStyle>
          <a:p>
            <a:pPr lvl="0"/>
            <a:r>
              <a:rPr lang="zh-CN" altLang="en-US"/>
              <a:t>编辑文本</a:t>
            </a:r>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2018/6/6</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a:t>单击此处编辑标题</a:t>
            </a:r>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9EFD9D74-47D9-4702-A33C-335B63B48DBF}" type="datetimeFigureOut">
              <a:rPr lang="zh-CN" altLang="en-US" smtClean="0"/>
              <a:t>2018/6/6</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FABC47A4-756D-490B-A52F-7D9E2C9FC05F}"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a:t>单击此处编辑标题</a:t>
            </a:r>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2018/6/6</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2000">
        <p:random/>
      </p:transition>
    </mc:Choice>
    <mc:Fallback>
      <p:transition spd="slow" advClick="0">
        <p:random/>
      </p:transition>
    </mc:Fallback>
  </mc:AlternateContent>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tags/tag1.xml" Type="http://schemas.openxmlformats.org/officeDocument/2006/relationships/tags"/><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1.xml" Type="http://schemas.openxmlformats.org/officeDocument/2006/relationships/slideLayout"/><Relationship Id="rId10" Target="../slideLayouts/slideLayout20.xml" Type="http://schemas.openxmlformats.org/officeDocument/2006/relationships/slideLayout"/><Relationship Id="rId11" Target="../slideLayouts/slideLayout21.xml" Type="http://schemas.openxmlformats.org/officeDocument/2006/relationships/slideLayout"/><Relationship Id="rId12" Target="../theme/theme2.xml" Type="http://schemas.openxmlformats.org/officeDocument/2006/relationships/theme"/><Relationship Id="rId2" Target="../slideLayouts/slideLayout12.xml" Type="http://schemas.openxmlformats.org/officeDocument/2006/relationships/slideLayout"/><Relationship Id="rId3" Target="../slideLayouts/slideLayout13.xml" Type="http://schemas.openxmlformats.org/officeDocument/2006/relationships/slideLayout"/><Relationship Id="rId4" Target="../slideLayouts/slideLayout14.xml" Type="http://schemas.openxmlformats.org/officeDocument/2006/relationships/slideLayout"/><Relationship Id="rId5" Target="../slideLayouts/slideLayout15.xml" Type="http://schemas.openxmlformats.org/officeDocument/2006/relationships/slideLayout"/><Relationship Id="rId6" Target="../slideLayouts/slideLayout16.xml" Type="http://schemas.openxmlformats.org/officeDocument/2006/relationships/slideLayout"/><Relationship Id="rId7" Target="../slideLayouts/slideLayout17.xml" Type="http://schemas.openxmlformats.org/officeDocument/2006/relationships/slideLayout"/><Relationship Id="rId8" Target="../slideLayouts/slideLayout18.xml" Type="http://schemas.openxmlformats.org/officeDocument/2006/relationships/slideLayout"/><Relationship Id="rId9" Target="../slideLayouts/slideLayout1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KSO_TEMPLATE" hidden="1"/>
          <p:cNvSpPr/>
          <p:nvPr userDrawn="1">
            <p:custDataLst>
              <p:tags r:id="rId11"/>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userDrawn="1"/>
        </p:nvSpPr>
        <p:spPr>
          <a:xfrm>
            <a:off x="-7620" y="-1270"/>
            <a:ext cx="12261215" cy="6946265"/>
          </a:xfrm>
          <a:prstGeom prst="rect">
            <a:avLst/>
          </a:prstGeom>
          <a:gradFill>
            <a:gsLst>
              <a:gs pos="0">
                <a:srgbClr val="EBF0EF"/>
              </a:gs>
              <a:gs pos="100000">
                <a:srgbClr val="DCE0DE"/>
              </a:gs>
            </a:gsLst>
            <a:lin ang="30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mc:AlternateContent>
    <mc:Choice Requires="p14">
      <p:transition spd="slow" advClick="0" p14:dur="2000">
        <p:random/>
      </p:transition>
    </mc:Choice>
    <mc:Fallback>
      <p:transition spd="slow" advClick="0">
        <p:random/>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2018/6/6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03510593"/>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tags/tag2.xml" Type="http://schemas.openxmlformats.org/officeDocument/2006/relationships/tags"/></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jpeg" Type="http://schemas.openxmlformats.org/officeDocument/2006/relationships/image"/><Relationship Id="rId3" Target="../tags/tag11.xml" Type="http://schemas.openxmlformats.org/officeDocument/2006/relationships/tags"/></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2.xml" Type="http://schemas.openxmlformats.org/officeDocument/2006/relationships/tags"/></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5.jpeg" Type="http://schemas.openxmlformats.org/officeDocument/2006/relationships/image"/><Relationship Id="rId3" Target="../tags/tag13.xml" Type="http://schemas.openxmlformats.org/officeDocument/2006/relationships/tags"/></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tags/tag14.xml" Type="http://schemas.openxmlformats.org/officeDocument/2006/relationships/tags"/></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5.xml" Type="http://schemas.openxmlformats.org/officeDocument/2006/relationships/tags"/></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jpe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tags/tag16.xml" Type="http://schemas.openxmlformats.org/officeDocument/2006/relationships/tags"/></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7.xml" Type="http://schemas.openxmlformats.org/officeDocument/2006/relationships/tags"/></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8.xml" Type="http://schemas.openxmlformats.org/officeDocument/2006/relationships/tags"/></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tags/tag19.xml" Type="http://schemas.openxmlformats.org/officeDocument/2006/relationships/tags"/></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0.xml" Type="http://schemas.openxmlformats.org/officeDocument/2006/relationships/tags"/></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tags/tag3.xml" Type="http://schemas.openxmlformats.org/officeDocument/2006/relationships/tags"/></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tags/tag21.xml" Type="http://schemas.openxmlformats.org/officeDocument/2006/relationships/tags"/></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tags/tag22.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9.jpeg" Type="http://schemas.openxmlformats.org/officeDocument/2006/relationships/image"/><Relationship Id="rId3" Target="../tags/tag23.xml" Type="http://schemas.openxmlformats.org/officeDocument/2006/relationships/tags"/></Relationships>
</file>

<file path=ppt/slides/_rels/slide23.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2.xml" Type="http://schemas.openxmlformats.org/officeDocument/2006/relationships/chart"/><Relationship Id="rId3" Target="../tags/tag24.xml" Type="http://schemas.openxmlformats.org/officeDocument/2006/relationships/tags"/></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1.jpeg" Type="http://schemas.openxmlformats.org/officeDocument/2006/relationships/image"/><Relationship Id="rId4" Target="../tags/tag25.xml" Type="http://schemas.openxmlformats.org/officeDocument/2006/relationships/tags"/></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tags/tag4.xml" Type="http://schemas.openxmlformats.org/officeDocument/2006/relationships/tags"/></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jpeg" Type="http://schemas.openxmlformats.org/officeDocument/2006/relationships/image"/><Relationship Id="rId3" Target="../tags/tag5.xml" Type="http://schemas.openxmlformats.org/officeDocument/2006/relationships/tags"/></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tags/tag6.xml" Type="http://schemas.openxmlformats.org/officeDocument/2006/relationships/tags"/></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jpeg" Type="http://schemas.openxmlformats.org/officeDocument/2006/relationships/image"/><Relationship Id="rId3" Target="../tags/tag7.xml" Type="http://schemas.openxmlformats.org/officeDocument/2006/relationships/tags"/></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charts/chart1.xml" Type="http://schemas.openxmlformats.org/officeDocument/2006/relationships/chart"/><Relationship Id="rId3" Target="../tags/tag8.xml" Type="http://schemas.openxmlformats.org/officeDocument/2006/relationships/tags"/></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1.jpeg" Type="http://schemas.openxmlformats.org/officeDocument/2006/relationships/image"/><Relationship Id="rId3" Target="../tags/tag9.xml" Type="http://schemas.openxmlformats.org/officeDocument/2006/relationships/tags"/></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tags/tag10.xml" Type="http://schemas.openxmlformats.org/officeDocument/2006/relationships/tags"/></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50800" y="16510"/>
            <a:ext cx="12293600" cy="6915150"/>
          </a:xfrm>
          <a:prstGeom prst="rect">
            <a:avLst/>
          </a:prstGeom>
        </p:spPr>
      </p:pic>
      <p:sp>
        <p:nvSpPr>
          <p:cNvPr id="15" name="椭圆 14"/>
          <p:cNvSpPr/>
          <p:nvPr/>
        </p:nvSpPr>
        <p:spPr>
          <a:xfrm>
            <a:off x="6349365" y="1848485"/>
            <a:ext cx="2864485" cy="311594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5930335" y="2132303"/>
            <a:ext cx="442913" cy="2834640"/>
          </a:xfrm>
          <a:prstGeom prst="rect">
            <a:avLst/>
          </a:prstGeom>
          <a:noFill/>
        </p:spPr>
        <p:txBody>
          <a:bodyPr rtlCol="0" wrap="square">
            <a:spAutoFit/>
          </a:bodyPr>
          <a:lstStyle/>
          <a:p>
            <a:pPr algn="ctr"/>
            <a:r>
              <a:rPr altLang="en-US" lang="zh-CN">
                <a:latin charset="-122" panose="02010609060101010101" pitchFamily="49" typeface="仿宋"/>
                <a:ea charset="-122" panose="02010609060101010101" pitchFamily="49" typeface="仿宋"/>
              </a:rPr>
              <a:t>简约清新总结</a:t>
            </a:r>
          </a:p>
          <a:p>
            <a:pPr algn="ctr"/>
            <a:r>
              <a:rPr altLang="en-US" lang="zh-CN">
                <a:latin charset="-122" panose="02010609060101010101" pitchFamily="49" typeface="仿宋"/>
                <a:ea charset="-122" panose="02010609060101010101" pitchFamily="49" typeface="仿宋"/>
              </a:rPr>
              <a:t>通用模板</a:t>
            </a:r>
          </a:p>
        </p:txBody>
      </p:sp>
      <p:sp>
        <p:nvSpPr>
          <p:cNvPr id="8" name="文本框 7"/>
          <p:cNvSpPr txBox="1">
            <a:spLocks noChangeArrowheads="1"/>
          </p:cNvSpPr>
          <p:nvPr/>
        </p:nvSpPr>
        <p:spPr bwMode="auto">
          <a:xfrm>
            <a:off x="4562594" y="2748915"/>
            <a:ext cx="1158240" cy="41440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sz="1500">
                <a:solidFill>
                  <a:schemeClr val="tx1"/>
                </a:solidFill>
                <a:latin charset="0" panose="020f0502020204030204" pitchFamily="34" typeface="Calibri"/>
                <a:ea charset="-122" panose="02010600030101010101" pitchFamily="2" typeface="宋体"/>
              </a:defRPr>
            </a:lvl1pPr>
            <a:lvl2pPr indent="-285750" marL="742950">
              <a:defRPr sz="1500">
                <a:solidFill>
                  <a:schemeClr val="tx1"/>
                </a:solidFill>
                <a:latin charset="0" panose="020f0502020204030204" pitchFamily="34" typeface="Calibri"/>
                <a:ea charset="-122" panose="02010600030101010101" pitchFamily="2" typeface="宋体"/>
              </a:defRPr>
            </a:lvl2pPr>
            <a:lvl3pPr indent="-228600" marL="1143000">
              <a:defRPr sz="1500">
                <a:solidFill>
                  <a:schemeClr val="tx1"/>
                </a:solidFill>
                <a:latin charset="0" panose="020f0502020204030204" pitchFamily="34" typeface="Calibri"/>
                <a:ea charset="-122" panose="02010600030101010101" pitchFamily="2" typeface="宋体"/>
              </a:defRPr>
            </a:lvl3pPr>
            <a:lvl4pPr indent="-228600" marL="1600200">
              <a:defRPr sz="1500">
                <a:solidFill>
                  <a:schemeClr val="tx1"/>
                </a:solidFill>
                <a:latin charset="0" panose="020f0502020204030204" pitchFamily="34" typeface="Calibri"/>
                <a:ea charset="-122" panose="02010600030101010101" pitchFamily="2" typeface="宋体"/>
              </a:defRPr>
            </a:lvl4pPr>
            <a:lvl5pPr indent="-228600" marL="2057400">
              <a:defRPr sz="1500">
                <a:solidFill>
                  <a:schemeClr val="tx1"/>
                </a:solidFill>
                <a:latin charset="0" panose="020f0502020204030204" pitchFamily="34" typeface="Calibri"/>
                <a:ea charset="-122" panose="02010600030101010101" pitchFamily="2" typeface="宋体"/>
              </a:defRPr>
            </a:lvl5pPr>
            <a:lvl6pPr defTabSz="775970" fontAlgn="base" indent="-228600" marL="2514600">
              <a:spcBef>
                <a:spcPct val="0"/>
              </a:spcBef>
              <a:spcAft>
                <a:spcPct val="0"/>
              </a:spcAft>
              <a:defRPr sz="1500">
                <a:solidFill>
                  <a:schemeClr val="tx1"/>
                </a:solidFill>
                <a:latin charset="0" panose="020f0502020204030204" pitchFamily="34" typeface="Calibri"/>
                <a:ea charset="-122" panose="02010600030101010101" pitchFamily="2" typeface="宋体"/>
              </a:defRPr>
            </a:lvl6pPr>
            <a:lvl7pPr defTabSz="775970" fontAlgn="base" indent="-228600" marL="2971800">
              <a:spcBef>
                <a:spcPct val="0"/>
              </a:spcBef>
              <a:spcAft>
                <a:spcPct val="0"/>
              </a:spcAft>
              <a:defRPr sz="1500">
                <a:solidFill>
                  <a:schemeClr val="tx1"/>
                </a:solidFill>
                <a:latin charset="0" panose="020f0502020204030204" pitchFamily="34" typeface="Calibri"/>
                <a:ea charset="-122" panose="02010600030101010101" pitchFamily="2" typeface="宋体"/>
              </a:defRPr>
            </a:lvl7pPr>
            <a:lvl8pPr defTabSz="775970" fontAlgn="base" indent="-228600" marL="3429000">
              <a:spcBef>
                <a:spcPct val="0"/>
              </a:spcBef>
              <a:spcAft>
                <a:spcPct val="0"/>
              </a:spcAft>
              <a:defRPr sz="1500">
                <a:solidFill>
                  <a:schemeClr val="tx1"/>
                </a:solidFill>
                <a:latin charset="0" panose="020f0502020204030204" pitchFamily="34" typeface="Calibri"/>
                <a:ea charset="-122" panose="02010600030101010101" pitchFamily="2" typeface="宋体"/>
              </a:defRPr>
            </a:lvl8pPr>
            <a:lvl9pPr defTabSz="775970" fontAlgn="base" indent="-228600" marL="3886200">
              <a:spcBef>
                <a:spcPct val="0"/>
              </a:spcBef>
              <a:spcAft>
                <a:spcPct val="0"/>
              </a:spcAft>
              <a:defRPr sz="1500">
                <a:solidFill>
                  <a:schemeClr val="tx1"/>
                </a:solidFill>
                <a:latin charset="0" panose="020f0502020204030204" pitchFamily="34" typeface="Calibri"/>
                <a:ea charset="-122" panose="02010600030101010101" pitchFamily="2" typeface="宋体"/>
              </a:defRPr>
            </a:lvl9pPr>
          </a:lstStyle>
          <a:p>
            <a:pPr>
              <a:lnSpc>
                <a:spcPct val="200000"/>
              </a:lnSpc>
            </a:pPr>
            <a:r>
              <a:rPr altLang="en-US" lang="zh-CN" sz="3200">
                <a:latin charset="-122" panose="02010609060101010101" pitchFamily="49" typeface="仿宋"/>
                <a:ea charset="-122" panose="02010609060101010101" pitchFamily="49" typeface="仿宋"/>
              </a:rPr>
              <a:t>汇报人：优页</a:t>
            </a:r>
          </a:p>
        </p:txBody>
      </p:sp>
      <p:cxnSp>
        <p:nvCxnSpPr>
          <p:cNvPr id="9" name="直接连接符 8"/>
          <p:cNvCxnSpPr/>
          <p:nvPr/>
        </p:nvCxnSpPr>
        <p:spPr>
          <a:xfrm flipH="1">
            <a:off x="5732145" y="2434590"/>
            <a:ext cx="6985" cy="303403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344902" y="1184150"/>
            <a:ext cx="1362622" cy="1310640"/>
          </a:xfrm>
          <a:prstGeom prst="rect">
            <a:avLst/>
          </a:prstGeom>
          <a:noFill/>
        </p:spPr>
        <p:txBody>
          <a:bodyPr rtlCol="0" wrap="square">
            <a:spAutoFit/>
          </a:bodyPr>
          <a:lstStyle/>
          <a:p>
            <a:r>
              <a:rPr altLang="en-US" lang="zh-CN" sz="8000">
                <a:latin charset="-122" panose="02010609060101010101" pitchFamily="49" typeface="仿宋"/>
                <a:ea charset="-122" panose="02010609060101010101" pitchFamily="49" typeface="仿宋"/>
              </a:rPr>
              <a:t>添</a:t>
            </a:r>
          </a:p>
        </p:txBody>
      </p:sp>
      <p:sp>
        <p:nvSpPr>
          <p:cNvPr id="19" name="文本框 18"/>
          <p:cNvSpPr txBox="1"/>
          <p:nvPr/>
        </p:nvSpPr>
        <p:spPr>
          <a:xfrm>
            <a:off x="6933909" y="2247976"/>
            <a:ext cx="1362622" cy="1188720"/>
          </a:xfrm>
          <a:prstGeom prst="rect">
            <a:avLst/>
          </a:prstGeom>
          <a:noFill/>
        </p:spPr>
        <p:txBody>
          <a:bodyPr rtlCol="0" wrap="square">
            <a:spAutoFit/>
          </a:bodyPr>
          <a:lstStyle/>
          <a:p>
            <a:r>
              <a:rPr altLang="en-US" lang="zh-CN" sz="7200">
                <a:latin charset="-122" panose="02010609060101010101" pitchFamily="49" typeface="仿宋"/>
                <a:ea charset="-122" panose="02010609060101010101" pitchFamily="49" typeface="仿宋"/>
              </a:rPr>
              <a:t>加</a:t>
            </a:r>
          </a:p>
        </p:txBody>
      </p:sp>
      <p:sp>
        <p:nvSpPr>
          <p:cNvPr id="20" name="文本框 19"/>
          <p:cNvSpPr txBox="1"/>
          <p:nvPr/>
        </p:nvSpPr>
        <p:spPr>
          <a:xfrm>
            <a:off x="7345243" y="3474204"/>
            <a:ext cx="1362622" cy="1188720"/>
          </a:xfrm>
          <a:prstGeom prst="rect">
            <a:avLst/>
          </a:prstGeom>
          <a:noFill/>
        </p:spPr>
        <p:txBody>
          <a:bodyPr rtlCol="0" wrap="square">
            <a:spAutoFit/>
          </a:bodyPr>
          <a:lstStyle/>
          <a:p>
            <a:r>
              <a:rPr altLang="en-US" lang="zh-CN" sz="7200">
                <a:latin charset="-122" panose="02010609060101010101" pitchFamily="49" typeface="仿宋"/>
                <a:ea charset="-122" panose="02010609060101010101" pitchFamily="49" typeface="仿宋"/>
              </a:rPr>
              <a:t>标</a:t>
            </a:r>
          </a:p>
        </p:txBody>
      </p:sp>
      <p:sp>
        <p:nvSpPr>
          <p:cNvPr id="21" name="文本框 20"/>
          <p:cNvSpPr txBox="1"/>
          <p:nvPr/>
        </p:nvSpPr>
        <p:spPr>
          <a:xfrm>
            <a:off x="6936620" y="4635572"/>
            <a:ext cx="1362622" cy="1188720"/>
          </a:xfrm>
          <a:prstGeom prst="rect">
            <a:avLst/>
          </a:prstGeom>
          <a:noFill/>
        </p:spPr>
        <p:txBody>
          <a:bodyPr rtlCol="0" wrap="square">
            <a:spAutoFit/>
          </a:bodyPr>
          <a:lstStyle/>
          <a:p>
            <a:r>
              <a:rPr altLang="en-US" lang="zh-CN" sz="7200">
                <a:latin charset="-122" panose="02010609060101010101" pitchFamily="49" typeface="仿宋"/>
                <a:ea charset="-122" panose="02010609060101010101" pitchFamily="49" typeface="仿宋"/>
              </a:rPr>
              <a:t>题</a:t>
            </a:r>
          </a:p>
        </p:txBody>
      </p:sp>
      <p:cxnSp>
        <p:nvCxnSpPr>
          <p:cNvPr id="10" name="直接连接符 9"/>
          <p:cNvCxnSpPr/>
          <p:nvPr/>
        </p:nvCxnSpPr>
        <p:spPr>
          <a:xfrm flipH="1">
            <a:off x="6604635" y="3949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934200" y="499364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826885" y="5362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823075" y="-2222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6684645" y="2002790"/>
            <a:ext cx="2864485" cy="3115945"/>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3" name="椭圆 2"/>
          <p:cNvSpPr/>
          <p:nvPr/>
        </p:nvSpPr>
        <p:spPr>
          <a:xfrm>
            <a:off x="-1211580" y="-1113155"/>
            <a:ext cx="2864485" cy="311594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4" name="椭圆 3"/>
          <p:cNvSpPr/>
          <p:nvPr/>
        </p:nvSpPr>
        <p:spPr>
          <a:xfrm>
            <a:off x="10217785" y="5241290"/>
            <a:ext cx="2864485" cy="311594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450850" y="2233930"/>
            <a:ext cx="473075" cy="51498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4" name="椭圆 13"/>
          <p:cNvSpPr/>
          <p:nvPr/>
        </p:nvSpPr>
        <p:spPr>
          <a:xfrm>
            <a:off x="10945495" y="4478655"/>
            <a:ext cx="473075" cy="51498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4"/>
    </p:custDataLst>
  </p:cSld>
  <p:clrMapOvr>
    <a:masterClrMapping/>
  </p:clrMapOvr>
  <mc:AlternateContent>
    <mc:Choice Requires="p14">
      <p:transition p14:dur="2000" spd="slow">
        <p:random/>
      </p:transition>
    </mc:Choice>
    <mc:Fallback>
      <p:transition spd="slow">
        <p:random/>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8"/>
                                        </p:tgtEl>
                                        <p:attrNameLst>
                                          <p:attrName>style.visibility</p:attrName>
                                        </p:attrNameLst>
                                      </p:cBhvr>
                                      <p:to>
                                        <p:strVal val="visible"/>
                                      </p:to>
                                    </p:set>
                                    <p:animEffect filter="fade" transition="in">
                                      <p:cBhvr>
                                        <p:cTn dur="1000" id="22"/>
                                        <p:tgtEl>
                                          <p:spTgt spid="18"/>
                                        </p:tgtEl>
                                      </p:cBhvr>
                                    </p:animEffect>
                                    <p:anim calcmode="lin" valueType="num">
                                      <p:cBhvr>
                                        <p:cTn dur="1000" fill="hold" id="23"/>
                                        <p:tgtEl>
                                          <p:spTgt spid="18"/>
                                        </p:tgtEl>
                                        <p:attrNameLst>
                                          <p:attrName>ppt_x</p:attrName>
                                        </p:attrNameLst>
                                      </p:cBhvr>
                                      <p:tavLst>
                                        <p:tav tm="0">
                                          <p:val>
                                            <p:strVal val="#ppt_x"/>
                                          </p:val>
                                        </p:tav>
                                        <p:tav tm="100000">
                                          <p:val>
                                            <p:strVal val="#ppt_x"/>
                                          </p:val>
                                        </p:tav>
                                      </p:tavLst>
                                    </p:anim>
                                    <p:anim calcmode="lin" valueType="num">
                                      <p:cBhvr>
                                        <p:cTn dur="1000" fill="hold" id="24"/>
                                        <p:tgtEl>
                                          <p:spTgt spid="1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9"/>
                                        </p:tgtEl>
                                        <p:attrNameLst>
                                          <p:attrName>style.visibility</p:attrName>
                                        </p:attrNameLst>
                                      </p:cBhvr>
                                      <p:to>
                                        <p:strVal val="visible"/>
                                      </p:to>
                                    </p:set>
                                    <p:animEffect filter="fade" transition="in">
                                      <p:cBhvr>
                                        <p:cTn dur="1000" id="27"/>
                                        <p:tgtEl>
                                          <p:spTgt spid="19"/>
                                        </p:tgtEl>
                                      </p:cBhvr>
                                    </p:animEffect>
                                    <p:anim calcmode="lin" valueType="num">
                                      <p:cBhvr>
                                        <p:cTn dur="1000" fill="hold" id="28"/>
                                        <p:tgtEl>
                                          <p:spTgt spid="19"/>
                                        </p:tgtEl>
                                        <p:attrNameLst>
                                          <p:attrName>ppt_x</p:attrName>
                                        </p:attrNameLst>
                                      </p:cBhvr>
                                      <p:tavLst>
                                        <p:tav tm="0">
                                          <p:val>
                                            <p:strVal val="#ppt_x"/>
                                          </p:val>
                                        </p:tav>
                                        <p:tav tm="100000">
                                          <p:val>
                                            <p:strVal val="#ppt_x"/>
                                          </p:val>
                                        </p:tav>
                                      </p:tavLst>
                                    </p:anim>
                                    <p:anim calcmode="lin" valueType="num">
                                      <p:cBhvr>
                                        <p:cTn dur="1000" fill="hold" id="29"/>
                                        <p:tgtEl>
                                          <p:spTgt spid="19"/>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1000" id="32"/>
                                        <p:tgtEl>
                                          <p:spTgt spid="20"/>
                                        </p:tgtEl>
                                      </p:cBhvr>
                                    </p:animEffect>
                                    <p:anim calcmode="lin" valueType="num">
                                      <p:cBhvr>
                                        <p:cTn dur="1000" fill="hold" id="33"/>
                                        <p:tgtEl>
                                          <p:spTgt spid="20"/>
                                        </p:tgtEl>
                                        <p:attrNameLst>
                                          <p:attrName>ppt_x</p:attrName>
                                        </p:attrNameLst>
                                      </p:cBhvr>
                                      <p:tavLst>
                                        <p:tav tm="0">
                                          <p:val>
                                            <p:strVal val="#ppt_x"/>
                                          </p:val>
                                        </p:tav>
                                        <p:tav tm="100000">
                                          <p:val>
                                            <p:strVal val="#ppt_x"/>
                                          </p:val>
                                        </p:tav>
                                      </p:tavLst>
                                    </p:anim>
                                    <p:anim calcmode="lin" valueType="num">
                                      <p:cBhvr>
                                        <p:cTn dur="1000" fill="hold" id="34"/>
                                        <p:tgtEl>
                                          <p:spTgt spid="20"/>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1"/>
                                        </p:tgtEl>
                                        <p:attrNameLst>
                                          <p:attrName>style.visibility</p:attrName>
                                        </p:attrNameLst>
                                      </p:cBhvr>
                                      <p:to>
                                        <p:strVal val="visible"/>
                                      </p:to>
                                    </p:set>
                                    <p:animEffect filter="fade" transition="in">
                                      <p:cBhvr>
                                        <p:cTn dur="1000" id="37"/>
                                        <p:tgtEl>
                                          <p:spTgt spid="21"/>
                                        </p:tgtEl>
                                      </p:cBhvr>
                                    </p:animEffect>
                                    <p:anim calcmode="lin" valueType="num">
                                      <p:cBhvr>
                                        <p:cTn dur="1000" fill="hold" id="38"/>
                                        <p:tgtEl>
                                          <p:spTgt spid="21"/>
                                        </p:tgtEl>
                                        <p:attrNameLst>
                                          <p:attrName>ppt_x</p:attrName>
                                        </p:attrNameLst>
                                      </p:cBhvr>
                                      <p:tavLst>
                                        <p:tav tm="0">
                                          <p:val>
                                            <p:strVal val="#ppt_x"/>
                                          </p:val>
                                        </p:tav>
                                        <p:tav tm="100000">
                                          <p:val>
                                            <p:strVal val="#ppt_x"/>
                                          </p:val>
                                        </p:tav>
                                      </p:tavLst>
                                    </p:anim>
                                    <p:anim calcmode="lin" valueType="num">
                                      <p:cBhvr>
                                        <p:cTn dur="1000" fill="hold" id="39"/>
                                        <p:tgtEl>
                                          <p:spTgt spid="21"/>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0"/>
                                        </p:tgtEl>
                                        <p:attrNameLst>
                                          <p:attrName>style.visibility</p:attrName>
                                        </p:attrNameLst>
                                      </p:cBhvr>
                                      <p:to>
                                        <p:strVal val="visible"/>
                                      </p:to>
                                    </p:set>
                                    <p:animEffect filter="fade" transition="in">
                                      <p:cBhvr>
                                        <p:cTn dur="1000" id="42"/>
                                        <p:tgtEl>
                                          <p:spTgt spid="10"/>
                                        </p:tgtEl>
                                      </p:cBhvr>
                                    </p:animEffect>
                                    <p:anim calcmode="lin" valueType="num">
                                      <p:cBhvr>
                                        <p:cTn dur="1000" fill="hold" id="43"/>
                                        <p:tgtEl>
                                          <p:spTgt spid="10"/>
                                        </p:tgtEl>
                                        <p:attrNameLst>
                                          <p:attrName>ppt_x</p:attrName>
                                        </p:attrNameLst>
                                      </p:cBhvr>
                                      <p:tavLst>
                                        <p:tav tm="0">
                                          <p:val>
                                            <p:strVal val="#ppt_x"/>
                                          </p:val>
                                        </p:tav>
                                        <p:tav tm="100000">
                                          <p:val>
                                            <p:strVal val="#ppt_x"/>
                                          </p:val>
                                        </p:tav>
                                      </p:tavLst>
                                    </p:anim>
                                    <p:anim calcmode="lin" valueType="num">
                                      <p:cBhvr>
                                        <p:cTn dur="1000" fill="hold" id="44"/>
                                        <p:tgtEl>
                                          <p:spTgt spid="10"/>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1000" id="47"/>
                                        <p:tgtEl>
                                          <p:spTgt spid="11"/>
                                        </p:tgtEl>
                                      </p:cBhvr>
                                    </p:animEffect>
                                    <p:anim calcmode="lin" valueType="num">
                                      <p:cBhvr>
                                        <p:cTn dur="1000" fill="hold" id="48"/>
                                        <p:tgtEl>
                                          <p:spTgt spid="11"/>
                                        </p:tgtEl>
                                        <p:attrNameLst>
                                          <p:attrName>ppt_x</p:attrName>
                                        </p:attrNameLst>
                                      </p:cBhvr>
                                      <p:tavLst>
                                        <p:tav tm="0">
                                          <p:val>
                                            <p:strVal val="#ppt_x"/>
                                          </p:val>
                                        </p:tav>
                                        <p:tav tm="100000">
                                          <p:val>
                                            <p:strVal val="#ppt_x"/>
                                          </p:val>
                                        </p:tav>
                                      </p:tavLst>
                                    </p:anim>
                                    <p:anim calcmode="lin" valueType="num">
                                      <p:cBhvr>
                                        <p:cTn dur="1000" fill="hold" id="49"/>
                                        <p:tgtEl>
                                          <p:spTgt spid="11"/>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12"/>
                                        </p:tgtEl>
                                        <p:attrNameLst>
                                          <p:attrName>style.visibility</p:attrName>
                                        </p:attrNameLst>
                                      </p:cBhvr>
                                      <p:to>
                                        <p:strVal val="visible"/>
                                      </p:to>
                                    </p:set>
                                    <p:animEffect filter="fade" transition="in">
                                      <p:cBhvr>
                                        <p:cTn dur="1000" id="52"/>
                                        <p:tgtEl>
                                          <p:spTgt spid="12"/>
                                        </p:tgtEl>
                                      </p:cBhvr>
                                    </p:animEffect>
                                    <p:anim calcmode="lin" valueType="num">
                                      <p:cBhvr>
                                        <p:cTn dur="1000" fill="hold" id="53"/>
                                        <p:tgtEl>
                                          <p:spTgt spid="12"/>
                                        </p:tgtEl>
                                        <p:attrNameLst>
                                          <p:attrName>ppt_x</p:attrName>
                                        </p:attrNameLst>
                                      </p:cBhvr>
                                      <p:tavLst>
                                        <p:tav tm="0">
                                          <p:val>
                                            <p:strVal val="#ppt_x"/>
                                          </p:val>
                                        </p:tav>
                                        <p:tav tm="100000">
                                          <p:val>
                                            <p:strVal val="#ppt_x"/>
                                          </p:val>
                                        </p:tav>
                                      </p:tavLst>
                                    </p:anim>
                                    <p:anim calcmode="lin" valueType="num">
                                      <p:cBhvr>
                                        <p:cTn dur="1000" fill="hold" id="54"/>
                                        <p:tgtEl>
                                          <p:spTgt spid="12"/>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13"/>
                                        </p:tgtEl>
                                        <p:attrNameLst>
                                          <p:attrName>style.visibility</p:attrName>
                                        </p:attrNameLst>
                                      </p:cBhvr>
                                      <p:to>
                                        <p:strVal val="visible"/>
                                      </p:to>
                                    </p:set>
                                    <p:animEffect filter="fade" transition="in">
                                      <p:cBhvr>
                                        <p:cTn dur="1000" id="57"/>
                                        <p:tgtEl>
                                          <p:spTgt spid="13"/>
                                        </p:tgtEl>
                                      </p:cBhvr>
                                    </p:animEffect>
                                    <p:anim calcmode="lin" valueType="num">
                                      <p:cBhvr>
                                        <p:cTn dur="1000" fill="hold" id="58"/>
                                        <p:tgtEl>
                                          <p:spTgt spid="13"/>
                                        </p:tgtEl>
                                        <p:attrNameLst>
                                          <p:attrName>ppt_x</p:attrName>
                                        </p:attrNameLst>
                                      </p:cBhvr>
                                      <p:tavLst>
                                        <p:tav tm="0">
                                          <p:val>
                                            <p:strVal val="#ppt_x"/>
                                          </p:val>
                                        </p:tav>
                                        <p:tav tm="100000">
                                          <p:val>
                                            <p:strVal val="#ppt_x"/>
                                          </p:val>
                                        </p:tav>
                                      </p:tavLst>
                                    </p:anim>
                                    <p:anim calcmode="lin" valueType="num">
                                      <p:cBhvr>
                                        <p:cTn dur="1000" fill="hold" id="59"/>
                                        <p:tgtEl>
                                          <p:spTgt spid="13"/>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2"/>
                                        </p:tgtEl>
                                        <p:attrNameLst>
                                          <p:attrName>style.visibility</p:attrName>
                                        </p:attrNameLst>
                                      </p:cBhvr>
                                      <p:to>
                                        <p:strVal val="visible"/>
                                      </p:to>
                                    </p:set>
                                    <p:animEffect filter="fade" transition="in">
                                      <p:cBhvr>
                                        <p:cTn dur="1000" id="62"/>
                                        <p:tgtEl>
                                          <p:spTgt spid="2"/>
                                        </p:tgtEl>
                                      </p:cBhvr>
                                    </p:animEffect>
                                    <p:anim calcmode="lin" valueType="num">
                                      <p:cBhvr>
                                        <p:cTn dur="1000" fill="hold" id="63"/>
                                        <p:tgtEl>
                                          <p:spTgt spid="2"/>
                                        </p:tgtEl>
                                        <p:attrNameLst>
                                          <p:attrName>ppt_x</p:attrName>
                                        </p:attrNameLst>
                                      </p:cBhvr>
                                      <p:tavLst>
                                        <p:tav tm="0">
                                          <p:val>
                                            <p:strVal val="#ppt_x"/>
                                          </p:val>
                                        </p:tav>
                                        <p:tav tm="100000">
                                          <p:val>
                                            <p:strVal val="#ppt_x"/>
                                          </p:val>
                                        </p:tav>
                                      </p:tavLst>
                                    </p:anim>
                                    <p:anim calcmode="lin" valueType="num">
                                      <p:cBhvr>
                                        <p:cTn dur="1000" fill="hold" id="64"/>
                                        <p:tgtEl>
                                          <p:spTgt spid="2"/>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1000"/>
                            </p:stCondLst>
                            <p:childTnLst>
                              <p:par>
                                <p:cTn fill="hold" grpId="0" id="66" nodeType="afterEffect" presetClass="entr" presetID="55" presetSubtype="0">
                                  <p:stCondLst>
                                    <p:cond delay="0"/>
                                  </p:stCondLst>
                                  <p:childTnLst>
                                    <p:set>
                                      <p:cBhvr>
                                        <p:cTn dur="1" fill="hold" id="67">
                                          <p:stCondLst>
                                            <p:cond delay="0"/>
                                          </p:stCondLst>
                                        </p:cTn>
                                        <p:tgtEl>
                                          <p:spTgt spid="8"/>
                                        </p:tgtEl>
                                        <p:attrNameLst>
                                          <p:attrName>style.visibility</p:attrName>
                                        </p:attrNameLst>
                                      </p:cBhvr>
                                      <p:to>
                                        <p:strVal val="visible"/>
                                      </p:to>
                                    </p:set>
                                    <p:anim calcmode="lin" valueType="num">
                                      <p:cBhvr>
                                        <p:cTn dur="1000" fill="hold" id="68"/>
                                        <p:tgtEl>
                                          <p:spTgt spid="8"/>
                                        </p:tgtEl>
                                        <p:attrNameLst>
                                          <p:attrName>ppt_w</p:attrName>
                                        </p:attrNameLst>
                                      </p:cBhvr>
                                      <p:tavLst>
                                        <p:tav tm="0">
                                          <p:val>
                                            <p:strVal val="#ppt_w*0.70"/>
                                          </p:val>
                                        </p:tav>
                                        <p:tav tm="100000">
                                          <p:val>
                                            <p:strVal val="#ppt_w"/>
                                          </p:val>
                                        </p:tav>
                                      </p:tavLst>
                                    </p:anim>
                                    <p:anim calcmode="lin" valueType="num">
                                      <p:cBhvr>
                                        <p:cTn dur="1000" fill="hold" id="69"/>
                                        <p:tgtEl>
                                          <p:spTgt spid="8"/>
                                        </p:tgtEl>
                                        <p:attrNameLst>
                                          <p:attrName>ppt_h</p:attrName>
                                        </p:attrNameLst>
                                      </p:cBhvr>
                                      <p:tavLst>
                                        <p:tav tm="0">
                                          <p:val>
                                            <p:strVal val="#ppt_h"/>
                                          </p:val>
                                        </p:tav>
                                        <p:tav tm="100000">
                                          <p:val>
                                            <p:strVal val="#ppt_h"/>
                                          </p:val>
                                        </p:tav>
                                      </p:tavLst>
                                    </p:anim>
                                    <p:animEffect filter="fade" transition="in">
                                      <p:cBhvr>
                                        <p:cTn dur="1000" id="70"/>
                                        <p:tgtEl>
                                          <p:spTgt spid="8"/>
                                        </p:tgtEl>
                                      </p:cBhvr>
                                    </p:animEffect>
                                  </p:childTnLst>
                                </p:cTn>
                              </p:par>
                            </p:childTnLst>
                          </p:cTn>
                        </p:par>
                        <p:par>
                          <p:cTn fill="hold" id="71" nodeType="afterGroup">
                            <p:stCondLst>
                              <p:cond delay="2000"/>
                            </p:stCondLst>
                            <p:childTnLst>
                              <p:par>
                                <p:cTn fill="hold" grpId="0" id="72" nodeType="afterEffect" presetClass="entr" presetID="42" presetSubtype="0">
                                  <p:stCondLst>
                                    <p:cond delay="0"/>
                                  </p:stCondLst>
                                  <p:childTnLst>
                                    <p:set>
                                      <p:cBhvr>
                                        <p:cTn dur="1" fill="hold" id="73">
                                          <p:stCondLst>
                                            <p:cond delay="0"/>
                                          </p:stCondLst>
                                        </p:cTn>
                                        <p:tgtEl>
                                          <p:spTgt spid="3"/>
                                        </p:tgtEl>
                                        <p:attrNameLst>
                                          <p:attrName>style.visibility</p:attrName>
                                        </p:attrNameLst>
                                      </p:cBhvr>
                                      <p:to>
                                        <p:strVal val="visible"/>
                                      </p:to>
                                    </p:set>
                                    <p:animEffect filter="fade" transition="in">
                                      <p:cBhvr>
                                        <p:cTn dur="1000" id="74"/>
                                        <p:tgtEl>
                                          <p:spTgt spid="3"/>
                                        </p:tgtEl>
                                      </p:cBhvr>
                                    </p:animEffect>
                                    <p:anim calcmode="lin" valueType="num">
                                      <p:cBhvr>
                                        <p:cTn dur="1000" fill="hold" id="75"/>
                                        <p:tgtEl>
                                          <p:spTgt spid="3"/>
                                        </p:tgtEl>
                                        <p:attrNameLst>
                                          <p:attrName>ppt_x</p:attrName>
                                        </p:attrNameLst>
                                      </p:cBhvr>
                                      <p:tavLst>
                                        <p:tav tm="0">
                                          <p:val>
                                            <p:strVal val="#ppt_x"/>
                                          </p:val>
                                        </p:tav>
                                        <p:tav tm="100000">
                                          <p:val>
                                            <p:strVal val="#ppt_x"/>
                                          </p:val>
                                        </p:tav>
                                      </p:tavLst>
                                    </p:anim>
                                    <p:anim calcmode="lin" valueType="num">
                                      <p:cBhvr>
                                        <p:cTn dur="1000" fill="hold" id="76"/>
                                        <p:tgtEl>
                                          <p:spTgt spid="3"/>
                                        </p:tgtEl>
                                        <p:attrNameLst>
                                          <p:attrName>ppt_y</p:attrName>
                                        </p:attrNameLst>
                                      </p:cBhvr>
                                      <p:tavLst>
                                        <p:tav tm="0">
                                          <p:val>
                                            <p:strVal val="#ppt_y+.1"/>
                                          </p:val>
                                        </p:tav>
                                        <p:tav tm="100000">
                                          <p:val>
                                            <p:strVal val="#ppt_y"/>
                                          </p:val>
                                        </p:tav>
                                      </p:tavLst>
                                    </p:anim>
                                  </p:childTnLst>
                                </p:cTn>
                              </p:par>
                              <p:par>
                                <p:cTn fill="hold" grpId="0" id="77" nodeType="withEffect" presetClass="entr" presetID="42" presetSubtype="0">
                                  <p:stCondLst>
                                    <p:cond delay="0"/>
                                  </p:stCondLst>
                                  <p:childTnLst>
                                    <p:set>
                                      <p:cBhvr>
                                        <p:cTn dur="1" fill="hold" id="78">
                                          <p:stCondLst>
                                            <p:cond delay="0"/>
                                          </p:stCondLst>
                                        </p:cTn>
                                        <p:tgtEl>
                                          <p:spTgt spid="4"/>
                                        </p:tgtEl>
                                        <p:attrNameLst>
                                          <p:attrName>style.visibility</p:attrName>
                                        </p:attrNameLst>
                                      </p:cBhvr>
                                      <p:to>
                                        <p:strVal val="visible"/>
                                      </p:to>
                                    </p:set>
                                    <p:animEffect filter="fade" transition="in">
                                      <p:cBhvr>
                                        <p:cTn dur="1000" id="79"/>
                                        <p:tgtEl>
                                          <p:spTgt spid="4"/>
                                        </p:tgtEl>
                                      </p:cBhvr>
                                    </p:animEffect>
                                    <p:anim calcmode="lin" valueType="num">
                                      <p:cBhvr>
                                        <p:cTn dur="1000" fill="hold" id="80"/>
                                        <p:tgtEl>
                                          <p:spTgt spid="4"/>
                                        </p:tgtEl>
                                        <p:attrNameLst>
                                          <p:attrName>ppt_x</p:attrName>
                                        </p:attrNameLst>
                                      </p:cBhvr>
                                      <p:tavLst>
                                        <p:tav tm="0">
                                          <p:val>
                                            <p:strVal val="#ppt_x"/>
                                          </p:val>
                                        </p:tav>
                                        <p:tav tm="100000">
                                          <p:val>
                                            <p:strVal val="#ppt_x"/>
                                          </p:val>
                                        </p:tav>
                                      </p:tavLst>
                                    </p:anim>
                                    <p:anim calcmode="lin" valueType="num">
                                      <p:cBhvr>
                                        <p:cTn dur="1000" fill="hold" id="81"/>
                                        <p:tgtEl>
                                          <p:spTgt spid="4"/>
                                        </p:tgtEl>
                                        <p:attrNameLst>
                                          <p:attrName>ppt_y</p:attrName>
                                        </p:attrNameLst>
                                      </p:cBhvr>
                                      <p:tavLst>
                                        <p:tav tm="0">
                                          <p:val>
                                            <p:strVal val="#ppt_y+.1"/>
                                          </p:val>
                                        </p:tav>
                                        <p:tav tm="100000">
                                          <p:val>
                                            <p:strVal val="#ppt_y"/>
                                          </p:val>
                                        </p:tav>
                                      </p:tavLst>
                                    </p:anim>
                                  </p:childTnLst>
                                </p:cTn>
                              </p:par>
                              <p:par>
                                <p:cTn fill="hold" grpId="0" id="82" nodeType="withEffect" presetClass="entr" presetID="42" presetSubtype="0">
                                  <p:stCondLst>
                                    <p:cond delay="0"/>
                                  </p:stCondLst>
                                  <p:childTnLst>
                                    <p:set>
                                      <p:cBhvr>
                                        <p:cTn dur="1" fill="hold" id="83">
                                          <p:stCondLst>
                                            <p:cond delay="0"/>
                                          </p:stCondLst>
                                        </p:cTn>
                                        <p:tgtEl>
                                          <p:spTgt spid="5"/>
                                        </p:tgtEl>
                                        <p:attrNameLst>
                                          <p:attrName>style.visibility</p:attrName>
                                        </p:attrNameLst>
                                      </p:cBhvr>
                                      <p:to>
                                        <p:strVal val="visible"/>
                                      </p:to>
                                    </p:set>
                                    <p:animEffect filter="fade" transition="in">
                                      <p:cBhvr>
                                        <p:cTn dur="1000" id="84"/>
                                        <p:tgtEl>
                                          <p:spTgt spid="5"/>
                                        </p:tgtEl>
                                      </p:cBhvr>
                                    </p:animEffect>
                                    <p:anim calcmode="lin" valueType="num">
                                      <p:cBhvr>
                                        <p:cTn dur="1000" fill="hold" id="85"/>
                                        <p:tgtEl>
                                          <p:spTgt spid="5"/>
                                        </p:tgtEl>
                                        <p:attrNameLst>
                                          <p:attrName>ppt_x</p:attrName>
                                        </p:attrNameLst>
                                      </p:cBhvr>
                                      <p:tavLst>
                                        <p:tav tm="0">
                                          <p:val>
                                            <p:strVal val="#ppt_x"/>
                                          </p:val>
                                        </p:tav>
                                        <p:tav tm="100000">
                                          <p:val>
                                            <p:strVal val="#ppt_x"/>
                                          </p:val>
                                        </p:tav>
                                      </p:tavLst>
                                    </p:anim>
                                    <p:anim calcmode="lin" valueType="num">
                                      <p:cBhvr>
                                        <p:cTn dur="1000" fill="hold" id="86"/>
                                        <p:tgtEl>
                                          <p:spTgt spid="5"/>
                                        </p:tgtEl>
                                        <p:attrNameLst>
                                          <p:attrName>ppt_y</p:attrName>
                                        </p:attrNameLst>
                                      </p:cBhvr>
                                      <p:tavLst>
                                        <p:tav tm="0">
                                          <p:val>
                                            <p:strVal val="#ppt_y+.1"/>
                                          </p:val>
                                        </p:tav>
                                        <p:tav tm="100000">
                                          <p:val>
                                            <p:strVal val="#ppt_y"/>
                                          </p:val>
                                        </p:tav>
                                      </p:tavLst>
                                    </p:anim>
                                  </p:childTnLst>
                                </p:cTn>
                              </p:par>
                              <p:par>
                                <p:cTn fill="hold" grpId="0" id="87" nodeType="withEffect" presetClass="entr" presetID="42" presetSubtype="0">
                                  <p:stCondLst>
                                    <p:cond delay="0"/>
                                  </p:stCondLst>
                                  <p:childTnLst>
                                    <p:set>
                                      <p:cBhvr>
                                        <p:cTn dur="1" fill="hold" id="88">
                                          <p:stCondLst>
                                            <p:cond delay="0"/>
                                          </p:stCondLst>
                                        </p:cTn>
                                        <p:tgtEl>
                                          <p:spTgt spid="14"/>
                                        </p:tgtEl>
                                        <p:attrNameLst>
                                          <p:attrName>style.visibility</p:attrName>
                                        </p:attrNameLst>
                                      </p:cBhvr>
                                      <p:to>
                                        <p:strVal val="visible"/>
                                      </p:to>
                                    </p:set>
                                    <p:animEffect filter="fade" transition="in">
                                      <p:cBhvr>
                                        <p:cTn dur="1000" id="89"/>
                                        <p:tgtEl>
                                          <p:spTgt spid="14"/>
                                        </p:tgtEl>
                                      </p:cBhvr>
                                    </p:animEffect>
                                    <p:anim calcmode="lin" valueType="num">
                                      <p:cBhvr>
                                        <p:cTn dur="1000" fill="hold" id="90"/>
                                        <p:tgtEl>
                                          <p:spTgt spid="14"/>
                                        </p:tgtEl>
                                        <p:attrNameLst>
                                          <p:attrName>ppt_x</p:attrName>
                                        </p:attrNameLst>
                                      </p:cBhvr>
                                      <p:tavLst>
                                        <p:tav tm="0">
                                          <p:val>
                                            <p:strVal val="#ppt_x"/>
                                          </p:val>
                                        </p:tav>
                                        <p:tav tm="100000">
                                          <p:val>
                                            <p:strVal val="#ppt_x"/>
                                          </p:val>
                                        </p:tav>
                                      </p:tavLst>
                                    </p:anim>
                                    <p:anim calcmode="lin" valueType="num">
                                      <p:cBhvr>
                                        <p:cTn dur="1000" fill="hold" id="91"/>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7"/>
      <p:bldP grpId="0" spid="8"/>
      <p:bldP grpId="0" spid="18"/>
      <p:bldP grpId="0" spid="19"/>
      <p:bldP grpId="0" spid="20"/>
      <p:bldP grpId="0" spid="21"/>
      <p:bldP grpId="0" spid="2"/>
      <p:bldP grpId="0" spid="3"/>
      <p:bldP grpId="0" spid="4"/>
      <p:bldP grpId="0" spid="5"/>
      <p:bldP grpId="0" spid="1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50" name="图片占位符 49"/>
          <p:cNvPicPr>
            <a:picLocks noChangeAspect="1" noGrp="1"/>
          </p:cNvPicPr>
          <p:nvPr/>
        </p:nvPicPr>
        <p:blipFill>
          <a:blip r:embed="rId2">
            <a:extLst>
              <a:ext uri="{28A0092B-C50C-407E-A947-70E740481C1C}">
                <a14:useLocalDpi val="0"/>
              </a:ext>
            </a:extLst>
          </a:blip>
          <a:srcRect l="8410" r="8410"/>
          <a:stretch>
            <a:fillRect/>
          </a:stretch>
        </p:blipFill>
        <p:spPr>
          <a:xfrm>
            <a:off x="837565" y="1776730"/>
            <a:ext cx="5009515" cy="4020820"/>
          </a:xfrm>
          <a:prstGeom prst="rect">
            <a:avLst/>
          </a:prstGeom>
          <a:noFill/>
          <a:ln>
            <a:noFill/>
          </a:ln>
          <a:effectLst/>
        </p:spPr>
      </p:pic>
      <p:sp>
        <p:nvSpPr>
          <p:cNvPr id="2" name="矩形 1"/>
          <p:cNvSpPr>
            <a:spLocks noChangeArrowheads="1"/>
          </p:cNvSpPr>
          <p:nvPr/>
        </p:nvSpPr>
        <p:spPr bwMode="auto">
          <a:xfrm>
            <a:off x="6830047" y="3337811"/>
            <a:ext cx="4465620" cy="2317404"/>
          </a:xfrm>
          <a:prstGeom prst="rect">
            <a:avLst/>
          </a:prstGeom>
          <a:noFill/>
          <a:ln w="9525">
            <a:noFill/>
            <a:prstDash val="sysDash"/>
            <a:miter lim="800000"/>
          </a:ln>
          <a:extLst>
            <a:ext uri="{909E8E84-426E-40DD-AFC4-6F175D3DCCD1}">
              <a14:hiddenFill>
                <a:solidFill>
                  <a:srgbClr val="FFFFFF"/>
                </a:solidFill>
              </a14:hiddenFill>
            </a:ext>
          </a:extLst>
        </p:spPr>
        <p:txBody>
          <a:bodyPr bIns="61422" lIns="122843" rIns="122843" tIns="61422" wrap="square">
            <a:spAutoFit/>
          </a:bodyPr>
          <a:lstStyle/>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p:txBody>
      </p:sp>
      <p:sp>
        <p:nvSpPr>
          <p:cNvPr id="15" name="L 形 14"/>
          <p:cNvSpPr/>
          <p:nvPr/>
        </p:nvSpPr>
        <p:spPr>
          <a:xfrm rot="5400000">
            <a:off x="6550981" y="3310921"/>
            <a:ext cx="457385" cy="407148"/>
          </a:xfrm>
          <a:prstGeom prst="corner">
            <a:avLst>
              <a:gd fmla="val 25014" name="adj1"/>
              <a:gd fmla="val 23544" name="adj2"/>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422" lIns="122843" rIns="122843" rtlCol="0" tIns="61422"/>
          <a:lstStyle/>
          <a:p>
            <a:pPr algn="ctr"/>
            <a:endParaRPr altLang="en-US" lang="zh-CN">
              <a:solidFill>
                <a:schemeClr val="bg1">
                  <a:lumMod val="50000"/>
                </a:schemeClr>
              </a:solidFill>
            </a:endParaRPr>
          </a:p>
        </p:txBody>
      </p:sp>
      <p:sp>
        <p:nvSpPr>
          <p:cNvPr id="16" name="L 形 15"/>
          <p:cNvSpPr/>
          <p:nvPr/>
        </p:nvSpPr>
        <p:spPr>
          <a:xfrm rot="16200000">
            <a:off x="10574570" y="5365551"/>
            <a:ext cx="457385" cy="407148"/>
          </a:xfrm>
          <a:prstGeom prst="corner">
            <a:avLst>
              <a:gd fmla="val 25014" name="adj1"/>
              <a:gd fmla="val 23544" name="adj2"/>
            </a:avLst>
          </a:prstGeom>
          <a:solidFill>
            <a:srgbClr val="6A7E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422" lIns="122843" rIns="122843" rtlCol="0" tIns="61422"/>
          <a:lstStyle/>
          <a:p>
            <a:pPr algn="ctr"/>
            <a:endParaRPr altLang="en-US" lang="zh-CN"/>
          </a:p>
        </p:txBody>
      </p:sp>
      <p:sp>
        <p:nvSpPr>
          <p:cNvPr id="3" name="L 形 2"/>
          <p:cNvSpPr/>
          <p:nvPr/>
        </p:nvSpPr>
        <p:spPr>
          <a:xfrm rot="5400000">
            <a:off x="6551616" y="3311556"/>
            <a:ext cx="457385" cy="407148"/>
          </a:xfrm>
          <a:prstGeom prst="corner">
            <a:avLst>
              <a:gd fmla="val 25014" name="adj1"/>
              <a:gd fmla="val 23544" name="adj2"/>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422" lIns="122843" rIns="122843" rtlCol="0" tIns="61422"/>
          <a:lstStyle/>
          <a:p>
            <a:pPr algn="ctr"/>
            <a:endParaRPr altLang="en-US" lang="zh-CN">
              <a:solidFill>
                <a:schemeClr val="bg1">
                  <a:lumMod val="50000"/>
                </a:schemeClr>
              </a:solidFill>
            </a:endParaRPr>
          </a:p>
        </p:txBody>
      </p:sp>
      <p:sp>
        <p:nvSpPr>
          <p:cNvPr id="8" name="L 形 7"/>
          <p:cNvSpPr/>
          <p:nvPr/>
        </p:nvSpPr>
        <p:spPr>
          <a:xfrm rot="16200000">
            <a:off x="10575205" y="5366186"/>
            <a:ext cx="457385" cy="407148"/>
          </a:xfrm>
          <a:prstGeom prst="corner">
            <a:avLst>
              <a:gd fmla="val 25014" name="adj1"/>
              <a:gd fmla="val 23544" name="adj2"/>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422" lIns="122843" rIns="122843" rtlCol="0" tIns="61422"/>
          <a:lstStyle/>
          <a:p>
            <a:pPr algn="ctr"/>
            <a:endParaRPr altLang="en-US" lang="zh-CN"/>
          </a:p>
        </p:txBody>
      </p:sp>
      <p:sp>
        <p:nvSpPr>
          <p:cNvPr id="10" name="文本框 9"/>
          <p:cNvSpPr txBox="1"/>
          <p:nvPr/>
        </p:nvSpPr>
        <p:spPr>
          <a:xfrm>
            <a:off x="7279005" y="2457450"/>
            <a:ext cx="2621280" cy="822960"/>
          </a:xfrm>
          <a:prstGeom prst="rect">
            <a:avLst/>
          </a:prstGeom>
          <a:noFill/>
        </p:spPr>
        <p:txBody>
          <a:bodyPr anchor="t" rtlCol="0" wrap="none">
            <a:spAutoFit/>
          </a:bodyPr>
          <a:lstStyle/>
          <a:p>
            <a:r>
              <a:rPr altLang="en-US" b="1" lang="zh-CN" sz="4800">
                <a:solidFill>
                  <a:schemeClr val="tx1">
                    <a:lumMod val="75000"/>
                    <a:lumOff val="25000"/>
                  </a:schemeClr>
                </a:solidFill>
                <a:latin charset="-122" panose="02010609060101010101" typeface="仿宋"/>
                <a:ea charset="-122" panose="02010609060101010101" typeface="仿宋"/>
                <a:sym typeface="+mn-ea"/>
              </a:rPr>
              <a:t>研究内容</a:t>
            </a:r>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500" fill="hold" id="7"/>
                                        <p:tgtEl>
                                          <p:spTgt spid="2"/>
                                        </p:tgtEl>
                                        <p:attrNameLst>
                                          <p:attrName>ppt_w</p:attrName>
                                        </p:attrNameLst>
                                      </p:cBhvr>
                                      <p:tavLst>
                                        <p:tav tm="0">
                                          <p:val>
                                            <p:fltVal val="0"/>
                                          </p:val>
                                        </p:tav>
                                        <p:tav tm="100000">
                                          <p:val>
                                            <p:strVal val="#ppt_w"/>
                                          </p:val>
                                        </p:tav>
                                      </p:tavLst>
                                    </p:anim>
                                    <p:anim calcmode="lin" valueType="num">
                                      <p:cBhvr>
                                        <p:cTn dur="500" fill="hold" id="8"/>
                                        <p:tgtEl>
                                          <p:spTgt spid="2"/>
                                        </p:tgtEl>
                                        <p:attrNameLst>
                                          <p:attrName>ppt_h</p:attrName>
                                        </p:attrNameLst>
                                      </p:cBhvr>
                                      <p:tavLst>
                                        <p:tav tm="0">
                                          <p:val>
                                            <p:fltVal val="0"/>
                                          </p:val>
                                        </p:tav>
                                        <p:tav tm="100000">
                                          <p:val>
                                            <p:strVal val="#ppt_h"/>
                                          </p:val>
                                        </p:tav>
                                      </p:tavLst>
                                    </p:anim>
                                    <p:animEffect filter="fade" transition="in">
                                      <p:cBhvr>
                                        <p:cTn dur="500" id="9"/>
                                        <p:tgtEl>
                                          <p:spTgt spid="2"/>
                                        </p:tgtEl>
                                      </p:cBhvr>
                                    </p:animEffect>
                                  </p:childTnLst>
                                </p:cTn>
                              </p:par>
                            </p:childTnLst>
                          </p:cTn>
                        </p:par>
                        <p:par>
                          <p:cTn fill="hold" id="10" nodeType="afterGroup">
                            <p:stCondLst>
                              <p:cond delay="500"/>
                            </p:stCondLst>
                            <p:childTnLst>
                              <p:par>
                                <p:cTn fill="hold" grpId="0" id="11" nodeType="afterEffect" presetClass="entr" presetID="2" presetSubtype="9">
                                  <p:stCondLst>
                                    <p:cond delay="0"/>
                                  </p:stCondLst>
                                  <p:childTnLst>
                                    <p:set>
                                      <p:cBhvr>
                                        <p:cTn dur="1" fill="hold" id="12">
                                          <p:stCondLst>
                                            <p:cond delay="0"/>
                                          </p:stCondLst>
                                        </p:cTn>
                                        <p:tgtEl>
                                          <p:spTgt spid="15"/>
                                        </p:tgtEl>
                                        <p:attrNameLst>
                                          <p:attrName>style.visibility</p:attrName>
                                        </p:attrNameLst>
                                      </p:cBhvr>
                                      <p:to>
                                        <p:strVal val="visible"/>
                                      </p:to>
                                    </p:set>
                                    <p:anim calcmode="lin" valueType="num">
                                      <p:cBhvr additive="base">
                                        <p:cTn dur="500" fill="hold" id="13"/>
                                        <p:tgtEl>
                                          <p:spTgt spid="15"/>
                                        </p:tgtEl>
                                        <p:attrNameLst>
                                          <p:attrName>ppt_x</p:attrName>
                                        </p:attrNameLst>
                                      </p:cBhvr>
                                      <p:tavLst>
                                        <p:tav tm="0">
                                          <p:val>
                                            <p:strVal val="0-#ppt_w/2"/>
                                          </p:val>
                                        </p:tav>
                                        <p:tav tm="100000">
                                          <p:val>
                                            <p:strVal val="#ppt_x"/>
                                          </p:val>
                                        </p:tav>
                                      </p:tavLst>
                                    </p:anim>
                                    <p:anim calcmode="lin" valueType="num">
                                      <p:cBhvr additive="base">
                                        <p:cTn dur="500" fill="hold" id="14"/>
                                        <p:tgtEl>
                                          <p:spTgt spid="15"/>
                                        </p:tgtEl>
                                        <p:attrNameLst>
                                          <p:attrName>ppt_y</p:attrName>
                                        </p:attrNameLst>
                                      </p:cBhvr>
                                      <p:tavLst>
                                        <p:tav tm="0">
                                          <p:val>
                                            <p:strVal val="0-#ppt_h/2"/>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2" presetSubtype="6">
                                  <p:stCondLst>
                                    <p:cond delay="0"/>
                                  </p:stCondLst>
                                  <p:childTnLst>
                                    <p:set>
                                      <p:cBhvr>
                                        <p:cTn dur="1" fill="hold" id="17">
                                          <p:stCondLst>
                                            <p:cond delay="0"/>
                                          </p:stCondLst>
                                        </p:cTn>
                                        <p:tgtEl>
                                          <p:spTgt spid="16"/>
                                        </p:tgtEl>
                                        <p:attrNameLst>
                                          <p:attrName>style.visibility</p:attrName>
                                        </p:attrNameLst>
                                      </p:cBhvr>
                                      <p:to>
                                        <p:strVal val="visible"/>
                                      </p:to>
                                    </p:set>
                                    <p:anim calcmode="lin" valueType="num">
                                      <p:cBhvr additive="base">
                                        <p:cTn dur="500" fill="hold" id="18"/>
                                        <p:tgtEl>
                                          <p:spTgt spid="16"/>
                                        </p:tgtEl>
                                        <p:attrNameLst>
                                          <p:attrName>ppt_x</p:attrName>
                                        </p:attrNameLst>
                                      </p:cBhvr>
                                      <p:tavLst>
                                        <p:tav tm="0">
                                          <p:val>
                                            <p:strVal val="1+#ppt_w/2"/>
                                          </p:val>
                                        </p:tav>
                                        <p:tav tm="100000">
                                          <p:val>
                                            <p:strVal val="#ppt_x"/>
                                          </p:val>
                                        </p:tav>
                                      </p:tavLst>
                                    </p:anim>
                                    <p:anim calcmode="lin" valueType="num">
                                      <p:cBhvr additive="base">
                                        <p:cTn dur="500" fill="hold" id="19"/>
                                        <p:tgtEl>
                                          <p:spTgt spid="16"/>
                                        </p:tgtEl>
                                        <p:attrNameLst>
                                          <p:attrName>ppt_y</p:attrName>
                                        </p:attrNameLst>
                                      </p:cBhvr>
                                      <p:tavLst>
                                        <p:tav tm="0">
                                          <p:val>
                                            <p:strVal val="1+#ppt_h/2"/>
                                          </p:val>
                                        </p:tav>
                                        <p:tav tm="100000">
                                          <p:val>
                                            <p:strVal val="#ppt_y"/>
                                          </p:val>
                                        </p:tav>
                                      </p:tavLst>
                                    </p:anim>
                                  </p:childTnLst>
                                </p:cTn>
                              </p:par>
                            </p:childTnLst>
                          </p:cTn>
                        </p:par>
                        <p:par>
                          <p:cTn fill="hold" id="20" nodeType="afterGroup">
                            <p:stCondLst>
                              <p:cond delay="1500"/>
                            </p:stCondLst>
                            <p:childTnLst>
                              <p:par>
                                <p:cTn fill="hold" grpId="0" id="21" nodeType="afterEffect" presetClass="entr" presetID="2" presetSubtype="9">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500" fill="hold" id="23"/>
                                        <p:tgtEl>
                                          <p:spTgt spid="3"/>
                                        </p:tgtEl>
                                        <p:attrNameLst>
                                          <p:attrName>ppt_x</p:attrName>
                                        </p:attrNameLst>
                                      </p:cBhvr>
                                      <p:tavLst>
                                        <p:tav tm="0">
                                          <p:val>
                                            <p:strVal val="0-#ppt_w/2"/>
                                          </p:val>
                                        </p:tav>
                                        <p:tav tm="100000">
                                          <p:val>
                                            <p:strVal val="#ppt_x"/>
                                          </p:val>
                                        </p:tav>
                                      </p:tavLst>
                                    </p:anim>
                                    <p:anim calcmode="lin" valueType="num">
                                      <p:cBhvr additive="base">
                                        <p:cTn dur="500" fill="hold" id="24"/>
                                        <p:tgtEl>
                                          <p:spTgt spid="3"/>
                                        </p:tgtEl>
                                        <p:attrNameLst>
                                          <p:attrName>ppt_y</p:attrName>
                                        </p:attrNameLst>
                                      </p:cBhvr>
                                      <p:tavLst>
                                        <p:tav tm="0">
                                          <p:val>
                                            <p:strVal val="0-#ppt_h/2"/>
                                          </p:val>
                                        </p:tav>
                                        <p:tav tm="100000">
                                          <p:val>
                                            <p:strVal val="#ppt_y"/>
                                          </p:val>
                                        </p:tav>
                                      </p:tavLst>
                                    </p:anim>
                                  </p:childTnLst>
                                </p:cTn>
                              </p:par>
                            </p:childTnLst>
                          </p:cTn>
                        </p:par>
                        <p:par>
                          <p:cTn fill="hold" id="25" nodeType="afterGroup">
                            <p:stCondLst>
                              <p:cond delay="2000"/>
                            </p:stCondLst>
                            <p:childTnLst>
                              <p:par>
                                <p:cTn fill="hold" grpId="0" id="26" nodeType="afterEffect" presetClass="entr" presetID="2" presetSubtype="6">
                                  <p:stCondLst>
                                    <p:cond delay="0"/>
                                  </p:stCondLst>
                                  <p:childTnLst>
                                    <p:set>
                                      <p:cBhvr>
                                        <p:cTn dur="1" fill="hold" id="27">
                                          <p:stCondLst>
                                            <p:cond delay="0"/>
                                          </p:stCondLst>
                                        </p:cTn>
                                        <p:tgtEl>
                                          <p:spTgt spid="8"/>
                                        </p:tgtEl>
                                        <p:attrNameLst>
                                          <p:attrName>style.visibility</p:attrName>
                                        </p:attrNameLst>
                                      </p:cBhvr>
                                      <p:to>
                                        <p:strVal val="visible"/>
                                      </p:to>
                                    </p:set>
                                    <p:anim calcmode="lin" valueType="num">
                                      <p:cBhvr additive="base">
                                        <p:cTn dur="500" fill="hold" id="28"/>
                                        <p:tgtEl>
                                          <p:spTgt spid="8"/>
                                        </p:tgtEl>
                                        <p:attrNameLst>
                                          <p:attrName>ppt_x</p:attrName>
                                        </p:attrNameLst>
                                      </p:cBhvr>
                                      <p:tavLst>
                                        <p:tav tm="0">
                                          <p:val>
                                            <p:strVal val="1+#ppt_w/2"/>
                                          </p:val>
                                        </p:tav>
                                        <p:tav tm="100000">
                                          <p:val>
                                            <p:strVal val="#ppt_x"/>
                                          </p:val>
                                        </p:tav>
                                      </p:tavLst>
                                    </p:anim>
                                    <p:anim calcmode="lin" valueType="num">
                                      <p:cBhvr additive="base">
                                        <p:cTn dur="500" fill="hold" id="29"/>
                                        <p:tgtEl>
                                          <p:spTgt spid="8"/>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500"/>
                            </p:stCondLst>
                            <p:childTnLst>
                              <p:par>
                                <p:cTn fill="hold" grpId="0" id="31" nodeType="afterEffect" presetClass="entr" presetID="42" presetSubtype="0">
                                  <p:stCondLst>
                                    <p:cond delay="0"/>
                                  </p:stCondLst>
                                  <p:childTnLst>
                                    <p:set>
                                      <p:cBhvr>
                                        <p:cTn dur="1" fill="hold" id="32">
                                          <p:stCondLst>
                                            <p:cond delay="0"/>
                                          </p:stCondLst>
                                        </p:cTn>
                                        <p:tgtEl>
                                          <p:spTgt spid="10"/>
                                        </p:tgtEl>
                                        <p:attrNameLst>
                                          <p:attrName>style.visibility</p:attrName>
                                        </p:attrNameLst>
                                      </p:cBhvr>
                                      <p:to>
                                        <p:strVal val="visible"/>
                                      </p:to>
                                    </p:set>
                                    <p:animEffect filter="fade" transition="in">
                                      <p:cBhvr>
                                        <p:cTn dur="1000" id="33"/>
                                        <p:tgtEl>
                                          <p:spTgt spid="10"/>
                                        </p:tgtEl>
                                      </p:cBhvr>
                                    </p:animEffect>
                                    <p:anim calcmode="lin" valueType="num">
                                      <p:cBhvr>
                                        <p:cTn dur="1000" fill="hold" id="34"/>
                                        <p:tgtEl>
                                          <p:spTgt spid="10"/>
                                        </p:tgtEl>
                                        <p:attrNameLst>
                                          <p:attrName>ppt_x</p:attrName>
                                        </p:attrNameLst>
                                      </p:cBhvr>
                                      <p:tavLst>
                                        <p:tav tm="0">
                                          <p:val>
                                            <p:strVal val="#ppt_x"/>
                                          </p:val>
                                        </p:tav>
                                        <p:tav tm="100000">
                                          <p:val>
                                            <p:strVal val="#ppt_x"/>
                                          </p:val>
                                        </p:tav>
                                      </p:tavLst>
                                    </p:anim>
                                    <p:anim calcmode="lin" valueType="num">
                                      <p:cBhvr>
                                        <p:cTn dur="1000" fill="hold" id="35"/>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15"/>
      <p:bldP grpId="0" spid="16"/>
      <p:bldP grpId="0" spid="3"/>
      <p:bldP grpId="0" spid="8"/>
      <p:bldP grpId="0" spid="10"/>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31" name="TextBox 11"/>
          <p:cNvSpPr txBox="1"/>
          <p:nvPr/>
        </p:nvSpPr>
        <p:spPr>
          <a:xfrm>
            <a:off x="2004061" y="2110517"/>
            <a:ext cx="3127221" cy="314706"/>
          </a:xfrm>
          <a:prstGeom prst="rect">
            <a:avLst/>
          </a:prstGeom>
          <a:solidFill>
            <a:srgbClr val="90A08D"/>
          </a:solidFill>
        </p:spPr>
        <p:txBody>
          <a:bodyPr rtlCol="0" wrap="square">
            <a:spAutoFit/>
          </a:bodyPr>
          <a:lstStyle/>
          <a:p>
            <a:endParaRPr lang="id-ID" sz="1465">
              <a:solidFill>
                <a:schemeClr val="bg2"/>
              </a:solidFill>
              <a:latin charset="-122" panose="02010609060101010101" typeface="仿宋"/>
              <a:ea charset="-122" panose="02010609060101010101" typeface="仿宋"/>
            </a:endParaRPr>
          </a:p>
        </p:txBody>
      </p:sp>
      <p:sp>
        <p:nvSpPr>
          <p:cNvPr id="52" name="文本框 51"/>
          <p:cNvSpPr txBox="1"/>
          <p:nvPr/>
        </p:nvSpPr>
        <p:spPr>
          <a:xfrm>
            <a:off x="1981207" y="2121397"/>
            <a:ext cx="1446762" cy="335280"/>
          </a:xfrm>
          <a:prstGeom prst="rect">
            <a:avLst/>
          </a:prstGeom>
          <a:noFill/>
        </p:spPr>
        <p:txBody>
          <a:bodyPr rtlCol="0" wrap="square">
            <a:spAutoFit/>
          </a:bodyPr>
          <a:lstStyle/>
          <a:p>
            <a:pPr algn="ctr"/>
            <a:r>
              <a:rPr altLang="zh-CN" b="1" lang="en-US" sz="1600">
                <a:solidFill>
                  <a:schemeClr val="bg1"/>
                </a:solidFill>
                <a:latin charset="-122" panose="02010609060101010101" typeface="仿宋"/>
                <a:ea charset="-122" panose="02010609060101010101" typeface="仿宋"/>
              </a:rPr>
              <a:t>KEY WORD</a:t>
            </a:r>
          </a:p>
        </p:txBody>
      </p:sp>
      <p:grpSp>
        <p:nvGrpSpPr>
          <p:cNvPr id="32" name="组合 31"/>
          <p:cNvGrpSpPr/>
          <p:nvPr/>
        </p:nvGrpSpPr>
        <p:grpSpPr>
          <a:xfrm>
            <a:off x="6004680" y="1765941"/>
            <a:ext cx="3888578" cy="3883194"/>
            <a:chOff x="6362096" y="2064360"/>
            <a:chExt cx="4172594" cy="4166817"/>
          </a:xfrm>
        </p:grpSpPr>
        <p:sp>
          <p:nvSpPr>
            <p:cNvPr id="33" name="Freeform 2"/>
            <p:cNvSpPr/>
            <p:nvPr/>
          </p:nvSpPr>
          <p:spPr bwMode="auto">
            <a:xfrm>
              <a:off x="8426492" y="2258546"/>
              <a:ext cx="1500686" cy="1317862"/>
            </a:xfrm>
            <a:custGeom>
              <a:gdLst>
                <a:gd fmla="*/ 503 w 644" name="T0"/>
                <a:gd fmla="*/ 292 h 566" name="T1"/>
                <a:gd fmla="*/ 464 w 644" name="T2"/>
                <a:gd fmla="*/ 219 h 566" name="T3"/>
                <a:gd fmla="*/ 389 w 644" name="T4"/>
                <a:gd fmla="*/ 79 h 566" name="T5"/>
                <a:gd fmla="*/ 366 w 644" name="T6"/>
                <a:gd fmla="*/ 47 h 566" name="T7"/>
                <a:gd fmla="*/ 221 w 644" name="T8"/>
                <a:gd fmla="*/ 10 h 566" name="T9"/>
                <a:gd fmla="*/ 20 w 644" name="T10"/>
                <a:gd fmla="*/ 207 h 566" name="T11"/>
                <a:gd fmla="*/ 2 w 644" name="T12"/>
                <a:gd fmla="*/ 239 h 566" name="T13"/>
                <a:gd fmla="*/ 140 w 644" name="T14"/>
                <a:gd fmla="*/ 496 h 566" name="T15"/>
                <a:gd fmla="*/ 21 w 644" name="T16"/>
                <a:gd fmla="*/ 563 h 566" name="T17"/>
                <a:gd fmla="*/ 443 w 644" name="T18"/>
                <a:gd fmla="*/ 566 h 566" name="T19"/>
                <a:gd fmla="*/ 644 w 644" name="T20"/>
                <a:gd fmla="*/ 213 h 566" name="T21"/>
                <a:gd fmla="*/ 503 w 644" name="T22"/>
                <a:gd fmla="*/ 292 h 566"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66" w="644">
                  <a:moveTo>
                    <a:pt x="503" y="292"/>
                  </a:moveTo>
                  <a:cubicBezTo>
                    <a:pt x="490" y="268"/>
                    <a:pt x="477" y="243"/>
                    <a:pt x="464" y="219"/>
                  </a:cubicBezTo>
                  <a:cubicBezTo>
                    <a:pt x="439" y="173"/>
                    <a:pt x="413" y="126"/>
                    <a:pt x="389" y="79"/>
                  </a:cubicBezTo>
                  <a:cubicBezTo>
                    <a:pt x="383" y="66"/>
                    <a:pt x="375" y="56"/>
                    <a:pt x="366" y="47"/>
                  </a:cubicBezTo>
                  <a:cubicBezTo>
                    <a:pt x="330" y="8"/>
                    <a:pt x="277" y="0"/>
                    <a:pt x="221" y="10"/>
                  </a:cubicBezTo>
                  <a:cubicBezTo>
                    <a:pt x="111" y="29"/>
                    <a:pt x="69" y="120"/>
                    <a:pt x="20" y="207"/>
                  </a:cubicBezTo>
                  <a:cubicBezTo>
                    <a:pt x="19" y="210"/>
                    <a:pt x="0" y="236"/>
                    <a:pt x="2" y="239"/>
                  </a:cubicBezTo>
                  <a:cubicBezTo>
                    <a:pt x="2" y="239"/>
                    <a:pt x="140" y="496"/>
                    <a:pt x="140" y="496"/>
                  </a:cubicBezTo>
                  <a:cubicBezTo>
                    <a:pt x="21" y="563"/>
                    <a:pt x="21" y="563"/>
                    <a:pt x="21" y="563"/>
                  </a:cubicBezTo>
                  <a:cubicBezTo>
                    <a:pt x="443" y="566"/>
                    <a:pt x="443" y="566"/>
                    <a:pt x="443" y="566"/>
                  </a:cubicBezTo>
                  <a:cubicBezTo>
                    <a:pt x="644" y="213"/>
                    <a:pt x="644" y="213"/>
                    <a:pt x="644" y="213"/>
                  </a:cubicBezTo>
                  <a:lnTo>
                    <a:pt x="503" y="292"/>
                  </a:lnTo>
                  <a:close/>
                </a:path>
              </a:pathLst>
            </a:custGeom>
            <a:solidFill>
              <a:srgbClr val="C0C9BE"/>
            </a:solidFill>
            <a:ln>
              <a:noFill/>
            </a:ln>
          </p:spPr>
          <p:txBody>
            <a:bodyPr anchor="t" anchorCtr="0" bIns="60960" compatLnSpc="1" lIns="121920" numCol="1" rIns="121920" tIns="60960" vert="horz" wrap="square"/>
            <a:lstStyle/>
            <a:p>
              <a:endParaRPr lang="en-US" sz="2400"/>
            </a:p>
          </p:txBody>
        </p:sp>
        <p:sp>
          <p:nvSpPr>
            <p:cNvPr id="34" name="Freeform 3"/>
            <p:cNvSpPr/>
            <p:nvPr/>
          </p:nvSpPr>
          <p:spPr bwMode="auto">
            <a:xfrm>
              <a:off x="7001982" y="2199509"/>
              <a:ext cx="1881572" cy="1434033"/>
            </a:xfrm>
            <a:custGeom>
              <a:gdLst>
                <a:gd fmla="*/ 667 w 808" name="T0"/>
                <a:gd fmla="*/ 109 h 616" name="T1"/>
                <a:gd fmla="*/ 688 w 808" name="T2"/>
                <a:gd fmla="*/ 83 h 616" name="T3"/>
                <a:gd fmla="*/ 808 w 808" name="T4"/>
                <a:gd fmla="*/ 9 h 616" name="T5"/>
                <a:gd fmla="*/ 752 w 808" name="T6"/>
                <a:gd fmla="*/ 7 h 616" name="T7"/>
                <a:gd fmla="*/ 395 w 808" name="T8"/>
                <a:gd fmla="*/ 2 h 616" name="T9"/>
                <a:gd fmla="*/ 165 w 808" name="T10"/>
                <a:gd fmla="*/ 108 h 616" name="T11"/>
                <a:gd fmla="*/ 0 w 808" name="T12"/>
                <a:gd fmla="*/ 408 h 616" name="T13"/>
                <a:gd fmla="*/ 379 w 808" name="T14"/>
                <a:gd fmla="*/ 616 h 616" name="T15"/>
                <a:gd fmla="*/ 463 w 808" name="T16"/>
                <a:gd fmla="*/ 468 h 616" name="T17"/>
                <a:gd fmla="*/ 608 w 808" name="T18"/>
                <a:gd fmla="*/ 211 h 616" name="T19"/>
                <a:gd fmla="*/ 667 w 808" name="T20"/>
                <a:gd fmla="*/ 109 h 616"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616" w="807">
                  <a:moveTo>
                    <a:pt x="667" y="109"/>
                  </a:moveTo>
                  <a:cubicBezTo>
                    <a:pt x="673" y="100"/>
                    <a:pt x="680" y="91"/>
                    <a:pt x="688" y="83"/>
                  </a:cubicBezTo>
                  <a:cubicBezTo>
                    <a:pt x="715" y="55"/>
                    <a:pt x="767" y="9"/>
                    <a:pt x="808" y="9"/>
                  </a:cubicBezTo>
                  <a:cubicBezTo>
                    <a:pt x="777" y="9"/>
                    <a:pt x="752" y="7"/>
                    <a:pt x="752" y="7"/>
                  </a:cubicBezTo>
                  <a:cubicBezTo>
                    <a:pt x="752" y="7"/>
                    <a:pt x="534" y="5"/>
                    <a:pt x="395" y="2"/>
                  </a:cubicBezTo>
                  <a:cubicBezTo>
                    <a:pt x="286" y="0"/>
                    <a:pt x="206" y="49"/>
                    <a:pt x="165" y="108"/>
                  </a:cubicBezTo>
                  <a:cubicBezTo>
                    <a:pt x="0" y="408"/>
                    <a:pt x="0" y="408"/>
                    <a:pt x="0" y="408"/>
                  </a:cubicBezTo>
                  <a:cubicBezTo>
                    <a:pt x="379" y="616"/>
                    <a:pt x="379" y="616"/>
                    <a:pt x="379" y="616"/>
                  </a:cubicBezTo>
                  <a:cubicBezTo>
                    <a:pt x="407" y="566"/>
                    <a:pt x="435" y="517"/>
                    <a:pt x="463" y="468"/>
                  </a:cubicBezTo>
                  <a:cubicBezTo>
                    <a:pt x="511" y="383"/>
                    <a:pt x="560" y="297"/>
                    <a:pt x="608" y="211"/>
                  </a:cubicBezTo>
                  <a:cubicBezTo>
                    <a:pt x="628" y="177"/>
                    <a:pt x="644" y="141"/>
                    <a:pt x="667" y="109"/>
                  </a:cubicBezTo>
                  <a:close/>
                </a:path>
              </a:pathLst>
            </a:custGeom>
            <a:solidFill>
              <a:srgbClr val="90A08D"/>
            </a:solidFill>
            <a:ln>
              <a:noFill/>
            </a:ln>
          </p:spPr>
          <p:txBody>
            <a:bodyPr anchor="t" anchorCtr="0" bIns="60960" compatLnSpc="1" lIns="121920" numCol="1" rIns="121920" tIns="60960" vert="horz" wrap="square"/>
            <a:lstStyle/>
            <a:p>
              <a:endParaRPr lang="en-US" sz="2400"/>
            </a:p>
          </p:txBody>
        </p:sp>
        <p:sp>
          <p:nvSpPr>
            <p:cNvPr id="35" name="Freeform 4"/>
            <p:cNvSpPr/>
            <p:nvPr/>
          </p:nvSpPr>
          <p:spPr bwMode="auto">
            <a:xfrm>
              <a:off x="8462676" y="4570519"/>
              <a:ext cx="1464503" cy="1660658"/>
            </a:xfrm>
            <a:custGeom>
              <a:gdLst>
                <a:gd fmla="*/ 210 w 629" name="T0"/>
                <a:gd fmla="*/ 552 h 714" name="T1"/>
                <a:gd fmla="*/ 292 w 629" name="T2"/>
                <a:gd fmla="*/ 554 h 714" name="T3"/>
                <a:gd fmla="*/ 451 w 629" name="T4"/>
                <a:gd fmla="*/ 557 h 714" name="T5"/>
                <a:gd fmla="*/ 491 w 629" name="T6"/>
                <a:gd fmla="*/ 552 h 714" name="T7"/>
                <a:gd fmla="*/ 593 w 629" name="T8"/>
                <a:gd fmla="*/ 444 h 714" name="T9"/>
                <a:gd fmla="*/ 519 w 629" name="T10"/>
                <a:gd fmla="*/ 172 h 714" name="T11"/>
                <a:gd fmla="*/ 500 w 629" name="T12"/>
                <a:gd fmla="*/ 140 h 714" name="T13"/>
                <a:gd fmla="*/ 208 w 629" name="T14"/>
                <a:gd fmla="*/ 136 h 714" name="T15"/>
                <a:gd fmla="*/ 208 w 629" name="T16"/>
                <a:gd fmla="*/ 0 h 714" name="T17"/>
                <a:gd fmla="*/ 0 w 629" name="T18"/>
                <a:gd fmla="*/ 366 h 714" name="T19"/>
                <a:gd fmla="*/ 210 w 629" name="T20"/>
                <a:gd fmla="*/ 714 h 714" name="T21"/>
                <a:gd fmla="*/ 210 w 629" name="T22"/>
                <a:gd fmla="*/ 552 h 71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14" w="629">
                  <a:moveTo>
                    <a:pt x="210" y="552"/>
                  </a:moveTo>
                  <a:cubicBezTo>
                    <a:pt x="237" y="553"/>
                    <a:pt x="265" y="553"/>
                    <a:pt x="292" y="554"/>
                  </a:cubicBezTo>
                  <a:cubicBezTo>
                    <a:pt x="345" y="554"/>
                    <a:pt x="398" y="555"/>
                    <a:pt x="451" y="557"/>
                  </a:cubicBezTo>
                  <a:cubicBezTo>
                    <a:pt x="465" y="557"/>
                    <a:pt x="478" y="556"/>
                    <a:pt x="491" y="552"/>
                  </a:cubicBezTo>
                  <a:cubicBezTo>
                    <a:pt x="541" y="539"/>
                    <a:pt x="575" y="497"/>
                    <a:pt x="593" y="444"/>
                  </a:cubicBezTo>
                  <a:cubicBezTo>
                    <a:pt x="629" y="340"/>
                    <a:pt x="570" y="257"/>
                    <a:pt x="519" y="172"/>
                  </a:cubicBezTo>
                  <a:cubicBezTo>
                    <a:pt x="513" y="162"/>
                    <a:pt x="506" y="151"/>
                    <a:pt x="500" y="140"/>
                  </a:cubicBezTo>
                  <a:cubicBezTo>
                    <a:pt x="208" y="136"/>
                    <a:pt x="208" y="136"/>
                    <a:pt x="208" y="136"/>
                  </a:cubicBezTo>
                  <a:cubicBezTo>
                    <a:pt x="208" y="0"/>
                    <a:pt x="208" y="0"/>
                    <a:pt x="208" y="0"/>
                  </a:cubicBezTo>
                  <a:cubicBezTo>
                    <a:pt x="0" y="366"/>
                    <a:pt x="0" y="366"/>
                    <a:pt x="0" y="366"/>
                  </a:cubicBezTo>
                  <a:cubicBezTo>
                    <a:pt x="210" y="714"/>
                    <a:pt x="210" y="714"/>
                    <a:pt x="210" y="714"/>
                  </a:cubicBezTo>
                  <a:lnTo>
                    <a:pt x="210" y="552"/>
                  </a:lnTo>
                  <a:close/>
                </a:path>
              </a:pathLst>
            </a:custGeom>
            <a:solidFill>
              <a:srgbClr val="C0C9BE"/>
            </a:solidFill>
            <a:ln>
              <a:noFill/>
            </a:ln>
          </p:spPr>
          <p:txBody>
            <a:bodyPr anchor="t" anchorCtr="0" bIns="60960" compatLnSpc="1" lIns="121920" numCol="1" rIns="121920" tIns="60960" vert="horz" wrap="square"/>
            <a:lstStyle/>
            <a:p>
              <a:endParaRPr lang="en-US" sz="2400"/>
            </a:p>
          </p:txBody>
        </p:sp>
        <p:sp>
          <p:nvSpPr>
            <p:cNvPr id="36" name="Freeform 5"/>
            <p:cNvSpPr/>
            <p:nvPr/>
          </p:nvSpPr>
          <p:spPr bwMode="auto">
            <a:xfrm>
              <a:off x="9176835" y="3484996"/>
              <a:ext cx="1357855" cy="2096773"/>
            </a:xfrm>
            <a:custGeom>
              <a:gdLst>
                <a:gd fmla="*/ 302 w 583" name="T0"/>
                <a:gd fmla="*/ 729 h 901" name="T1"/>
                <a:gd fmla="*/ 318 w 583" name="T2"/>
                <a:gd fmla="*/ 770 h 901" name="T3"/>
                <a:gd fmla="*/ 321 w 583" name="T4"/>
                <a:gd fmla="*/ 901 h 901" name="T5"/>
                <a:gd fmla="*/ 350 w 583" name="T6"/>
                <a:gd fmla="*/ 852 h 901" name="T7"/>
                <a:gd fmla="*/ 528 w 583" name="T8"/>
                <a:gd fmla="*/ 542 h 901" name="T9"/>
                <a:gd fmla="*/ 548 w 583" name="T10"/>
                <a:gd fmla="*/ 290 h 901" name="T11"/>
                <a:gd fmla="*/ 366 w 583" name="T12"/>
                <a:gd fmla="*/ 0 h 901" name="T13"/>
                <a:gd fmla="*/ 0 w 583" name="T14"/>
                <a:gd fmla="*/ 230 h 901" name="T15"/>
                <a:gd fmla="*/ 95 w 583" name="T16"/>
                <a:gd fmla="*/ 387 h 901" name="T17"/>
                <a:gd fmla="*/ 254 w 583" name="T18"/>
                <a:gd fmla="*/ 647 h 901" name="T19"/>
                <a:gd fmla="*/ 302 w 583" name="T20"/>
                <a:gd fmla="*/ 729 h 9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901" w="583">
                  <a:moveTo>
                    <a:pt x="302" y="729"/>
                  </a:moveTo>
                  <a:cubicBezTo>
                    <a:pt x="308" y="742"/>
                    <a:pt x="314" y="756"/>
                    <a:pt x="318" y="770"/>
                  </a:cubicBezTo>
                  <a:cubicBezTo>
                    <a:pt x="327" y="804"/>
                    <a:pt x="339" y="868"/>
                    <a:pt x="321" y="901"/>
                  </a:cubicBezTo>
                  <a:cubicBezTo>
                    <a:pt x="337" y="873"/>
                    <a:pt x="350" y="852"/>
                    <a:pt x="350" y="852"/>
                  </a:cubicBezTo>
                  <a:cubicBezTo>
                    <a:pt x="350" y="852"/>
                    <a:pt x="458" y="663"/>
                    <a:pt x="528" y="542"/>
                  </a:cubicBezTo>
                  <a:cubicBezTo>
                    <a:pt x="583" y="449"/>
                    <a:pt x="580" y="355"/>
                    <a:pt x="548" y="290"/>
                  </a:cubicBezTo>
                  <a:cubicBezTo>
                    <a:pt x="366" y="0"/>
                    <a:pt x="366" y="0"/>
                    <a:pt x="366" y="0"/>
                  </a:cubicBezTo>
                  <a:cubicBezTo>
                    <a:pt x="0" y="230"/>
                    <a:pt x="0" y="230"/>
                    <a:pt x="0" y="230"/>
                  </a:cubicBezTo>
                  <a:cubicBezTo>
                    <a:pt x="32" y="282"/>
                    <a:pt x="64" y="334"/>
                    <a:pt x="95" y="387"/>
                  </a:cubicBezTo>
                  <a:cubicBezTo>
                    <a:pt x="148" y="474"/>
                    <a:pt x="201" y="561"/>
                    <a:pt x="254" y="647"/>
                  </a:cubicBezTo>
                  <a:cubicBezTo>
                    <a:pt x="271" y="674"/>
                    <a:pt x="288" y="700"/>
                    <a:pt x="302" y="729"/>
                  </a:cubicBezTo>
                  <a:close/>
                </a:path>
              </a:pathLst>
            </a:custGeom>
            <a:solidFill>
              <a:srgbClr val="90A08D"/>
            </a:solidFill>
            <a:ln>
              <a:noFill/>
            </a:ln>
          </p:spPr>
          <p:txBody>
            <a:bodyPr anchor="t" anchorCtr="0" bIns="60960" compatLnSpc="1" lIns="121920" numCol="1" rIns="121920" tIns="60960" vert="horz" wrap="square"/>
            <a:lstStyle/>
            <a:p>
              <a:endParaRPr lang="en-US" sz="2400"/>
            </a:p>
          </p:txBody>
        </p:sp>
        <p:sp>
          <p:nvSpPr>
            <p:cNvPr id="37" name="Freeform 6"/>
            <p:cNvSpPr/>
            <p:nvPr/>
          </p:nvSpPr>
          <p:spPr bwMode="auto">
            <a:xfrm>
              <a:off x="6362096" y="3549747"/>
              <a:ext cx="1477833" cy="1293105"/>
            </a:xfrm>
            <a:custGeom>
              <a:gdLst>
                <a:gd fmla="*/ 164 w 635" name="T0"/>
                <a:gd fmla="*/ 85 h 555" name="T1"/>
                <a:gd fmla="*/ 119 w 635" name="T2"/>
                <a:gd fmla="*/ 154 h 555" name="T3"/>
                <a:gd fmla="*/ 33 w 635" name="T4"/>
                <a:gd fmla="*/ 288 h 555" name="T5"/>
                <a:gd fmla="*/ 16 w 635" name="T6"/>
                <a:gd fmla="*/ 324 h 555" name="T7"/>
                <a:gd fmla="*/ 55 w 635" name="T8"/>
                <a:gd fmla="*/ 468 h 555" name="T9"/>
                <a:gd fmla="*/ 169 w 635" name="T10"/>
                <a:gd fmla="*/ 540 h 555" name="T11"/>
                <a:gd fmla="*/ 361 w 635" name="T12"/>
                <a:gd fmla="*/ 550 h 555" name="T13"/>
                <a:gd fmla="*/ 519 w 635" name="T14"/>
                <a:gd fmla="*/ 302 h 555" name="T15"/>
                <a:gd fmla="*/ 635 w 635" name="T16"/>
                <a:gd fmla="*/ 373 h 555" name="T17"/>
                <a:gd fmla="*/ 432 w 635" name="T18"/>
                <a:gd fmla="*/ 4 h 555" name="T19"/>
                <a:gd fmla="*/ 26 w 635" name="T20"/>
                <a:gd fmla="*/ 0 h 555" name="T21"/>
                <a:gd fmla="*/ 164 w 635" name="T22"/>
                <a:gd fmla="*/ 85 h 555"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555" w="635">
                  <a:moveTo>
                    <a:pt x="164" y="85"/>
                  </a:moveTo>
                  <a:cubicBezTo>
                    <a:pt x="149" y="108"/>
                    <a:pt x="134" y="131"/>
                    <a:pt x="119" y="154"/>
                  </a:cubicBezTo>
                  <a:cubicBezTo>
                    <a:pt x="91" y="199"/>
                    <a:pt x="63" y="244"/>
                    <a:pt x="33" y="288"/>
                  </a:cubicBezTo>
                  <a:cubicBezTo>
                    <a:pt x="25" y="300"/>
                    <a:pt x="20" y="312"/>
                    <a:pt x="16" y="324"/>
                  </a:cubicBezTo>
                  <a:cubicBezTo>
                    <a:pt x="0" y="374"/>
                    <a:pt x="19" y="424"/>
                    <a:pt x="55" y="468"/>
                  </a:cubicBezTo>
                  <a:cubicBezTo>
                    <a:pt x="84" y="504"/>
                    <a:pt x="124" y="528"/>
                    <a:pt x="169" y="540"/>
                  </a:cubicBezTo>
                  <a:cubicBezTo>
                    <a:pt x="223" y="555"/>
                    <a:pt x="355" y="550"/>
                    <a:pt x="361" y="550"/>
                  </a:cubicBezTo>
                  <a:cubicBezTo>
                    <a:pt x="519" y="302"/>
                    <a:pt x="519" y="302"/>
                    <a:pt x="519" y="302"/>
                  </a:cubicBezTo>
                  <a:cubicBezTo>
                    <a:pt x="635" y="373"/>
                    <a:pt x="635" y="373"/>
                    <a:pt x="635" y="373"/>
                  </a:cubicBezTo>
                  <a:cubicBezTo>
                    <a:pt x="432" y="4"/>
                    <a:pt x="432" y="4"/>
                    <a:pt x="432" y="4"/>
                  </a:cubicBezTo>
                  <a:cubicBezTo>
                    <a:pt x="26" y="0"/>
                    <a:pt x="26" y="0"/>
                    <a:pt x="26" y="0"/>
                  </a:cubicBezTo>
                  <a:lnTo>
                    <a:pt x="164" y="85"/>
                  </a:lnTo>
                  <a:close/>
                </a:path>
              </a:pathLst>
            </a:custGeom>
            <a:solidFill>
              <a:srgbClr val="C0C9BE"/>
            </a:solidFill>
            <a:ln>
              <a:noFill/>
            </a:ln>
          </p:spPr>
          <p:txBody>
            <a:bodyPr anchor="t" anchorCtr="0" bIns="60960" compatLnSpc="1" lIns="121920" numCol="1" rIns="121920" tIns="60960" vert="horz" wrap="square"/>
            <a:lstStyle/>
            <a:p>
              <a:endParaRPr lang="en-US" sz="2400"/>
            </a:p>
          </p:txBody>
        </p:sp>
        <p:sp>
          <p:nvSpPr>
            <p:cNvPr id="38" name="Freeform 7"/>
            <p:cNvSpPr/>
            <p:nvPr/>
          </p:nvSpPr>
          <p:spPr bwMode="auto">
            <a:xfrm>
              <a:off x="6464935" y="4720968"/>
              <a:ext cx="1729217" cy="1194075"/>
            </a:xfrm>
            <a:custGeom>
              <a:gdLst>
                <a:gd fmla="*/ 0 w 743" name="T0"/>
                <a:gd fmla="*/ 0 h 513" name="T1"/>
                <a:gd fmla="*/ 26 w 743" name="T2"/>
                <a:gd fmla="*/ 49 h 513" name="T3"/>
                <a:gd fmla="*/ 196 w 743" name="T4"/>
                <a:gd fmla="*/ 364 h 513" name="T5"/>
                <a:gd fmla="*/ 400 w 743" name="T6"/>
                <a:gd fmla="*/ 513 h 513" name="T7"/>
                <a:gd fmla="*/ 743 w 743" name="T8"/>
                <a:gd fmla="*/ 511 h 513" name="T9"/>
                <a:gd fmla="*/ 739 w 743" name="T10"/>
                <a:gd fmla="*/ 78 h 513" name="T11"/>
                <a:gd fmla="*/ 689 w 743" name="T12"/>
                <a:gd fmla="*/ 78 h 513" name="T13"/>
                <a:gd fmla="*/ 565 w 743" name="T14"/>
                <a:gd fmla="*/ 78 h 513" name="T15"/>
                <a:gd fmla="*/ 412 w 743" name="T16"/>
                <a:gd fmla="*/ 77 h 513" name="T17"/>
                <a:gd fmla="*/ 268 w 743" name="T18"/>
                <a:gd fmla="*/ 76 h 513" name="T19"/>
                <a:gd fmla="*/ 89 w 743" name="T20"/>
                <a:gd fmla="*/ 56 h 513" name="T21"/>
                <a:gd fmla="*/ 43 w 743" name="T22"/>
                <a:gd fmla="*/ 34 h 513" name="T23"/>
                <a:gd fmla="*/ 0 w 743" name="T24"/>
                <a:gd fmla="*/ 0 h 513"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513" w="743">
                  <a:moveTo>
                    <a:pt x="0" y="0"/>
                  </a:moveTo>
                  <a:cubicBezTo>
                    <a:pt x="15" y="27"/>
                    <a:pt x="26" y="49"/>
                    <a:pt x="26" y="49"/>
                  </a:cubicBezTo>
                  <a:cubicBezTo>
                    <a:pt x="26" y="49"/>
                    <a:pt x="131" y="241"/>
                    <a:pt x="196" y="364"/>
                  </a:cubicBezTo>
                  <a:cubicBezTo>
                    <a:pt x="247" y="460"/>
                    <a:pt x="329" y="506"/>
                    <a:pt x="400" y="513"/>
                  </a:cubicBezTo>
                  <a:cubicBezTo>
                    <a:pt x="743" y="511"/>
                    <a:pt x="743" y="511"/>
                    <a:pt x="743" y="511"/>
                  </a:cubicBezTo>
                  <a:cubicBezTo>
                    <a:pt x="739" y="78"/>
                    <a:pt x="739" y="78"/>
                    <a:pt x="739" y="78"/>
                  </a:cubicBezTo>
                  <a:cubicBezTo>
                    <a:pt x="723" y="78"/>
                    <a:pt x="706" y="78"/>
                    <a:pt x="689" y="78"/>
                  </a:cubicBezTo>
                  <a:cubicBezTo>
                    <a:pt x="648" y="78"/>
                    <a:pt x="607" y="78"/>
                    <a:pt x="565" y="78"/>
                  </a:cubicBezTo>
                  <a:cubicBezTo>
                    <a:pt x="514" y="77"/>
                    <a:pt x="463" y="77"/>
                    <a:pt x="412" y="77"/>
                  </a:cubicBezTo>
                  <a:cubicBezTo>
                    <a:pt x="364" y="77"/>
                    <a:pt x="316" y="76"/>
                    <a:pt x="268" y="76"/>
                  </a:cubicBezTo>
                  <a:cubicBezTo>
                    <a:pt x="207" y="76"/>
                    <a:pt x="147" y="79"/>
                    <a:pt x="89" y="56"/>
                  </a:cubicBezTo>
                  <a:cubicBezTo>
                    <a:pt x="73" y="50"/>
                    <a:pt x="58" y="42"/>
                    <a:pt x="43" y="34"/>
                  </a:cubicBezTo>
                  <a:cubicBezTo>
                    <a:pt x="30" y="26"/>
                    <a:pt x="8" y="13"/>
                    <a:pt x="0" y="0"/>
                  </a:cubicBezTo>
                  <a:close/>
                </a:path>
              </a:pathLst>
            </a:custGeom>
            <a:solidFill>
              <a:srgbClr val="90A08D"/>
            </a:solidFill>
            <a:ln>
              <a:noFill/>
            </a:ln>
          </p:spPr>
          <p:txBody>
            <a:bodyPr anchor="t" anchorCtr="0" bIns="60960" compatLnSpc="1" lIns="121920" numCol="1" rIns="121920" tIns="60960" vert="horz" wrap="square"/>
            <a:lstStyle/>
            <a:p>
              <a:endParaRPr lang="en-US" sz="2400"/>
            </a:p>
          </p:txBody>
        </p:sp>
        <p:grpSp>
          <p:nvGrpSpPr>
            <p:cNvPr id="41" name="Group 17"/>
            <p:cNvGrpSpPr/>
            <p:nvPr/>
          </p:nvGrpSpPr>
          <p:grpSpPr>
            <a:xfrm>
              <a:off x="8940544" y="5072063"/>
              <a:ext cx="569423" cy="577040"/>
              <a:chOff x="8091488" y="1544638"/>
              <a:chExt cx="474662" cy="481012"/>
            </a:xfrm>
            <a:solidFill>
              <a:schemeClr val="bg2"/>
            </a:solidFill>
          </p:grpSpPr>
          <p:sp>
            <p:nvSpPr>
              <p:cNvPr id="42" name="Freeform 18"/>
              <p:cNvSpPr>
                <a:spLocks noEditPoints="1"/>
              </p:cNvSpPr>
              <p:nvPr/>
            </p:nvSpPr>
            <p:spPr bwMode="auto">
              <a:xfrm>
                <a:off x="8253413" y="1709738"/>
                <a:ext cx="150812" cy="150812"/>
              </a:xfrm>
              <a:custGeom>
                <a:gdLst>
                  <a:gd fmla="*/ 20 w 40" name="T0"/>
                  <a:gd fmla="*/ 40 h 40" name="T1"/>
                  <a:gd fmla="*/ 20 w 40" name="T2"/>
                  <a:gd fmla="*/ 40 h 40" name="T3"/>
                  <a:gd fmla="*/ 6 w 40" name="T4"/>
                  <a:gd fmla="*/ 34 h 40" name="T5"/>
                  <a:gd fmla="*/ 0 w 40" name="T6"/>
                  <a:gd fmla="*/ 20 h 40" name="T7"/>
                  <a:gd fmla="*/ 20 w 40" name="T8"/>
                  <a:gd fmla="*/ 0 h 40" name="T9"/>
                  <a:gd fmla="*/ 34 w 40" name="T10"/>
                  <a:gd fmla="*/ 6 h 40" name="T11"/>
                  <a:gd fmla="*/ 40 w 40" name="T12"/>
                  <a:gd fmla="*/ 20 h 40" name="T13"/>
                  <a:gd fmla="*/ 20 w 40" name="T14"/>
                  <a:gd fmla="*/ 40 h 40" name="T15"/>
                  <a:gd fmla="*/ 20 w 40" name="T16"/>
                  <a:gd fmla="*/ 8 h 40" name="T17"/>
                  <a:gd fmla="*/ 8 w 40" name="T18"/>
                  <a:gd fmla="*/ 20 h 40" name="T19"/>
                  <a:gd fmla="*/ 11 w 40" name="T20"/>
                  <a:gd fmla="*/ 28 h 40" name="T21"/>
                  <a:gd fmla="*/ 20 w 40" name="T22"/>
                  <a:gd fmla="*/ 32 h 40" name="T23"/>
                  <a:gd fmla="*/ 20 w 40" name="T24"/>
                  <a:gd fmla="*/ 36 h 40" name="T25"/>
                  <a:gd fmla="*/ 20 w 40" name="T26"/>
                  <a:gd fmla="*/ 32 h 40" name="T27"/>
                  <a:gd fmla="*/ 32 w 40" name="T28"/>
                  <a:gd fmla="*/ 20 h 40" name="T29"/>
                  <a:gd fmla="*/ 28 w 40" name="T30"/>
                  <a:gd fmla="*/ 12 h 40" name="T31"/>
                  <a:gd fmla="*/ 20 w 40" name="T32"/>
                  <a:gd fmla="*/ 8 h 40"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40" w="40">
                    <a:moveTo>
                      <a:pt x="20" y="40"/>
                    </a:moveTo>
                    <a:cubicBezTo>
                      <a:pt x="20" y="40"/>
                      <a:pt x="20" y="40"/>
                      <a:pt x="20" y="40"/>
                    </a:cubicBezTo>
                    <a:cubicBezTo>
                      <a:pt x="15" y="40"/>
                      <a:pt x="9" y="38"/>
                      <a:pt x="6" y="34"/>
                    </a:cubicBezTo>
                    <a:cubicBezTo>
                      <a:pt x="2" y="30"/>
                      <a:pt x="0" y="25"/>
                      <a:pt x="0" y="20"/>
                    </a:cubicBezTo>
                    <a:cubicBezTo>
                      <a:pt x="0" y="9"/>
                      <a:pt x="9" y="0"/>
                      <a:pt x="20" y="0"/>
                    </a:cubicBezTo>
                    <a:cubicBezTo>
                      <a:pt x="25" y="0"/>
                      <a:pt x="30" y="2"/>
                      <a:pt x="34" y="6"/>
                    </a:cubicBezTo>
                    <a:cubicBezTo>
                      <a:pt x="38" y="10"/>
                      <a:pt x="40" y="15"/>
                      <a:pt x="40" y="20"/>
                    </a:cubicBezTo>
                    <a:cubicBezTo>
                      <a:pt x="40" y="31"/>
                      <a:pt x="31" y="40"/>
                      <a:pt x="20" y="40"/>
                    </a:cubicBezTo>
                    <a:close/>
                    <a:moveTo>
                      <a:pt x="20" y="8"/>
                    </a:moveTo>
                    <a:cubicBezTo>
                      <a:pt x="13" y="8"/>
                      <a:pt x="8" y="13"/>
                      <a:pt x="8" y="20"/>
                    </a:cubicBezTo>
                    <a:cubicBezTo>
                      <a:pt x="8" y="23"/>
                      <a:pt x="9" y="26"/>
                      <a:pt x="11" y="28"/>
                    </a:cubicBezTo>
                    <a:cubicBezTo>
                      <a:pt x="14" y="31"/>
                      <a:pt x="17" y="32"/>
                      <a:pt x="20" y="32"/>
                    </a:cubicBezTo>
                    <a:cubicBezTo>
                      <a:pt x="20" y="36"/>
                      <a:pt x="20" y="36"/>
                      <a:pt x="20" y="36"/>
                    </a:cubicBezTo>
                    <a:cubicBezTo>
                      <a:pt x="20" y="32"/>
                      <a:pt x="20" y="32"/>
                      <a:pt x="20" y="32"/>
                    </a:cubicBezTo>
                    <a:cubicBezTo>
                      <a:pt x="27" y="32"/>
                      <a:pt x="32" y="27"/>
                      <a:pt x="32" y="20"/>
                    </a:cubicBezTo>
                    <a:cubicBezTo>
                      <a:pt x="32" y="17"/>
                      <a:pt x="31" y="14"/>
                      <a:pt x="28" y="12"/>
                    </a:cubicBezTo>
                    <a:cubicBezTo>
                      <a:pt x="26" y="9"/>
                      <a:pt x="23" y="8"/>
                      <a:pt x="20" y="8"/>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p>
            </p:txBody>
          </p:sp>
          <p:sp>
            <p:nvSpPr>
              <p:cNvPr id="43" name="Line 21"/>
              <p:cNvSpPr>
                <a:spLocks noChangeShapeType="1"/>
              </p:cNvSpPr>
              <p:nvPr/>
            </p:nvSpPr>
            <p:spPr bwMode="auto">
              <a:xfrm flipH="1">
                <a:off x="8247063" y="1905000"/>
                <a:ext cx="0" cy="0"/>
              </a:xfrm>
              <a:prstGeom prst="line">
                <a:avLst/>
              </a:prstGeom>
              <a:grpFill/>
              <a:ln cap="flat" w="30163">
                <a:solidFill>
                  <a:srgbClr val="4DFFBA"/>
                </a:solidFill>
                <a:prstDash val="solid"/>
                <a:miter lim="800000"/>
              </a:ln>
            </p:spPr>
            <p:txBody>
              <a:bodyPr anchor="t" anchorCtr="0" bIns="60960" compatLnSpc="1" lIns="121920" numCol="1" rIns="121920" tIns="60960" vert="horz" wrap="square"/>
              <a:lstStyle/>
              <a:p>
                <a:endParaRPr lang="en-US" sz="2400"/>
              </a:p>
            </p:txBody>
          </p:sp>
          <p:sp>
            <p:nvSpPr>
              <p:cNvPr id="44" name="Freeform 20"/>
              <p:cNvSpPr/>
              <p:nvPr/>
            </p:nvSpPr>
            <p:spPr bwMode="auto">
              <a:xfrm>
                <a:off x="8091488" y="1544638"/>
                <a:ext cx="474662" cy="481012"/>
              </a:xfrm>
              <a:custGeom>
                <a:gdLst>
                  <a:gd fmla="*/ 51 w 126" name="T0"/>
                  <a:gd fmla="*/ 128 h 128" name="T1"/>
                  <a:gd fmla="*/ 33 w 126" name="T2"/>
                  <a:gd fmla="*/ 102 h 128" name="T3"/>
                  <a:gd fmla="*/ 2 w 126" name="T4"/>
                  <a:gd fmla="*/ 85 h 128" name="T5"/>
                  <a:gd fmla="*/ 14 w 126" name="T6"/>
                  <a:gd fmla="*/ 64 h 128" name="T7"/>
                  <a:gd fmla="*/ 0 w 126" name="T8"/>
                  <a:gd fmla="*/ 43 h 128" name="T9"/>
                  <a:gd fmla="*/ 32 w 126" name="T10"/>
                  <a:gd fmla="*/ 26 h 128" name="T11"/>
                  <a:gd fmla="*/ 46 w 126" name="T12"/>
                  <a:gd fmla="*/ 15 h 128" name="T13"/>
                  <a:gd fmla="*/ 53 w 126" name="T14"/>
                  <a:gd fmla="*/ 25 h 128" name="T15"/>
                  <a:gd fmla="*/ 36 w 126" name="T16"/>
                  <a:gd fmla="*/ 34 h 128" name="T17"/>
                  <a:gd fmla="*/ 17 w 126" name="T18"/>
                  <a:gd fmla="*/ 30 h 128" name="T19"/>
                  <a:gd fmla="*/ 23 w 126" name="T20"/>
                  <a:gd fmla="*/ 54 h 128" name="T21"/>
                  <a:gd fmla="*/ 22 w 126" name="T22"/>
                  <a:gd fmla="*/ 64 h 128" name="T23"/>
                  <a:gd fmla="*/ 23 w 126" name="T24"/>
                  <a:gd fmla="*/ 75 h 128" name="T25"/>
                  <a:gd fmla="*/ 19 w 126" name="T26"/>
                  <a:gd fmla="*/ 97 h 128" name="T27"/>
                  <a:gd fmla="*/ 36 w 126" name="T28"/>
                  <a:gd fmla="*/ 95 h 128" name="T29"/>
                  <a:gd fmla="*/ 53 w 126" name="T30"/>
                  <a:gd fmla="*/ 103 h 128" name="T31"/>
                  <a:gd fmla="*/ 70 w 126" name="T32"/>
                  <a:gd fmla="*/ 120 h 128" name="T33"/>
                  <a:gd fmla="*/ 77 w 126" name="T34"/>
                  <a:gd fmla="*/ 101 h 128" name="T35"/>
                  <a:gd fmla="*/ 89 w 126" name="T36"/>
                  <a:gd fmla="*/ 93 h 128" name="T37"/>
                  <a:gd fmla="*/ 114 w 126" name="T38"/>
                  <a:gd fmla="*/ 87 h 128" name="T39"/>
                  <a:gd fmla="*/ 101 w 126" name="T40"/>
                  <a:gd fmla="*/ 72 h 128" name="T41"/>
                  <a:gd fmla="*/ 101 w 126" name="T42"/>
                  <a:gd fmla="*/ 58 h 128" name="T43"/>
                  <a:gd fmla="*/ 116 w 126" name="T44"/>
                  <a:gd fmla="*/ 42 h 128" name="T45"/>
                  <a:gd fmla="*/ 90 w 126" name="T46"/>
                  <a:gd fmla="*/ 36 h 128" name="T47"/>
                  <a:gd fmla="*/ 77 w 126" name="T48"/>
                  <a:gd fmla="*/ 27 h 128" name="T49"/>
                  <a:gd fmla="*/ 71 w 126" name="T50"/>
                  <a:gd fmla="*/ 8 h 128" name="T51"/>
                  <a:gd fmla="*/ 50 w 126" name="T52"/>
                  <a:gd fmla="*/ 0 h 128" name="T53"/>
                  <a:gd fmla="*/ 82 w 126" name="T54"/>
                  <a:gd fmla="*/ 20 h 128" name="T55"/>
                  <a:gd fmla="*/ 113 w 126" name="T56"/>
                  <a:gd fmla="*/ 21 h 128" name="T57"/>
                  <a:gd fmla="*/ 110 w 126" name="T58"/>
                  <a:gd fmla="*/ 59 h 128" name="T59"/>
                  <a:gd fmla="*/ 109 w 126" name="T60"/>
                  <a:gd fmla="*/ 71 h 128" name="T61"/>
                  <a:gd fmla="*/ 111 w 126" name="T62"/>
                  <a:gd fmla="*/ 107 h 128" name="T63"/>
                  <a:gd fmla="*/ 82 w 126" name="T64"/>
                  <a:gd fmla="*/ 108 h 128" name="T6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b="b" l="0" r="r" t="0"/>
                <a:pathLst>
                  <a:path h="128" w="125">
                    <a:moveTo>
                      <a:pt x="76" y="128"/>
                    </a:moveTo>
                    <a:cubicBezTo>
                      <a:pt x="51" y="128"/>
                      <a:pt x="51" y="128"/>
                      <a:pt x="51" y="128"/>
                    </a:cubicBezTo>
                    <a:cubicBezTo>
                      <a:pt x="46" y="109"/>
                      <a:pt x="46" y="109"/>
                      <a:pt x="46" y="109"/>
                    </a:cubicBezTo>
                    <a:cubicBezTo>
                      <a:pt x="41" y="108"/>
                      <a:pt x="37" y="105"/>
                      <a:pt x="33" y="102"/>
                    </a:cubicBezTo>
                    <a:cubicBezTo>
                      <a:pt x="15" y="107"/>
                      <a:pt x="15" y="107"/>
                      <a:pt x="15" y="107"/>
                    </a:cubicBezTo>
                    <a:cubicBezTo>
                      <a:pt x="2" y="85"/>
                      <a:pt x="2" y="85"/>
                      <a:pt x="2" y="85"/>
                    </a:cubicBezTo>
                    <a:cubicBezTo>
                      <a:pt x="15" y="72"/>
                      <a:pt x="15" y="72"/>
                      <a:pt x="15" y="72"/>
                    </a:cubicBezTo>
                    <a:cubicBezTo>
                      <a:pt x="14" y="69"/>
                      <a:pt x="14" y="67"/>
                      <a:pt x="14" y="64"/>
                    </a:cubicBezTo>
                    <a:cubicBezTo>
                      <a:pt x="14" y="62"/>
                      <a:pt x="14" y="59"/>
                      <a:pt x="14" y="57"/>
                    </a:cubicBezTo>
                    <a:cubicBezTo>
                      <a:pt x="0" y="43"/>
                      <a:pt x="0" y="43"/>
                      <a:pt x="0" y="43"/>
                    </a:cubicBezTo>
                    <a:cubicBezTo>
                      <a:pt x="13" y="21"/>
                      <a:pt x="13" y="21"/>
                      <a:pt x="13" y="21"/>
                    </a:cubicBezTo>
                    <a:cubicBezTo>
                      <a:pt x="32" y="26"/>
                      <a:pt x="32" y="26"/>
                      <a:pt x="32" y="26"/>
                    </a:cubicBezTo>
                    <a:cubicBezTo>
                      <a:pt x="37" y="23"/>
                      <a:pt x="41" y="20"/>
                      <a:pt x="46" y="19"/>
                    </a:cubicBezTo>
                    <a:cubicBezTo>
                      <a:pt x="46" y="15"/>
                      <a:pt x="46" y="15"/>
                      <a:pt x="46" y="15"/>
                    </a:cubicBezTo>
                    <a:cubicBezTo>
                      <a:pt x="54" y="16"/>
                      <a:pt x="54" y="16"/>
                      <a:pt x="54" y="16"/>
                    </a:cubicBezTo>
                    <a:cubicBezTo>
                      <a:pt x="53" y="25"/>
                      <a:pt x="53" y="25"/>
                      <a:pt x="53" y="25"/>
                    </a:cubicBezTo>
                    <a:cubicBezTo>
                      <a:pt x="51" y="26"/>
                      <a:pt x="51" y="26"/>
                      <a:pt x="51" y="26"/>
                    </a:cubicBezTo>
                    <a:cubicBezTo>
                      <a:pt x="45" y="27"/>
                      <a:pt x="40" y="30"/>
                      <a:pt x="36" y="34"/>
                    </a:cubicBezTo>
                    <a:cubicBezTo>
                      <a:pt x="34" y="35"/>
                      <a:pt x="34" y="35"/>
                      <a:pt x="34" y="35"/>
                    </a:cubicBezTo>
                    <a:cubicBezTo>
                      <a:pt x="17" y="30"/>
                      <a:pt x="17" y="30"/>
                      <a:pt x="17" y="30"/>
                    </a:cubicBezTo>
                    <a:cubicBezTo>
                      <a:pt x="10" y="41"/>
                      <a:pt x="10" y="41"/>
                      <a:pt x="10" y="41"/>
                    </a:cubicBezTo>
                    <a:cubicBezTo>
                      <a:pt x="23" y="54"/>
                      <a:pt x="23" y="54"/>
                      <a:pt x="23" y="54"/>
                    </a:cubicBezTo>
                    <a:cubicBezTo>
                      <a:pt x="23" y="56"/>
                      <a:pt x="23" y="56"/>
                      <a:pt x="23" y="56"/>
                    </a:cubicBezTo>
                    <a:cubicBezTo>
                      <a:pt x="22" y="59"/>
                      <a:pt x="22" y="61"/>
                      <a:pt x="22" y="64"/>
                    </a:cubicBezTo>
                    <a:cubicBezTo>
                      <a:pt x="22" y="67"/>
                      <a:pt x="22" y="70"/>
                      <a:pt x="23" y="73"/>
                    </a:cubicBezTo>
                    <a:cubicBezTo>
                      <a:pt x="23" y="75"/>
                      <a:pt x="23" y="75"/>
                      <a:pt x="23" y="75"/>
                    </a:cubicBezTo>
                    <a:cubicBezTo>
                      <a:pt x="12" y="86"/>
                      <a:pt x="12" y="86"/>
                      <a:pt x="12" y="86"/>
                    </a:cubicBezTo>
                    <a:cubicBezTo>
                      <a:pt x="19" y="97"/>
                      <a:pt x="19" y="97"/>
                      <a:pt x="19" y="97"/>
                    </a:cubicBezTo>
                    <a:cubicBezTo>
                      <a:pt x="35" y="93"/>
                      <a:pt x="35" y="93"/>
                      <a:pt x="35" y="93"/>
                    </a:cubicBezTo>
                    <a:cubicBezTo>
                      <a:pt x="36" y="95"/>
                      <a:pt x="36" y="95"/>
                      <a:pt x="36" y="95"/>
                    </a:cubicBezTo>
                    <a:cubicBezTo>
                      <a:pt x="40" y="98"/>
                      <a:pt x="45" y="101"/>
                      <a:pt x="51" y="102"/>
                    </a:cubicBezTo>
                    <a:cubicBezTo>
                      <a:pt x="53" y="103"/>
                      <a:pt x="53" y="103"/>
                      <a:pt x="53" y="103"/>
                    </a:cubicBezTo>
                    <a:cubicBezTo>
                      <a:pt x="57" y="120"/>
                      <a:pt x="57" y="120"/>
                      <a:pt x="57" y="120"/>
                    </a:cubicBezTo>
                    <a:cubicBezTo>
                      <a:pt x="70" y="120"/>
                      <a:pt x="70" y="120"/>
                      <a:pt x="70" y="120"/>
                    </a:cubicBezTo>
                    <a:cubicBezTo>
                      <a:pt x="75" y="102"/>
                      <a:pt x="75" y="102"/>
                      <a:pt x="75" y="102"/>
                    </a:cubicBezTo>
                    <a:cubicBezTo>
                      <a:pt x="77" y="101"/>
                      <a:pt x="77" y="101"/>
                      <a:pt x="77" y="101"/>
                    </a:cubicBezTo>
                    <a:cubicBezTo>
                      <a:pt x="81" y="99"/>
                      <a:pt x="85" y="97"/>
                      <a:pt x="88" y="94"/>
                    </a:cubicBezTo>
                    <a:cubicBezTo>
                      <a:pt x="89" y="93"/>
                      <a:pt x="89" y="93"/>
                      <a:pt x="89" y="93"/>
                    </a:cubicBezTo>
                    <a:cubicBezTo>
                      <a:pt x="107" y="98"/>
                      <a:pt x="107" y="98"/>
                      <a:pt x="107" y="98"/>
                    </a:cubicBezTo>
                    <a:cubicBezTo>
                      <a:pt x="114" y="87"/>
                      <a:pt x="114" y="87"/>
                      <a:pt x="114" y="87"/>
                    </a:cubicBezTo>
                    <a:cubicBezTo>
                      <a:pt x="101" y="74"/>
                      <a:pt x="101" y="74"/>
                      <a:pt x="101" y="74"/>
                    </a:cubicBezTo>
                    <a:cubicBezTo>
                      <a:pt x="101" y="72"/>
                      <a:pt x="101" y="72"/>
                      <a:pt x="101" y="72"/>
                    </a:cubicBezTo>
                    <a:cubicBezTo>
                      <a:pt x="102" y="69"/>
                      <a:pt x="102" y="67"/>
                      <a:pt x="102" y="64"/>
                    </a:cubicBezTo>
                    <a:cubicBezTo>
                      <a:pt x="102" y="62"/>
                      <a:pt x="102" y="61"/>
                      <a:pt x="101" y="58"/>
                    </a:cubicBezTo>
                    <a:cubicBezTo>
                      <a:pt x="101" y="56"/>
                      <a:pt x="101" y="56"/>
                      <a:pt x="101" y="56"/>
                    </a:cubicBezTo>
                    <a:cubicBezTo>
                      <a:pt x="116" y="42"/>
                      <a:pt x="116" y="42"/>
                      <a:pt x="116" y="42"/>
                    </a:cubicBezTo>
                    <a:cubicBezTo>
                      <a:pt x="109" y="31"/>
                      <a:pt x="109" y="31"/>
                      <a:pt x="109" y="31"/>
                    </a:cubicBezTo>
                    <a:cubicBezTo>
                      <a:pt x="90" y="36"/>
                      <a:pt x="90" y="36"/>
                      <a:pt x="90" y="36"/>
                    </a:cubicBezTo>
                    <a:cubicBezTo>
                      <a:pt x="88" y="34"/>
                      <a:pt x="88" y="34"/>
                      <a:pt x="88" y="34"/>
                    </a:cubicBezTo>
                    <a:cubicBezTo>
                      <a:pt x="85" y="31"/>
                      <a:pt x="81" y="29"/>
                      <a:pt x="77" y="27"/>
                    </a:cubicBezTo>
                    <a:cubicBezTo>
                      <a:pt x="75" y="26"/>
                      <a:pt x="75" y="26"/>
                      <a:pt x="75" y="26"/>
                    </a:cubicBezTo>
                    <a:cubicBezTo>
                      <a:pt x="71" y="8"/>
                      <a:pt x="71" y="8"/>
                      <a:pt x="71" y="8"/>
                    </a:cubicBezTo>
                    <a:cubicBezTo>
                      <a:pt x="50" y="8"/>
                      <a:pt x="50" y="8"/>
                      <a:pt x="50" y="8"/>
                    </a:cubicBezTo>
                    <a:cubicBezTo>
                      <a:pt x="50" y="0"/>
                      <a:pt x="50" y="0"/>
                      <a:pt x="50" y="0"/>
                    </a:cubicBezTo>
                    <a:cubicBezTo>
                      <a:pt x="77" y="0"/>
                      <a:pt x="77" y="0"/>
                      <a:pt x="77" y="0"/>
                    </a:cubicBezTo>
                    <a:cubicBezTo>
                      <a:pt x="82" y="20"/>
                      <a:pt x="82" y="20"/>
                      <a:pt x="82" y="20"/>
                    </a:cubicBezTo>
                    <a:cubicBezTo>
                      <a:pt x="86" y="22"/>
                      <a:pt x="89" y="24"/>
                      <a:pt x="92" y="27"/>
                    </a:cubicBezTo>
                    <a:cubicBezTo>
                      <a:pt x="113" y="21"/>
                      <a:pt x="113" y="21"/>
                      <a:pt x="113" y="21"/>
                    </a:cubicBezTo>
                    <a:cubicBezTo>
                      <a:pt x="126" y="43"/>
                      <a:pt x="126" y="43"/>
                      <a:pt x="126" y="43"/>
                    </a:cubicBezTo>
                    <a:cubicBezTo>
                      <a:pt x="110" y="59"/>
                      <a:pt x="110" y="59"/>
                      <a:pt x="110" y="59"/>
                    </a:cubicBezTo>
                    <a:cubicBezTo>
                      <a:pt x="110" y="61"/>
                      <a:pt x="110" y="63"/>
                      <a:pt x="110" y="64"/>
                    </a:cubicBezTo>
                    <a:cubicBezTo>
                      <a:pt x="110" y="66"/>
                      <a:pt x="110" y="69"/>
                      <a:pt x="109" y="71"/>
                    </a:cubicBezTo>
                    <a:cubicBezTo>
                      <a:pt x="124" y="85"/>
                      <a:pt x="124" y="85"/>
                      <a:pt x="124" y="85"/>
                    </a:cubicBezTo>
                    <a:cubicBezTo>
                      <a:pt x="111" y="107"/>
                      <a:pt x="111" y="107"/>
                      <a:pt x="111" y="107"/>
                    </a:cubicBezTo>
                    <a:cubicBezTo>
                      <a:pt x="91" y="102"/>
                      <a:pt x="91" y="102"/>
                      <a:pt x="91" y="102"/>
                    </a:cubicBezTo>
                    <a:cubicBezTo>
                      <a:pt x="88" y="104"/>
                      <a:pt x="85" y="106"/>
                      <a:pt x="82" y="108"/>
                    </a:cubicBezTo>
                    <a:lnTo>
                      <a:pt x="76" y="128"/>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p>
            </p:txBody>
          </p:sp>
        </p:grpSp>
        <p:grpSp>
          <p:nvGrpSpPr>
            <p:cNvPr id="45" name="Group 21"/>
            <p:cNvGrpSpPr/>
            <p:nvPr/>
          </p:nvGrpSpPr>
          <p:grpSpPr>
            <a:xfrm>
              <a:off x="6752504" y="3995395"/>
              <a:ext cx="577040" cy="474201"/>
              <a:chOff x="10558463" y="4059238"/>
              <a:chExt cx="481012" cy="395287"/>
            </a:xfrm>
            <a:solidFill>
              <a:schemeClr val="bg2"/>
            </a:solidFill>
          </p:grpSpPr>
          <p:sp>
            <p:nvSpPr>
              <p:cNvPr id="46" name="Line 23"/>
              <p:cNvSpPr>
                <a:spLocks noChangeShapeType="1"/>
              </p:cNvSpPr>
              <p:nvPr/>
            </p:nvSpPr>
            <p:spPr bwMode="auto">
              <a:xfrm flipH="1">
                <a:off x="10663238" y="4376738"/>
                <a:ext cx="0" cy="0"/>
              </a:xfrm>
              <a:prstGeom prst="line">
                <a:avLst/>
              </a:prstGeom>
              <a:grpFill/>
              <a:ln cap="flat" w="30163">
                <a:solidFill>
                  <a:srgbClr val="4DFFBA"/>
                </a:solidFill>
                <a:prstDash val="solid"/>
                <a:miter lim="800000"/>
              </a:ln>
            </p:spPr>
            <p:txBody>
              <a:bodyPr anchor="t" anchorCtr="0" bIns="60960" compatLnSpc="1" lIns="121920" numCol="1" rIns="121920" tIns="60960" vert="horz" wrap="square"/>
              <a:lstStyle/>
              <a:p>
                <a:endParaRPr lang="en-US" sz="2400"/>
              </a:p>
            </p:txBody>
          </p:sp>
          <p:sp>
            <p:nvSpPr>
              <p:cNvPr id="47" name="Freeform 24"/>
              <p:cNvSpPr/>
              <p:nvPr/>
            </p:nvSpPr>
            <p:spPr bwMode="auto">
              <a:xfrm>
                <a:off x="10709275" y="4059238"/>
                <a:ext cx="330200" cy="331787"/>
              </a:xfrm>
              <a:custGeom>
                <a:gdLst>
                  <a:gd fmla="*/ 44 w 88" name="T0"/>
                  <a:gd fmla="*/ 88 h 88" name="T1"/>
                  <a:gd fmla="*/ 44 w 88" name="T2"/>
                  <a:gd fmla="*/ 80 h 88" name="T3"/>
                  <a:gd fmla="*/ 80 w 88" name="T4"/>
                  <a:gd fmla="*/ 44 h 88" name="T5"/>
                  <a:gd fmla="*/ 44 w 88" name="T6"/>
                  <a:gd fmla="*/ 8 h 88" name="T7"/>
                  <a:gd fmla="*/ 8 w 88" name="T8"/>
                  <a:gd fmla="*/ 41 h 88" name="T9"/>
                  <a:gd fmla="*/ 8 w 88" name="T10"/>
                  <a:gd fmla="*/ 43 h 88" name="T11"/>
                  <a:gd fmla="*/ 8 w 88" name="T12"/>
                  <a:gd fmla="*/ 44 h 88" name="T13"/>
                  <a:gd fmla="*/ 0 w 88" name="T14"/>
                  <a:gd fmla="*/ 44 h 88" name="T15"/>
                  <a:gd fmla="*/ 0 w 88" name="T16"/>
                  <a:gd fmla="*/ 43 h 88" name="T17"/>
                  <a:gd fmla="*/ 0 w 88" name="T18"/>
                  <a:gd fmla="*/ 40 h 88" name="T19"/>
                  <a:gd fmla="*/ 44 w 88" name="T20"/>
                  <a:gd fmla="*/ 0 h 88" name="T21"/>
                  <a:gd fmla="*/ 44 w 88" name="T22"/>
                  <a:gd fmla="*/ 0 h 88" name="T23"/>
                  <a:gd fmla="*/ 45 w 88" name="T24"/>
                  <a:gd fmla="*/ 0 h 88" name="T25"/>
                  <a:gd fmla="*/ 88 w 88" name="T26"/>
                  <a:gd fmla="*/ 44 h 88" name="T27"/>
                  <a:gd fmla="*/ 44 w 88" name="T28"/>
                  <a:gd fmla="*/ 88 h 8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8" w="88">
                    <a:moveTo>
                      <a:pt x="44" y="88"/>
                    </a:moveTo>
                    <a:cubicBezTo>
                      <a:pt x="44" y="80"/>
                      <a:pt x="44" y="80"/>
                      <a:pt x="44" y="80"/>
                    </a:cubicBezTo>
                    <a:cubicBezTo>
                      <a:pt x="64" y="80"/>
                      <a:pt x="80" y="64"/>
                      <a:pt x="80" y="44"/>
                    </a:cubicBezTo>
                    <a:cubicBezTo>
                      <a:pt x="80" y="24"/>
                      <a:pt x="64" y="8"/>
                      <a:pt x="44" y="8"/>
                    </a:cubicBezTo>
                    <a:cubicBezTo>
                      <a:pt x="26" y="8"/>
                      <a:pt x="10" y="22"/>
                      <a:pt x="8" y="41"/>
                    </a:cubicBezTo>
                    <a:cubicBezTo>
                      <a:pt x="8" y="41"/>
                      <a:pt x="8" y="42"/>
                      <a:pt x="8" y="43"/>
                    </a:cubicBezTo>
                    <a:cubicBezTo>
                      <a:pt x="8" y="43"/>
                      <a:pt x="8" y="44"/>
                      <a:pt x="8" y="44"/>
                    </a:cubicBezTo>
                    <a:cubicBezTo>
                      <a:pt x="0" y="44"/>
                      <a:pt x="0" y="44"/>
                      <a:pt x="0" y="44"/>
                    </a:cubicBezTo>
                    <a:cubicBezTo>
                      <a:pt x="0" y="44"/>
                      <a:pt x="0" y="43"/>
                      <a:pt x="0" y="43"/>
                    </a:cubicBezTo>
                    <a:cubicBezTo>
                      <a:pt x="0" y="42"/>
                      <a:pt x="0" y="41"/>
                      <a:pt x="0" y="40"/>
                    </a:cubicBezTo>
                    <a:cubicBezTo>
                      <a:pt x="2" y="18"/>
                      <a:pt x="21" y="0"/>
                      <a:pt x="44" y="0"/>
                    </a:cubicBezTo>
                    <a:cubicBezTo>
                      <a:pt x="44" y="0"/>
                      <a:pt x="44" y="0"/>
                      <a:pt x="44" y="0"/>
                    </a:cubicBezTo>
                    <a:cubicBezTo>
                      <a:pt x="45" y="0"/>
                      <a:pt x="45" y="0"/>
                      <a:pt x="45" y="0"/>
                    </a:cubicBezTo>
                    <a:cubicBezTo>
                      <a:pt x="69" y="0"/>
                      <a:pt x="88" y="20"/>
                      <a:pt x="88" y="44"/>
                    </a:cubicBezTo>
                    <a:cubicBezTo>
                      <a:pt x="88" y="68"/>
                      <a:pt x="68" y="88"/>
                      <a:pt x="44" y="88"/>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p>
            </p:txBody>
          </p:sp>
          <p:sp>
            <p:nvSpPr>
              <p:cNvPr id="48" name="Freeform 25"/>
              <p:cNvSpPr/>
              <p:nvPr/>
            </p:nvSpPr>
            <p:spPr bwMode="auto">
              <a:xfrm>
                <a:off x="10769600" y="4119563"/>
                <a:ext cx="104775" cy="106362"/>
              </a:xfrm>
              <a:custGeom>
                <a:gdLst>
                  <a:gd fmla="*/ 8 w 28" name="T0"/>
                  <a:gd fmla="*/ 28 h 28" name="T1"/>
                  <a:gd fmla="*/ 0 w 28" name="T2"/>
                  <a:gd fmla="*/ 28 h 28" name="T3"/>
                  <a:gd fmla="*/ 0 w 28" name="T4"/>
                  <a:gd fmla="*/ 26 h 28" name="T5"/>
                  <a:gd fmla="*/ 0 w 28" name="T6"/>
                  <a:gd fmla="*/ 26 h 28" name="T7"/>
                  <a:gd fmla="*/ 0 w 28" name="T8"/>
                  <a:gd fmla="*/ 25 h 28" name="T9"/>
                  <a:gd fmla="*/ 28 w 28" name="T10"/>
                  <a:gd fmla="*/ 0 h 28" name="T11"/>
                  <a:gd fmla="*/ 28 w 28" name="T12"/>
                  <a:gd fmla="*/ 8 h 28" name="T13"/>
                  <a:gd fmla="*/ 8 w 28" name="T14"/>
                  <a:gd fmla="*/ 26 h 28" name="T15"/>
                  <a:gd fmla="*/ 8 w 28" name="T16"/>
                  <a:gd fmla="*/ 28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28">
                    <a:moveTo>
                      <a:pt x="8" y="28"/>
                    </a:moveTo>
                    <a:cubicBezTo>
                      <a:pt x="0" y="28"/>
                      <a:pt x="0" y="28"/>
                      <a:pt x="0" y="28"/>
                    </a:cubicBezTo>
                    <a:cubicBezTo>
                      <a:pt x="0" y="27"/>
                      <a:pt x="0" y="27"/>
                      <a:pt x="0" y="26"/>
                    </a:cubicBezTo>
                    <a:cubicBezTo>
                      <a:pt x="0" y="26"/>
                      <a:pt x="0" y="26"/>
                      <a:pt x="0" y="26"/>
                    </a:cubicBezTo>
                    <a:cubicBezTo>
                      <a:pt x="0" y="25"/>
                      <a:pt x="0" y="25"/>
                      <a:pt x="0" y="25"/>
                    </a:cubicBezTo>
                    <a:cubicBezTo>
                      <a:pt x="1" y="12"/>
                      <a:pt x="14" y="0"/>
                      <a:pt x="28" y="0"/>
                    </a:cubicBezTo>
                    <a:cubicBezTo>
                      <a:pt x="28" y="8"/>
                      <a:pt x="28" y="8"/>
                      <a:pt x="28" y="8"/>
                    </a:cubicBezTo>
                    <a:cubicBezTo>
                      <a:pt x="18" y="8"/>
                      <a:pt x="9" y="16"/>
                      <a:pt x="8" y="26"/>
                    </a:cubicBezTo>
                    <a:cubicBezTo>
                      <a:pt x="8" y="27"/>
                      <a:pt x="8" y="27"/>
                      <a:pt x="8" y="28"/>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p>
            </p:txBody>
          </p:sp>
          <p:sp>
            <p:nvSpPr>
              <p:cNvPr id="49" name="Freeform 26"/>
              <p:cNvSpPr/>
              <p:nvPr/>
            </p:nvSpPr>
            <p:spPr bwMode="auto">
              <a:xfrm>
                <a:off x="10558463" y="4149725"/>
                <a:ext cx="165100" cy="241300"/>
              </a:xfrm>
              <a:custGeom>
                <a:gdLst>
                  <a:gd fmla="*/ 44 w 44" name="T0"/>
                  <a:gd fmla="*/ 64 h 64" name="T1"/>
                  <a:gd fmla="*/ 32 w 44" name="T2"/>
                  <a:gd fmla="*/ 64 h 64" name="T3"/>
                  <a:gd fmla="*/ 0 w 44" name="T4"/>
                  <a:gd fmla="*/ 32 h 64" name="T5"/>
                  <a:gd fmla="*/ 32 w 44" name="T6"/>
                  <a:gd fmla="*/ 0 h 64" name="T7"/>
                  <a:gd fmla="*/ 32 w 44" name="T8"/>
                  <a:gd fmla="*/ 8 h 64" name="T9"/>
                  <a:gd fmla="*/ 8 w 44" name="T10"/>
                  <a:gd fmla="*/ 32 h 64" name="T11"/>
                  <a:gd fmla="*/ 32 w 44" name="T12"/>
                  <a:gd fmla="*/ 56 h 64" name="T13"/>
                  <a:gd fmla="*/ 44 w 44" name="T14"/>
                  <a:gd fmla="*/ 56 h 64" name="T15"/>
                  <a:gd fmla="*/ 44 w 44" name="T16"/>
                  <a:gd fmla="*/ 64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4">
                    <a:moveTo>
                      <a:pt x="44" y="64"/>
                    </a:moveTo>
                    <a:cubicBezTo>
                      <a:pt x="32" y="64"/>
                      <a:pt x="32" y="64"/>
                      <a:pt x="32" y="64"/>
                    </a:cubicBezTo>
                    <a:cubicBezTo>
                      <a:pt x="14" y="64"/>
                      <a:pt x="0" y="50"/>
                      <a:pt x="0" y="32"/>
                    </a:cubicBezTo>
                    <a:cubicBezTo>
                      <a:pt x="0" y="14"/>
                      <a:pt x="14" y="0"/>
                      <a:pt x="32" y="0"/>
                    </a:cubicBezTo>
                    <a:cubicBezTo>
                      <a:pt x="32" y="8"/>
                      <a:pt x="32" y="8"/>
                      <a:pt x="32" y="8"/>
                    </a:cubicBezTo>
                    <a:cubicBezTo>
                      <a:pt x="19" y="8"/>
                      <a:pt x="8" y="19"/>
                      <a:pt x="8" y="32"/>
                    </a:cubicBezTo>
                    <a:cubicBezTo>
                      <a:pt x="8" y="45"/>
                      <a:pt x="19" y="56"/>
                      <a:pt x="32" y="56"/>
                    </a:cubicBezTo>
                    <a:cubicBezTo>
                      <a:pt x="44" y="56"/>
                      <a:pt x="44" y="56"/>
                      <a:pt x="44" y="56"/>
                    </a:cubicBezTo>
                    <a:lnTo>
                      <a:pt x="44" y="6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p>
            </p:txBody>
          </p:sp>
          <p:sp>
            <p:nvSpPr>
              <p:cNvPr id="50" name="Rectangle 27"/>
              <p:cNvSpPr>
                <a:spLocks noChangeArrowheads="1"/>
              </p:cNvSpPr>
              <p:nvPr/>
            </p:nvSpPr>
            <p:spPr bwMode="auto">
              <a:xfrm>
                <a:off x="10783888" y="4316413"/>
                <a:ext cx="30162" cy="1206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lang="en-US" sz="2400"/>
              </a:p>
            </p:txBody>
          </p:sp>
          <p:sp>
            <p:nvSpPr>
              <p:cNvPr id="51" name="Freeform 28"/>
              <p:cNvSpPr/>
              <p:nvPr/>
            </p:nvSpPr>
            <p:spPr bwMode="auto">
              <a:xfrm>
                <a:off x="10742613" y="4379913"/>
                <a:ext cx="112712" cy="74612"/>
              </a:xfrm>
              <a:custGeom>
                <a:gdLst>
                  <a:gd fmla="*/ 36 w 71" name="T0"/>
                  <a:gd fmla="*/ 47 h 47" name="T1"/>
                  <a:gd fmla="*/ 0 w 71" name="T2"/>
                  <a:gd fmla="*/ 14 h 47" name="T3"/>
                  <a:gd fmla="*/ 14 w 71" name="T4"/>
                  <a:gd fmla="*/ 0 h 47" name="T5"/>
                  <a:gd fmla="*/ 36 w 71" name="T6"/>
                  <a:gd fmla="*/ 21 h 47" name="T7"/>
                  <a:gd fmla="*/ 57 w 71" name="T8"/>
                  <a:gd fmla="*/ 0 h 47" name="T9"/>
                  <a:gd fmla="*/ 71 w 71" name="T10"/>
                  <a:gd fmla="*/ 14 h 47" name="T11"/>
                  <a:gd fmla="*/ 36 w 71" name="T12"/>
                  <a:gd fmla="*/ 47 h 47" name="T13"/>
                </a:gdLst>
                <a:cxnLst>
                  <a:cxn ang="0">
                    <a:pos x="T0" y="T1"/>
                  </a:cxn>
                  <a:cxn ang="0">
                    <a:pos x="T2" y="T3"/>
                  </a:cxn>
                  <a:cxn ang="0">
                    <a:pos x="T4" y="T5"/>
                  </a:cxn>
                  <a:cxn ang="0">
                    <a:pos x="T6" y="T7"/>
                  </a:cxn>
                  <a:cxn ang="0">
                    <a:pos x="T8" y="T9"/>
                  </a:cxn>
                  <a:cxn ang="0">
                    <a:pos x="T10" y="T11"/>
                  </a:cxn>
                  <a:cxn ang="0">
                    <a:pos x="T12" y="T13"/>
                  </a:cxn>
                </a:cxnLst>
                <a:rect b="b" l="0" r="r" t="0"/>
                <a:pathLst>
                  <a:path h="47" w="71">
                    <a:moveTo>
                      <a:pt x="36" y="47"/>
                    </a:moveTo>
                    <a:lnTo>
                      <a:pt x="0" y="14"/>
                    </a:lnTo>
                    <a:lnTo>
                      <a:pt x="14" y="0"/>
                    </a:lnTo>
                    <a:lnTo>
                      <a:pt x="36" y="21"/>
                    </a:lnTo>
                    <a:lnTo>
                      <a:pt x="57" y="0"/>
                    </a:lnTo>
                    <a:lnTo>
                      <a:pt x="71" y="14"/>
                    </a:lnTo>
                    <a:lnTo>
                      <a:pt x="36" y="47"/>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p>
            </p:txBody>
          </p:sp>
        </p:grpSp>
        <p:grpSp>
          <p:nvGrpSpPr>
            <p:cNvPr id="53" name="Group 28"/>
            <p:cNvGrpSpPr/>
            <p:nvPr/>
          </p:nvGrpSpPr>
          <p:grpSpPr>
            <a:xfrm>
              <a:off x="8786525" y="2724402"/>
              <a:ext cx="578944" cy="453253"/>
              <a:chOff x="9323388" y="4059238"/>
              <a:chExt cx="482599" cy="377825"/>
            </a:xfrm>
            <a:solidFill>
              <a:schemeClr val="bg2"/>
            </a:solidFill>
          </p:grpSpPr>
          <p:sp>
            <p:nvSpPr>
              <p:cNvPr id="54" name="Line 29"/>
              <p:cNvSpPr>
                <a:spLocks noChangeShapeType="1"/>
              </p:cNvSpPr>
              <p:nvPr/>
            </p:nvSpPr>
            <p:spPr bwMode="auto">
              <a:xfrm flipH="1">
                <a:off x="9428163" y="4376738"/>
                <a:ext cx="0" cy="0"/>
              </a:xfrm>
              <a:prstGeom prst="line">
                <a:avLst/>
              </a:prstGeom>
              <a:grpFill/>
              <a:ln cap="flat" w="30163">
                <a:solidFill>
                  <a:srgbClr val="4DFFBA"/>
                </a:solidFill>
                <a:prstDash val="solid"/>
                <a:miter lim="800000"/>
              </a:ln>
            </p:spPr>
            <p:txBody>
              <a:bodyPr anchor="t" anchorCtr="0" bIns="60960" compatLnSpc="1" lIns="121920" numCol="1" rIns="121920" tIns="60960" vert="horz" wrap="square"/>
              <a:lstStyle/>
              <a:p>
                <a:endParaRPr lang="en-US" sz="2400"/>
              </a:p>
            </p:txBody>
          </p:sp>
          <p:sp>
            <p:nvSpPr>
              <p:cNvPr id="55" name="Freeform 30"/>
              <p:cNvSpPr/>
              <p:nvPr/>
            </p:nvSpPr>
            <p:spPr bwMode="auto">
              <a:xfrm>
                <a:off x="9474200" y="4059238"/>
                <a:ext cx="331787" cy="331787"/>
              </a:xfrm>
              <a:custGeom>
                <a:gdLst>
                  <a:gd fmla="*/ 44 w 88" name="T0"/>
                  <a:gd fmla="*/ 88 h 88" name="T1"/>
                  <a:gd fmla="*/ 44 w 88" name="T2"/>
                  <a:gd fmla="*/ 80 h 88" name="T3"/>
                  <a:gd fmla="*/ 80 w 88" name="T4"/>
                  <a:gd fmla="*/ 44 h 88" name="T5"/>
                  <a:gd fmla="*/ 44 w 88" name="T6"/>
                  <a:gd fmla="*/ 8 h 88" name="T7"/>
                  <a:gd fmla="*/ 8 w 88" name="T8"/>
                  <a:gd fmla="*/ 41 h 88" name="T9"/>
                  <a:gd fmla="*/ 8 w 88" name="T10"/>
                  <a:gd fmla="*/ 43 h 88" name="T11"/>
                  <a:gd fmla="*/ 8 w 88" name="T12"/>
                  <a:gd fmla="*/ 44 h 88" name="T13"/>
                  <a:gd fmla="*/ 0 w 88" name="T14"/>
                  <a:gd fmla="*/ 44 h 88" name="T15"/>
                  <a:gd fmla="*/ 0 w 88" name="T16"/>
                  <a:gd fmla="*/ 43 h 88" name="T17"/>
                  <a:gd fmla="*/ 0 w 88" name="T18"/>
                  <a:gd fmla="*/ 40 h 88" name="T19"/>
                  <a:gd fmla="*/ 44 w 88" name="T20"/>
                  <a:gd fmla="*/ 0 h 88" name="T21"/>
                  <a:gd fmla="*/ 44 w 88" name="T22"/>
                  <a:gd fmla="*/ 0 h 88" name="T23"/>
                  <a:gd fmla="*/ 45 w 88" name="T24"/>
                  <a:gd fmla="*/ 0 h 88" name="T25"/>
                  <a:gd fmla="*/ 88 w 88" name="T26"/>
                  <a:gd fmla="*/ 44 h 88" name="T27"/>
                  <a:gd fmla="*/ 44 w 88" name="T28"/>
                  <a:gd fmla="*/ 88 h 8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88" w="88">
                    <a:moveTo>
                      <a:pt x="44" y="88"/>
                    </a:moveTo>
                    <a:cubicBezTo>
                      <a:pt x="44" y="80"/>
                      <a:pt x="44" y="80"/>
                      <a:pt x="44" y="80"/>
                    </a:cubicBezTo>
                    <a:cubicBezTo>
                      <a:pt x="64" y="80"/>
                      <a:pt x="80" y="64"/>
                      <a:pt x="80" y="44"/>
                    </a:cubicBezTo>
                    <a:cubicBezTo>
                      <a:pt x="80" y="24"/>
                      <a:pt x="64" y="8"/>
                      <a:pt x="44" y="8"/>
                    </a:cubicBezTo>
                    <a:cubicBezTo>
                      <a:pt x="26" y="8"/>
                      <a:pt x="10" y="22"/>
                      <a:pt x="8" y="41"/>
                    </a:cubicBezTo>
                    <a:cubicBezTo>
                      <a:pt x="8" y="41"/>
                      <a:pt x="8" y="42"/>
                      <a:pt x="8" y="43"/>
                    </a:cubicBezTo>
                    <a:cubicBezTo>
                      <a:pt x="8" y="43"/>
                      <a:pt x="8" y="44"/>
                      <a:pt x="8" y="44"/>
                    </a:cubicBezTo>
                    <a:cubicBezTo>
                      <a:pt x="0" y="44"/>
                      <a:pt x="0" y="44"/>
                      <a:pt x="0" y="44"/>
                    </a:cubicBezTo>
                    <a:cubicBezTo>
                      <a:pt x="0" y="44"/>
                      <a:pt x="0" y="43"/>
                      <a:pt x="0" y="43"/>
                    </a:cubicBezTo>
                    <a:cubicBezTo>
                      <a:pt x="0" y="42"/>
                      <a:pt x="0" y="41"/>
                      <a:pt x="0" y="40"/>
                    </a:cubicBezTo>
                    <a:cubicBezTo>
                      <a:pt x="2" y="18"/>
                      <a:pt x="21" y="0"/>
                      <a:pt x="44" y="0"/>
                    </a:cubicBezTo>
                    <a:cubicBezTo>
                      <a:pt x="44" y="0"/>
                      <a:pt x="44" y="0"/>
                      <a:pt x="44" y="0"/>
                    </a:cubicBezTo>
                    <a:cubicBezTo>
                      <a:pt x="45" y="0"/>
                      <a:pt x="45" y="0"/>
                      <a:pt x="45" y="0"/>
                    </a:cubicBezTo>
                    <a:cubicBezTo>
                      <a:pt x="69" y="0"/>
                      <a:pt x="88" y="20"/>
                      <a:pt x="88" y="44"/>
                    </a:cubicBezTo>
                    <a:cubicBezTo>
                      <a:pt x="88" y="68"/>
                      <a:pt x="68" y="88"/>
                      <a:pt x="44" y="88"/>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p>
            </p:txBody>
          </p:sp>
          <p:sp>
            <p:nvSpPr>
              <p:cNvPr id="56" name="Freeform 31"/>
              <p:cNvSpPr/>
              <p:nvPr/>
            </p:nvSpPr>
            <p:spPr bwMode="auto">
              <a:xfrm>
                <a:off x="9534525" y="4119563"/>
                <a:ext cx="104775" cy="106362"/>
              </a:xfrm>
              <a:custGeom>
                <a:gdLst>
                  <a:gd fmla="*/ 8 w 28" name="T0"/>
                  <a:gd fmla="*/ 28 h 28" name="T1"/>
                  <a:gd fmla="*/ 0 w 28" name="T2"/>
                  <a:gd fmla="*/ 28 h 28" name="T3"/>
                  <a:gd fmla="*/ 0 w 28" name="T4"/>
                  <a:gd fmla="*/ 26 h 28" name="T5"/>
                  <a:gd fmla="*/ 0 w 28" name="T6"/>
                  <a:gd fmla="*/ 26 h 28" name="T7"/>
                  <a:gd fmla="*/ 0 w 28" name="T8"/>
                  <a:gd fmla="*/ 25 h 28" name="T9"/>
                  <a:gd fmla="*/ 28 w 28" name="T10"/>
                  <a:gd fmla="*/ 0 h 28" name="T11"/>
                  <a:gd fmla="*/ 28 w 28" name="T12"/>
                  <a:gd fmla="*/ 8 h 28" name="T13"/>
                  <a:gd fmla="*/ 8 w 28" name="T14"/>
                  <a:gd fmla="*/ 26 h 28" name="T15"/>
                  <a:gd fmla="*/ 8 w 28" name="T16"/>
                  <a:gd fmla="*/ 28 h 28"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28" w="28">
                    <a:moveTo>
                      <a:pt x="8" y="28"/>
                    </a:moveTo>
                    <a:cubicBezTo>
                      <a:pt x="0" y="28"/>
                      <a:pt x="0" y="28"/>
                      <a:pt x="0" y="28"/>
                    </a:cubicBezTo>
                    <a:cubicBezTo>
                      <a:pt x="0" y="27"/>
                      <a:pt x="0" y="27"/>
                      <a:pt x="0" y="26"/>
                    </a:cubicBezTo>
                    <a:cubicBezTo>
                      <a:pt x="0" y="26"/>
                      <a:pt x="0" y="26"/>
                      <a:pt x="0" y="26"/>
                    </a:cubicBezTo>
                    <a:cubicBezTo>
                      <a:pt x="0" y="25"/>
                      <a:pt x="0" y="25"/>
                      <a:pt x="0" y="25"/>
                    </a:cubicBezTo>
                    <a:cubicBezTo>
                      <a:pt x="1" y="12"/>
                      <a:pt x="14" y="0"/>
                      <a:pt x="28" y="0"/>
                    </a:cubicBezTo>
                    <a:cubicBezTo>
                      <a:pt x="28" y="8"/>
                      <a:pt x="28" y="8"/>
                      <a:pt x="28" y="8"/>
                    </a:cubicBezTo>
                    <a:cubicBezTo>
                      <a:pt x="18" y="8"/>
                      <a:pt x="9" y="16"/>
                      <a:pt x="8" y="26"/>
                    </a:cubicBezTo>
                    <a:cubicBezTo>
                      <a:pt x="8" y="27"/>
                      <a:pt x="8" y="27"/>
                      <a:pt x="8" y="28"/>
                    </a:cubicBez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p>
            </p:txBody>
          </p:sp>
          <p:sp>
            <p:nvSpPr>
              <p:cNvPr id="57" name="Freeform 32"/>
              <p:cNvSpPr/>
              <p:nvPr/>
            </p:nvSpPr>
            <p:spPr bwMode="auto">
              <a:xfrm>
                <a:off x="9323388" y="4149725"/>
                <a:ext cx="165100" cy="241300"/>
              </a:xfrm>
              <a:custGeom>
                <a:gdLst>
                  <a:gd fmla="*/ 44 w 44" name="T0"/>
                  <a:gd fmla="*/ 64 h 64" name="T1"/>
                  <a:gd fmla="*/ 32 w 44" name="T2"/>
                  <a:gd fmla="*/ 64 h 64" name="T3"/>
                  <a:gd fmla="*/ 0 w 44" name="T4"/>
                  <a:gd fmla="*/ 32 h 64" name="T5"/>
                  <a:gd fmla="*/ 32 w 44" name="T6"/>
                  <a:gd fmla="*/ 0 h 64" name="T7"/>
                  <a:gd fmla="*/ 32 w 44" name="T8"/>
                  <a:gd fmla="*/ 8 h 64" name="T9"/>
                  <a:gd fmla="*/ 8 w 44" name="T10"/>
                  <a:gd fmla="*/ 32 h 64" name="T11"/>
                  <a:gd fmla="*/ 32 w 44" name="T12"/>
                  <a:gd fmla="*/ 56 h 64" name="T13"/>
                  <a:gd fmla="*/ 44 w 44" name="T14"/>
                  <a:gd fmla="*/ 56 h 64" name="T15"/>
                  <a:gd fmla="*/ 44 w 44" name="T16"/>
                  <a:gd fmla="*/ 64 h 64"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64" w="44">
                    <a:moveTo>
                      <a:pt x="44" y="64"/>
                    </a:moveTo>
                    <a:cubicBezTo>
                      <a:pt x="32" y="64"/>
                      <a:pt x="32" y="64"/>
                      <a:pt x="32" y="64"/>
                    </a:cubicBezTo>
                    <a:cubicBezTo>
                      <a:pt x="14" y="64"/>
                      <a:pt x="0" y="50"/>
                      <a:pt x="0" y="32"/>
                    </a:cubicBezTo>
                    <a:cubicBezTo>
                      <a:pt x="0" y="14"/>
                      <a:pt x="14" y="0"/>
                      <a:pt x="32" y="0"/>
                    </a:cubicBezTo>
                    <a:cubicBezTo>
                      <a:pt x="32" y="8"/>
                      <a:pt x="32" y="8"/>
                      <a:pt x="32" y="8"/>
                    </a:cubicBezTo>
                    <a:cubicBezTo>
                      <a:pt x="19" y="8"/>
                      <a:pt x="8" y="19"/>
                      <a:pt x="8" y="32"/>
                    </a:cubicBezTo>
                    <a:cubicBezTo>
                      <a:pt x="8" y="45"/>
                      <a:pt x="19" y="56"/>
                      <a:pt x="32" y="56"/>
                    </a:cubicBezTo>
                    <a:cubicBezTo>
                      <a:pt x="44" y="56"/>
                      <a:pt x="44" y="56"/>
                      <a:pt x="44" y="56"/>
                    </a:cubicBezTo>
                    <a:lnTo>
                      <a:pt x="44" y="64"/>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p>
            </p:txBody>
          </p:sp>
          <p:sp>
            <p:nvSpPr>
              <p:cNvPr id="58" name="Rectangle 33"/>
              <p:cNvSpPr>
                <a:spLocks noChangeArrowheads="1"/>
              </p:cNvSpPr>
              <p:nvPr/>
            </p:nvSpPr>
            <p:spPr bwMode="auto">
              <a:xfrm>
                <a:off x="9548813" y="4316413"/>
                <a:ext cx="30162" cy="12065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60960" compatLnSpc="1" lIns="121920" numCol="1" rIns="121920" tIns="60960" vert="horz" wrap="square"/>
              <a:lstStyle/>
              <a:p>
                <a:endParaRPr lang="en-US" sz="2400"/>
              </a:p>
            </p:txBody>
          </p:sp>
          <p:sp>
            <p:nvSpPr>
              <p:cNvPr id="59" name="Freeform 34"/>
              <p:cNvSpPr/>
              <p:nvPr/>
            </p:nvSpPr>
            <p:spPr bwMode="auto">
              <a:xfrm>
                <a:off x="9507538" y="4297363"/>
                <a:ext cx="112712" cy="74612"/>
              </a:xfrm>
              <a:custGeom>
                <a:gdLst>
                  <a:gd fmla="*/ 57 w 71" name="T0"/>
                  <a:gd fmla="*/ 47 h 47" name="T1"/>
                  <a:gd fmla="*/ 36 w 71" name="T2"/>
                  <a:gd fmla="*/ 26 h 47" name="T3"/>
                  <a:gd fmla="*/ 14 w 71" name="T4"/>
                  <a:gd fmla="*/ 47 h 47" name="T5"/>
                  <a:gd fmla="*/ 0 w 71" name="T6"/>
                  <a:gd fmla="*/ 33 h 47" name="T7"/>
                  <a:gd fmla="*/ 36 w 71" name="T8"/>
                  <a:gd fmla="*/ 0 h 47" name="T9"/>
                  <a:gd fmla="*/ 71 w 71" name="T10"/>
                  <a:gd fmla="*/ 33 h 47" name="T11"/>
                  <a:gd fmla="*/ 57 w 71" name="T12"/>
                  <a:gd fmla="*/ 47 h 47" name="T13"/>
                </a:gdLst>
                <a:cxnLst>
                  <a:cxn ang="0">
                    <a:pos x="T0" y="T1"/>
                  </a:cxn>
                  <a:cxn ang="0">
                    <a:pos x="T2" y="T3"/>
                  </a:cxn>
                  <a:cxn ang="0">
                    <a:pos x="T4" y="T5"/>
                  </a:cxn>
                  <a:cxn ang="0">
                    <a:pos x="T6" y="T7"/>
                  </a:cxn>
                  <a:cxn ang="0">
                    <a:pos x="T8" y="T9"/>
                  </a:cxn>
                  <a:cxn ang="0">
                    <a:pos x="T10" y="T11"/>
                  </a:cxn>
                  <a:cxn ang="0">
                    <a:pos x="T12" y="T13"/>
                  </a:cxn>
                </a:cxnLst>
                <a:rect b="b" l="0" r="r" t="0"/>
                <a:pathLst>
                  <a:path h="47" w="71">
                    <a:moveTo>
                      <a:pt x="57" y="47"/>
                    </a:moveTo>
                    <a:lnTo>
                      <a:pt x="36" y="26"/>
                    </a:lnTo>
                    <a:lnTo>
                      <a:pt x="14" y="47"/>
                    </a:lnTo>
                    <a:lnTo>
                      <a:pt x="0" y="33"/>
                    </a:lnTo>
                    <a:lnTo>
                      <a:pt x="36" y="0"/>
                    </a:lnTo>
                    <a:lnTo>
                      <a:pt x="71" y="33"/>
                    </a:lnTo>
                    <a:lnTo>
                      <a:pt x="57" y="47"/>
                    </a:lnTo>
                    <a:close/>
                  </a:path>
                </a:pathLst>
              </a:custGeom>
              <a:grpFill/>
              <a:ln>
                <a:noFill/>
              </a:ln>
              <a:extLst>
                <a:ext uri="{91240B29-F687-4F45-9708-019B960494DF}">
                  <a14:hiddenLine w="9525">
                    <a:solidFill>
                      <a:srgbClr val="000000"/>
                    </a:solidFill>
                    <a:round/>
                  </a14:hiddenLine>
                </a:ext>
              </a:extLst>
            </p:spPr>
            <p:txBody>
              <a:bodyPr anchor="t" anchorCtr="0" bIns="60960" compatLnSpc="1" lIns="121920" numCol="1" rIns="121920" tIns="60960" vert="horz" wrap="square"/>
              <a:lstStyle/>
              <a:p>
                <a:endParaRPr lang="en-US" sz="2400"/>
              </a:p>
            </p:txBody>
          </p:sp>
        </p:grpSp>
        <p:sp>
          <p:nvSpPr>
            <p:cNvPr id="60" name="文本框 59"/>
            <p:cNvSpPr txBox="1"/>
            <p:nvPr/>
          </p:nvSpPr>
          <p:spPr>
            <a:xfrm>
              <a:off x="6776981" y="5204706"/>
              <a:ext cx="1446762" cy="359768"/>
            </a:xfrm>
            <a:prstGeom prst="rect">
              <a:avLst/>
            </a:prstGeom>
            <a:noFill/>
          </p:spPr>
          <p:txBody>
            <a:bodyPr rtlCol="0" wrap="squar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rPr>
                <a:t>KEY WORD</a:t>
              </a:r>
            </a:p>
          </p:txBody>
        </p:sp>
        <p:sp>
          <p:nvSpPr>
            <p:cNvPr id="61" name="文本框 60"/>
            <p:cNvSpPr txBox="1"/>
            <p:nvPr/>
          </p:nvSpPr>
          <p:spPr>
            <a:xfrm rot="3452008">
              <a:off x="9194849" y="4219229"/>
              <a:ext cx="1446762" cy="359768"/>
            </a:xfrm>
            <a:prstGeom prst="rect">
              <a:avLst/>
            </a:prstGeom>
            <a:noFill/>
          </p:spPr>
          <p:txBody>
            <a:bodyPr rtlCol="0" wrap="squar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rPr>
                <a:t>KEY WORD</a:t>
              </a:r>
            </a:p>
          </p:txBody>
        </p:sp>
        <p:sp>
          <p:nvSpPr>
            <p:cNvPr id="62" name="文本框 61"/>
            <p:cNvSpPr txBox="1"/>
            <p:nvPr/>
          </p:nvSpPr>
          <p:spPr>
            <a:xfrm rot="18173976">
              <a:off x="7092058" y="2613620"/>
              <a:ext cx="1446762" cy="359768"/>
            </a:xfrm>
            <a:prstGeom prst="rect">
              <a:avLst/>
            </a:prstGeom>
            <a:noFill/>
          </p:spPr>
          <p:txBody>
            <a:bodyPr rtlCol="0" wrap="square">
              <a:spAutoFit/>
            </a:bodyPr>
            <a:lstStyle/>
            <a:p>
              <a:pPr algn="ctr"/>
              <a:r>
                <a:rPr altLang="zh-CN" b="1" lang="en-US" sz="1600">
                  <a:solidFill>
                    <a:schemeClr val="bg1"/>
                  </a:solidFill>
                  <a:latin charset="-122" panose="020b0503020204020204" pitchFamily="34" typeface="微软雅黑"/>
                  <a:ea charset="-122" panose="020b0503020204020204" pitchFamily="34" typeface="微软雅黑"/>
                </a:rPr>
                <a:t>KEY WORD</a:t>
              </a:r>
            </a:p>
          </p:txBody>
        </p:sp>
      </p:grpSp>
      <p:sp>
        <p:nvSpPr>
          <p:cNvPr id="63" name="Rectangle 11"/>
          <p:cNvSpPr/>
          <p:nvPr/>
        </p:nvSpPr>
        <p:spPr>
          <a:xfrm>
            <a:off x="1970054" y="2695809"/>
            <a:ext cx="3161227" cy="548640"/>
          </a:xfrm>
          <a:prstGeom prst="rect">
            <a:avLst/>
          </a:prstGeom>
        </p:spPr>
        <p:txBody>
          <a:bodyPr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64" name="Rectangle 11"/>
          <p:cNvSpPr/>
          <p:nvPr/>
        </p:nvSpPr>
        <p:spPr>
          <a:xfrm>
            <a:off x="1970055" y="2391907"/>
            <a:ext cx="1349581" cy="396240"/>
          </a:xfrm>
          <a:prstGeom prst="rect">
            <a:avLst/>
          </a:prstGeom>
        </p:spPr>
        <p:txBody>
          <a:bodyPr wrap="square">
            <a:spAutoFit/>
          </a:bodyPr>
          <a:lstStyle/>
          <a:p>
            <a:pPr>
              <a:lnSpc>
                <a:spcPct val="125000"/>
              </a:lnSpc>
            </a:pPr>
            <a:r>
              <a:rPr altLang="en-US" b="1" lang="zh-CN" sz="1600">
                <a:solidFill>
                  <a:schemeClr val="tx1">
                    <a:lumMod val="75000"/>
                    <a:lumOff val="25000"/>
                  </a:schemeClr>
                </a:solidFill>
                <a:latin charset="-122" panose="02010609060101010101" typeface="仿宋"/>
                <a:ea charset="-122" panose="02010609060101010101" typeface="仿宋"/>
                <a:cs charset="0" panose="020b0604020202020204" pitchFamily="34" typeface="Arial"/>
              </a:rPr>
              <a:t>添加标题</a:t>
            </a:r>
          </a:p>
        </p:txBody>
      </p:sp>
      <p:sp>
        <p:nvSpPr>
          <p:cNvPr id="65" name="TextBox 11"/>
          <p:cNvSpPr txBox="1"/>
          <p:nvPr/>
        </p:nvSpPr>
        <p:spPr>
          <a:xfrm>
            <a:off x="2004061" y="3253329"/>
            <a:ext cx="3127221" cy="314706"/>
          </a:xfrm>
          <a:prstGeom prst="rect">
            <a:avLst/>
          </a:prstGeom>
          <a:solidFill>
            <a:srgbClr val="90A08D"/>
          </a:solidFill>
        </p:spPr>
        <p:txBody>
          <a:bodyPr rtlCol="0" wrap="square">
            <a:spAutoFit/>
          </a:bodyPr>
          <a:lstStyle/>
          <a:p>
            <a:endParaRPr lang="id-ID" sz="1465">
              <a:solidFill>
                <a:schemeClr val="bg2"/>
              </a:solidFill>
              <a:latin charset="-122" panose="02010609060101010101" typeface="仿宋"/>
              <a:ea charset="-122" panose="02010609060101010101" typeface="仿宋"/>
            </a:endParaRPr>
          </a:p>
        </p:txBody>
      </p:sp>
      <p:sp>
        <p:nvSpPr>
          <p:cNvPr id="66" name="文本框 65"/>
          <p:cNvSpPr txBox="1"/>
          <p:nvPr/>
        </p:nvSpPr>
        <p:spPr>
          <a:xfrm>
            <a:off x="1981207" y="3264209"/>
            <a:ext cx="1446762" cy="335280"/>
          </a:xfrm>
          <a:prstGeom prst="rect">
            <a:avLst/>
          </a:prstGeom>
          <a:noFill/>
        </p:spPr>
        <p:txBody>
          <a:bodyPr rtlCol="0" wrap="square">
            <a:spAutoFit/>
          </a:bodyPr>
          <a:lstStyle/>
          <a:p>
            <a:pPr algn="ctr"/>
            <a:r>
              <a:rPr altLang="zh-CN" b="1" lang="en-US" sz="1600">
                <a:solidFill>
                  <a:schemeClr val="bg1"/>
                </a:solidFill>
                <a:latin charset="-122" panose="02010609060101010101" typeface="仿宋"/>
                <a:ea charset="-122" panose="02010609060101010101" typeface="仿宋"/>
              </a:rPr>
              <a:t>KEY WORD</a:t>
            </a:r>
          </a:p>
        </p:txBody>
      </p:sp>
      <p:sp>
        <p:nvSpPr>
          <p:cNvPr id="67" name="Rectangle 11"/>
          <p:cNvSpPr/>
          <p:nvPr/>
        </p:nvSpPr>
        <p:spPr>
          <a:xfrm>
            <a:off x="1970054" y="3838622"/>
            <a:ext cx="3161227" cy="548640"/>
          </a:xfrm>
          <a:prstGeom prst="rect">
            <a:avLst/>
          </a:prstGeom>
        </p:spPr>
        <p:txBody>
          <a:bodyPr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68" name="Rectangle 11"/>
          <p:cNvSpPr/>
          <p:nvPr/>
        </p:nvSpPr>
        <p:spPr>
          <a:xfrm>
            <a:off x="1970055" y="3534719"/>
            <a:ext cx="1349581" cy="396240"/>
          </a:xfrm>
          <a:prstGeom prst="rect">
            <a:avLst/>
          </a:prstGeom>
        </p:spPr>
        <p:txBody>
          <a:bodyPr wrap="square">
            <a:spAutoFit/>
          </a:bodyPr>
          <a:lstStyle/>
          <a:p>
            <a:pPr>
              <a:lnSpc>
                <a:spcPct val="125000"/>
              </a:lnSpc>
            </a:pPr>
            <a:r>
              <a:rPr altLang="en-US" b="1" lang="zh-CN" sz="1600">
                <a:solidFill>
                  <a:schemeClr val="tx1">
                    <a:lumMod val="75000"/>
                    <a:lumOff val="25000"/>
                  </a:schemeClr>
                </a:solidFill>
                <a:latin charset="-122" panose="02010609060101010101" typeface="仿宋"/>
                <a:ea charset="-122" panose="02010609060101010101" typeface="仿宋"/>
                <a:cs charset="0" panose="020b0604020202020204" pitchFamily="34" typeface="Arial"/>
              </a:rPr>
              <a:t>添加标题</a:t>
            </a:r>
          </a:p>
        </p:txBody>
      </p:sp>
      <p:sp>
        <p:nvSpPr>
          <p:cNvPr id="69" name="TextBox 11"/>
          <p:cNvSpPr txBox="1"/>
          <p:nvPr/>
        </p:nvSpPr>
        <p:spPr>
          <a:xfrm>
            <a:off x="2004061" y="4396141"/>
            <a:ext cx="3127221" cy="314706"/>
          </a:xfrm>
          <a:prstGeom prst="rect">
            <a:avLst/>
          </a:prstGeom>
          <a:solidFill>
            <a:srgbClr val="90A08D"/>
          </a:solidFill>
        </p:spPr>
        <p:txBody>
          <a:bodyPr rtlCol="0" wrap="square">
            <a:spAutoFit/>
          </a:bodyPr>
          <a:lstStyle/>
          <a:p>
            <a:endParaRPr lang="id-ID" sz="1465">
              <a:solidFill>
                <a:schemeClr val="bg2"/>
              </a:solidFill>
              <a:latin charset="-122" panose="02010609060101010101" typeface="仿宋"/>
              <a:ea charset="-122" panose="02010609060101010101" typeface="仿宋"/>
            </a:endParaRPr>
          </a:p>
        </p:txBody>
      </p:sp>
      <p:sp>
        <p:nvSpPr>
          <p:cNvPr id="70" name="文本框 69"/>
          <p:cNvSpPr txBox="1"/>
          <p:nvPr/>
        </p:nvSpPr>
        <p:spPr>
          <a:xfrm>
            <a:off x="1981207" y="4407021"/>
            <a:ext cx="1446762" cy="335280"/>
          </a:xfrm>
          <a:prstGeom prst="rect">
            <a:avLst/>
          </a:prstGeom>
          <a:noFill/>
        </p:spPr>
        <p:txBody>
          <a:bodyPr rtlCol="0" wrap="square">
            <a:spAutoFit/>
          </a:bodyPr>
          <a:lstStyle/>
          <a:p>
            <a:pPr algn="ctr"/>
            <a:r>
              <a:rPr altLang="zh-CN" b="1" lang="en-US" sz="1600">
                <a:solidFill>
                  <a:schemeClr val="bg1"/>
                </a:solidFill>
                <a:latin charset="-122" panose="02010609060101010101" typeface="仿宋"/>
                <a:ea charset="-122" panose="02010609060101010101" typeface="仿宋"/>
              </a:rPr>
              <a:t>KEY WORD</a:t>
            </a:r>
          </a:p>
        </p:txBody>
      </p:sp>
      <p:sp>
        <p:nvSpPr>
          <p:cNvPr id="71" name="Rectangle 11"/>
          <p:cNvSpPr/>
          <p:nvPr/>
        </p:nvSpPr>
        <p:spPr>
          <a:xfrm>
            <a:off x="1970054" y="4981433"/>
            <a:ext cx="3161227" cy="548640"/>
          </a:xfrm>
          <a:prstGeom prst="rect">
            <a:avLst/>
          </a:prstGeom>
        </p:spPr>
        <p:txBody>
          <a:bodyPr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72" name="Rectangle 11"/>
          <p:cNvSpPr/>
          <p:nvPr/>
        </p:nvSpPr>
        <p:spPr>
          <a:xfrm>
            <a:off x="1970055" y="4677532"/>
            <a:ext cx="1349581" cy="396240"/>
          </a:xfrm>
          <a:prstGeom prst="rect">
            <a:avLst/>
          </a:prstGeom>
        </p:spPr>
        <p:txBody>
          <a:bodyPr wrap="square">
            <a:spAutoFit/>
          </a:bodyPr>
          <a:lstStyle/>
          <a:p>
            <a:pPr>
              <a:lnSpc>
                <a:spcPct val="125000"/>
              </a:lnSpc>
            </a:pPr>
            <a:r>
              <a:rPr altLang="en-US" b="1" lang="zh-CN" sz="1600">
                <a:solidFill>
                  <a:schemeClr val="tx1">
                    <a:lumMod val="75000"/>
                    <a:lumOff val="25000"/>
                  </a:schemeClr>
                </a:solidFill>
                <a:latin charset="-122" panose="02010609060101010101" typeface="仿宋"/>
                <a:ea charset="-122" panose="02010609060101010101" typeface="仿宋"/>
                <a:cs charset="0" panose="020b0604020202020204" pitchFamily="34" typeface="Arial"/>
              </a:rPr>
              <a:t>添加标题</a:t>
            </a:r>
          </a:p>
        </p:txBody>
      </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31"/>
                                        </p:tgtEl>
                                        <p:attrNameLst>
                                          <p:attrName>style.visibility</p:attrName>
                                        </p:attrNameLst>
                                      </p:cBhvr>
                                      <p:to>
                                        <p:strVal val="visible"/>
                                      </p:to>
                                    </p:set>
                                    <p:animEffect filter="fade" transition="in">
                                      <p:cBhvr>
                                        <p:cTn dur="1000" id="7"/>
                                        <p:tgtEl>
                                          <p:spTgt spid="31"/>
                                        </p:tgtEl>
                                      </p:cBhvr>
                                    </p:animEffect>
                                    <p:anim calcmode="lin" valueType="num">
                                      <p:cBhvr>
                                        <p:cTn dur="1000" fill="hold" id="8"/>
                                        <p:tgtEl>
                                          <p:spTgt spid="31"/>
                                        </p:tgtEl>
                                        <p:attrNameLst>
                                          <p:attrName>ppt_x</p:attrName>
                                        </p:attrNameLst>
                                      </p:cBhvr>
                                      <p:tavLst>
                                        <p:tav tm="0">
                                          <p:val>
                                            <p:strVal val="#ppt_x"/>
                                          </p:val>
                                        </p:tav>
                                        <p:tav tm="100000">
                                          <p:val>
                                            <p:strVal val="#ppt_x"/>
                                          </p:val>
                                        </p:tav>
                                      </p:tavLst>
                                    </p:anim>
                                    <p:anim calcmode="lin" valueType="num">
                                      <p:cBhvr>
                                        <p:cTn dur="1000" fill="hold" id="9"/>
                                        <p:tgtEl>
                                          <p:spTgt spid="31"/>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52"/>
                                        </p:tgtEl>
                                        <p:attrNameLst>
                                          <p:attrName>style.visibility</p:attrName>
                                        </p:attrNameLst>
                                      </p:cBhvr>
                                      <p:to>
                                        <p:strVal val="visible"/>
                                      </p:to>
                                    </p:set>
                                    <p:animEffect filter="fade" transition="in">
                                      <p:cBhvr>
                                        <p:cTn dur="1000" id="12"/>
                                        <p:tgtEl>
                                          <p:spTgt spid="52"/>
                                        </p:tgtEl>
                                      </p:cBhvr>
                                    </p:animEffect>
                                    <p:anim calcmode="lin" valueType="num">
                                      <p:cBhvr>
                                        <p:cTn dur="1000" fill="hold" id="13"/>
                                        <p:tgtEl>
                                          <p:spTgt spid="52"/>
                                        </p:tgtEl>
                                        <p:attrNameLst>
                                          <p:attrName>ppt_x</p:attrName>
                                        </p:attrNameLst>
                                      </p:cBhvr>
                                      <p:tavLst>
                                        <p:tav tm="0">
                                          <p:val>
                                            <p:strVal val="#ppt_x"/>
                                          </p:val>
                                        </p:tav>
                                        <p:tav tm="100000">
                                          <p:val>
                                            <p:strVal val="#ppt_x"/>
                                          </p:val>
                                        </p:tav>
                                      </p:tavLst>
                                    </p:anim>
                                    <p:anim calcmode="lin" valueType="num">
                                      <p:cBhvr>
                                        <p:cTn dur="1000" fill="hold" id="14"/>
                                        <p:tgtEl>
                                          <p:spTgt spid="5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63"/>
                                        </p:tgtEl>
                                        <p:attrNameLst>
                                          <p:attrName>style.visibility</p:attrName>
                                        </p:attrNameLst>
                                      </p:cBhvr>
                                      <p:to>
                                        <p:strVal val="visible"/>
                                      </p:to>
                                    </p:set>
                                    <p:animEffect filter="fade" transition="in">
                                      <p:cBhvr>
                                        <p:cTn dur="1000" id="17"/>
                                        <p:tgtEl>
                                          <p:spTgt spid="63"/>
                                        </p:tgtEl>
                                      </p:cBhvr>
                                    </p:animEffect>
                                    <p:anim calcmode="lin" valueType="num">
                                      <p:cBhvr>
                                        <p:cTn dur="1000" fill="hold" id="18"/>
                                        <p:tgtEl>
                                          <p:spTgt spid="63"/>
                                        </p:tgtEl>
                                        <p:attrNameLst>
                                          <p:attrName>ppt_x</p:attrName>
                                        </p:attrNameLst>
                                      </p:cBhvr>
                                      <p:tavLst>
                                        <p:tav tm="0">
                                          <p:val>
                                            <p:strVal val="#ppt_x"/>
                                          </p:val>
                                        </p:tav>
                                        <p:tav tm="100000">
                                          <p:val>
                                            <p:strVal val="#ppt_x"/>
                                          </p:val>
                                        </p:tav>
                                      </p:tavLst>
                                    </p:anim>
                                    <p:anim calcmode="lin" valueType="num">
                                      <p:cBhvr>
                                        <p:cTn dur="1000" fill="hold" id="19"/>
                                        <p:tgtEl>
                                          <p:spTgt spid="63"/>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64"/>
                                        </p:tgtEl>
                                        <p:attrNameLst>
                                          <p:attrName>style.visibility</p:attrName>
                                        </p:attrNameLst>
                                      </p:cBhvr>
                                      <p:to>
                                        <p:strVal val="visible"/>
                                      </p:to>
                                    </p:set>
                                    <p:animEffect filter="fade" transition="in">
                                      <p:cBhvr>
                                        <p:cTn dur="1000" id="22"/>
                                        <p:tgtEl>
                                          <p:spTgt spid="64"/>
                                        </p:tgtEl>
                                      </p:cBhvr>
                                    </p:animEffect>
                                    <p:anim calcmode="lin" valueType="num">
                                      <p:cBhvr>
                                        <p:cTn dur="1000" fill="hold" id="23"/>
                                        <p:tgtEl>
                                          <p:spTgt spid="64"/>
                                        </p:tgtEl>
                                        <p:attrNameLst>
                                          <p:attrName>ppt_x</p:attrName>
                                        </p:attrNameLst>
                                      </p:cBhvr>
                                      <p:tavLst>
                                        <p:tav tm="0">
                                          <p:val>
                                            <p:strVal val="#ppt_x"/>
                                          </p:val>
                                        </p:tav>
                                        <p:tav tm="100000">
                                          <p:val>
                                            <p:strVal val="#ppt_x"/>
                                          </p:val>
                                        </p:tav>
                                      </p:tavLst>
                                    </p:anim>
                                    <p:anim calcmode="lin" valueType="num">
                                      <p:cBhvr>
                                        <p:cTn dur="1000" fill="hold" id="24"/>
                                        <p:tgtEl>
                                          <p:spTgt spid="64"/>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65"/>
                                        </p:tgtEl>
                                        <p:attrNameLst>
                                          <p:attrName>style.visibility</p:attrName>
                                        </p:attrNameLst>
                                      </p:cBhvr>
                                      <p:to>
                                        <p:strVal val="visible"/>
                                      </p:to>
                                    </p:set>
                                    <p:animEffect filter="fade" transition="in">
                                      <p:cBhvr>
                                        <p:cTn dur="1000" id="27"/>
                                        <p:tgtEl>
                                          <p:spTgt spid="65"/>
                                        </p:tgtEl>
                                      </p:cBhvr>
                                    </p:animEffect>
                                    <p:anim calcmode="lin" valueType="num">
                                      <p:cBhvr>
                                        <p:cTn dur="1000" fill="hold" id="28"/>
                                        <p:tgtEl>
                                          <p:spTgt spid="65"/>
                                        </p:tgtEl>
                                        <p:attrNameLst>
                                          <p:attrName>ppt_x</p:attrName>
                                        </p:attrNameLst>
                                      </p:cBhvr>
                                      <p:tavLst>
                                        <p:tav tm="0">
                                          <p:val>
                                            <p:strVal val="#ppt_x"/>
                                          </p:val>
                                        </p:tav>
                                        <p:tav tm="100000">
                                          <p:val>
                                            <p:strVal val="#ppt_x"/>
                                          </p:val>
                                        </p:tav>
                                      </p:tavLst>
                                    </p:anim>
                                    <p:anim calcmode="lin" valueType="num">
                                      <p:cBhvr>
                                        <p:cTn dur="1000" fill="hold" id="29"/>
                                        <p:tgtEl>
                                          <p:spTgt spid="65"/>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66"/>
                                        </p:tgtEl>
                                        <p:attrNameLst>
                                          <p:attrName>style.visibility</p:attrName>
                                        </p:attrNameLst>
                                      </p:cBhvr>
                                      <p:to>
                                        <p:strVal val="visible"/>
                                      </p:to>
                                    </p:set>
                                    <p:animEffect filter="fade" transition="in">
                                      <p:cBhvr>
                                        <p:cTn dur="1000" id="32"/>
                                        <p:tgtEl>
                                          <p:spTgt spid="66"/>
                                        </p:tgtEl>
                                      </p:cBhvr>
                                    </p:animEffect>
                                    <p:anim calcmode="lin" valueType="num">
                                      <p:cBhvr>
                                        <p:cTn dur="1000" fill="hold" id="33"/>
                                        <p:tgtEl>
                                          <p:spTgt spid="66"/>
                                        </p:tgtEl>
                                        <p:attrNameLst>
                                          <p:attrName>ppt_x</p:attrName>
                                        </p:attrNameLst>
                                      </p:cBhvr>
                                      <p:tavLst>
                                        <p:tav tm="0">
                                          <p:val>
                                            <p:strVal val="#ppt_x"/>
                                          </p:val>
                                        </p:tav>
                                        <p:tav tm="100000">
                                          <p:val>
                                            <p:strVal val="#ppt_x"/>
                                          </p:val>
                                        </p:tav>
                                      </p:tavLst>
                                    </p:anim>
                                    <p:anim calcmode="lin" valueType="num">
                                      <p:cBhvr>
                                        <p:cTn dur="1000" fill="hold" id="34"/>
                                        <p:tgtEl>
                                          <p:spTgt spid="66"/>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67"/>
                                        </p:tgtEl>
                                        <p:attrNameLst>
                                          <p:attrName>style.visibility</p:attrName>
                                        </p:attrNameLst>
                                      </p:cBhvr>
                                      <p:to>
                                        <p:strVal val="visible"/>
                                      </p:to>
                                    </p:set>
                                    <p:animEffect filter="fade" transition="in">
                                      <p:cBhvr>
                                        <p:cTn dur="1000" id="37"/>
                                        <p:tgtEl>
                                          <p:spTgt spid="67"/>
                                        </p:tgtEl>
                                      </p:cBhvr>
                                    </p:animEffect>
                                    <p:anim calcmode="lin" valueType="num">
                                      <p:cBhvr>
                                        <p:cTn dur="1000" fill="hold" id="38"/>
                                        <p:tgtEl>
                                          <p:spTgt spid="67"/>
                                        </p:tgtEl>
                                        <p:attrNameLst>
                                          <p:attrName>ppt_x</p:attrName>
                                        </p:attrNameLst>
                                      </p:cBhvr>
                                      <p:tavLst>
                                        <p:tav tm="0">
                                          <p:val>
                                            <p:strVal val="#ppt_x"/>
                                          </p:val>
                                        </p:tav>
                                        <p:tav tm="100000">
                                          <p:val>
                                            <p:strVal val="#ppt_x"/>
                                          </p:val>
                                        </p:tav>
                                      </p:tavLst>
                                    </p:anim>
                                    <p:anim calcmode="lin" valueType="num">
                                      <p:cBhvr>
                                        <p:cTn dur="1000" fill="hold" id="39"/>
                                        <p:tgtEl>
                                          <p:spTgt spid="67"/>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68"/>
                                        </p:tgtEl>
                                        <p:attrNameLst>
                                          <p:attrName>style.visibility</p:attrName>
                                        </p:attrNameLst>
                                      </p:cBhvr>
                                      <p:to>
                                        <p:strVal val="visible"/>
                                      </p:to>
                                    </p:set>
                                    <p:animEffect filter="fade" transition="in">
                                      <p:cBhvr>
                                        <p:cTn dur="1000" id="42"/>
                                        <p:tgtEl>
                                          <p:spTgt spid="68"/>
                                        </p:tgtEl>
                                      </p:cBhvr>
                                    </p:animEffect>
                                    <p:anim calcmode="lin" valueType="num">
                                      <p:cBhvr>
                                        <p:cTn dur="1000" fill="hold" id="43"/>
                                        <p:tgtEl>
                                          <p:spTgt spid="68"/>
                                        </p:tgtEl>
                                        <p:attrNameLst>
                                          <p:attrName>ppt_x</p:attrName>
                                        </p:attrNameLst>
                                      </p:cBhvr>
                                      <p:tavLst>
                                        <p:tav tm="0">
                                          <p:val>
                                            <p:strVal val="#ppt_x"/>
                                          </p:val>
                                        </p:tav>
                                        <p:tav tm="100000">
                                          <p:val>
                                            <p:strVal val="#ppt_x"/>
                                          </p:val>
                                        </p:tav>
                                      </p:tavLst>
                                    </p:anim>
                                    <p:anim calcmode="lin" valueType="num">
                                      <p:cBhvr>
                                        <p:cTn dur="1000" fill="hold" id="44"/>
                                        <p:tgtEl>
                                          <p:spTgt spid="68"/>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69"/>
                                        </p:tgtEl>
                                        <p:attrNameLst>
                                          <p:attrName>style.visibility</p:attrName>
                                        </p:attrNameLst>
                                      </p:cBhvr>
                                      <p:to>
                                        <p:strVal val="visible"/>
                                      </p:to>
                                    </p:set>
                                    <p:animEffect filter="fade" transition="in">
                                      <p:cBhvr>
                                        <p:cTn dur="1000" id="47"/>
                                        <p:tgtEl>
                                          <p:spTgt spid="69"/>
                                        </p:tgtEl>
                                      </p:cBhvr>
                                    </p:animEffect>
                                    <p:anim calcmode="lin" valueType="num">
                                      <p:cBhvr>
                                        <p:cTn dur="1000" fill="hold" id="48"/>
                                        <p:tgtEl>
                                          <p:spTgt spid="69"/>
                                        </p:tgtEl>
                                        <p:attrNameLst>
                                          <p:attrName>ppt_x</p:attrName>
                                        </p:attrNameLst>
                                      </p:cBhvr>
                                      <p:tavLst>
                                        <p:tav tm="0">
                                          <p:val>
                                            <p:strVal val="#ppt_x"/>
                                          </p:val>
                                        </p:tav>
                                        <p:tav tm="100000">
                                          <p:val>
                                            <p:strVal val="#ppt_x"/>
                                          </p:val>
                                        </p:tav>
                                      </p:tavLst>
                                    </p:anim>
                                    <p:anim calcmode="lin" valueType="num">
                                      <p:cBhvr>
                                        <p:cTn dur="1000" fill="hold" id="49"/>
                                        <p:tgtEl>
                                          <p:spTgt spid="69"/>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70"/>
                                        </p:tgtEl>
                                        <p:attrNameLst>
                                          <p:attrName>style.visibility</p:attrName>
                                        </p:attrNameLst>
                                      </p:cBhvr>
                                      <p:to>
                                        <p:strVal val="visible"/>
                                      </p:to>
                                    </p:set>
                                    <p:animEffect filter="fade" transition="in">
                                      <p:cBhvr>
                                        <p:cTn dur="1000" id="52"/>
                                        <p:tgtEl>
                                          <p:spTgt spid="70"/>
                                        </p:tgtEl>
                                      </p:cBhvr>
                                    </p:animEffect>
                                    <p:anim calcmode="lin" valueType="num">
                                      <p:cBhvr>
                                        <p:cTn dur="1000" fill="hold" id="53"/>
                                        <p:tgtEl>
                                          <p:spTgt spid="70"/>
                                        </p:tgtEl>
                                        <p:attrNameLst>
                                          <p:attrName>ppt_x</p:attrName>
                                        </p:attrNameLst>
                                      </p:cBhvr>
                                      <p:tavLst>
                                        <p:tav tm="0">
                                          <p:val>
                                            <p:strVal val="#ppt_x"/>
                                          </p:val>
                                        </p:tav>
                                        <p:tav tm="100000">
                                          <p:val>
                                            <p:strVal val="#ppt_x"/>
                                          </p:val>
                                        </p:tav>
                                      </p:tavLst>
                                    </p:anim>
                                    <p:anim calcmode="lin" valueType="num">
                                      <p:cBhvr>
                                        <p:cTn dur="1000" fill="hold" id="54"/>
                                        <p:tgtEl>
                                          <p:spTgt spid="70"/>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71"/>
                                        </p:tgtEl>
                                        <p:attrNameLst>
                                          <p:attrName>style.visibility</p:attrName>
                                        </p:attrNameLst>
                                      </p:cBhvr>
                                      <p:to>
                                        <p:strVal val="visible"/>
                                      </p:to>
                                    </p:set>
                                    <p:animEffect filter="fade" transition="in">
                                      <p:cBhvr>
                                        <p:cTn dur="1000" id="57"/>
                                        <p:tgtEl>
                                          <p:spTgt spid="71"/>
                                        </p:tgtEl>
                                      </p:cBhvr>
                                    </p:animEffect>
                                    <p:anim calcmode="lin" valueType="num">
                                      <p:cBhvr>
                                        <p:cTn dur="1000" fill="hold" id="58"/>
                                        <p:tgtEl>
                                          <p:spTgt spid="71"/>
                                        </p:tgtEl>
                                        <p:attrNameLst>
                                          <p:attrName>ppt_x</p:attrName>
                                        </p:attrNameLst>
                                      </p:cBhvr>
                                      <p:tavLst>
                                        <p:tav tm="0">
                                          <p:val>
                                            <p:strVal val="#ppt_x"/>
                                          </p:val>
                                        </p:tav>
                                        <p:tav tm="100000">
                                          <p:val>
                                            <p:strVal val="#ppt_x"/>
                                          </p:val>
                                        </p:tav>
                                      </p:tavLst>
                                    </p:anim>
                                    <p:anim calcmode="lin" valueType="num">
                                      <p:cBhvr>
                                        <p:cTn dur="1000" fill="hold" id="59"/>
                                        <p:tgtEl>
                                          <p:spTgt spid="71"/>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72"/>
                                        </p:tgtEl>
                                        <p:attrNameLst>
                                          <p:attrName>style.visibility</p:attrName>
                                        </p:attrNameLst>
                                      </p:cBhvr>
                                      <p:to>
                                        <p:strVal val="visible"/>
                                      </p:to>
                                    </p:set>
                                    <p:animEffect filter="fade" transition="in">
                                      <p:cBhvr>
                                        <p:cTn dur="1000" id="62"/>
                                        <p:tgtEl>
                                          <p:spTgt spid="72"/>
                                        </p:tgtEl>
                                      </p:cBhvr>
                                    </p:animEffect>
                                    <p:anim calcmode="lin" valueType="num">
                                      <p:cBhvr>
                                        <p:cTn dur="1000" fill="hold" id="63"/>
                                        <p:tgtEl>
                                          <p:spTgt spid="72"/>
                                        </p:tgtEl>
                                        <p:attrNameLst>
                                          <p:attrName>ppt_x</p:attrName>
                                        </p:attrNameLst>
                                      </p:cBhvr>
                                      <p:tavLst>
                                        <p:tav tm="0">
                                          <p:val>
                                            <p:strVal val="#ppt_x"/>
                                          </p:val>
                                        </p:tav>
                                        <p:tav tm="100000">
                                          <p:val>
                                            <p:strVal val="#ppt_x"/>
                                          </p:val>
                                        </p:tav>
                                      </p:tavLst>
                                    </p:anim>
                                    <p:anim calcmode="lin" valueType="num">
                                      <p:cBhvr>
                                        <p:cTn dur="1000" fill="hold" id="64"/>
                                        <p:tgtEl>
                                          <p:spTgt spid="72"/>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1000"/>
                            </p:stCondLst>
                            <p:childTnLst>
                              <p:par>
                                <p:cTn fill="hold" id="66" nodeType="afterEffect" presetClass="entr" presetID="55" presetSubtype="0">
                                  <p:stCondLst>
                                    <p:cond delay="0"/>
                                  </p:stCondLst>
                                  <p:childTnLst>
                                    <p:set>
                                      <p:cBhvr>
                                        <p:cTn dur="1" fill="hold" id="67">
                                          <p:stCondLst>
                                            <p:cond delay="0"/>
                                          </p:stCondLst>
                                        </p:cTn>
                                        <p:tgtEl>
                                          <p:spTgt spid="32"/>
                                        </p:tgtEl>
                                        <p:attrNameLst>
                                          <p:attrName>style.visibility</p:attrName>
                                        </p:attrNameLst>
                                      </p:cBhvr>
                                      <p:to>
                                        <p:strVal val="visible"/>
                                      </p:to>
                                    </p:set>
                                    <p:anim calcmode="lin" valueType="num">
                                      <p:cBhvr>
                                        <p:cTn dur="1000" fill="hold" id="68"/>
                                        <p:tgtEl>
                                          <p:spTgt spid="32"/>
                                        </p:tgtEl>
                                        <p:attrNameLst>
                                          <p:attrName>ppt_w</p:attrName>
                                        </p:attrNameLst>
                                      </p:cBhvr>
                                      <p:tavLst>
                                        <p:tav tm="0">
                                          <p:val>
                                            <p:strVal val="#ppt_w*0.70"/>
                                          </p:val>
                                        </p:tav>
                                        <p:tav tm="100000">
                                          <p:val>
                                            <p:strVal val="#ppt_w"/>
                                          </p:val>
                                        </p:tav>
                                      </p:tavLst>
                                    </p:anim>
                                    <p:anim calcmode="lin" valueType="num">
                                      <p:cBhvr>
                                        <p:cTn dur="1000" fill="hold" id="69"/>
                                        <p:tgtEl>
                                          <p:spTgt spid="32"/>
                                        </p:tgtEl>
                                        <p:attrNameLst>
                                          <p:attrName>ppt_h</p:attrName>
                                        </p:attrNameLst>
                                      </p:cBhvr>
                                      <p:tavLst>
                                        <p:tav tm="0">
                                          <p:val>
                                            <p:strVal val="#ppt_h"/>
                                          </p:val>
                                        </p:tav>
                                        <p:tav tm="100000">
                                          <p:val>
                                            <p:strVal val="#ppt_h"/>
                                          </p:val>
                                        </p:tav>
                                      </p:tavLst>
                                    </p:anim>
                                    <p:animEffect filter="fade" transition="in">
                                      <p:cBhvr>
                                        <p:cTn dur="1000" id="70"/>
                                        <p:tgtEl>
                                          <p:spTgt spid="3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1"/>
      <p:bldP grpId="0" spid="52"/>
      <p:bldP grpId="0" spid="63"/>
      <p:bldP grpId="0" spid="64"/>
      <p:bldP grpId="0" spid="65"/>
      <p:bldP grpId="0" spid="66"/>
      <p:bldP grpId="0" spid="67"/>
      <p:bldP grpId="0" spid="68"/>
      <p:bldP grpId="0" spid="69"/>
      <p:bldP grpId="0" spid="70"/>
      <p:bldP grpId="0" spid="71"/>
      <p:bldP grpId="0" spid="72"/>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4974590" y="2512695"/>
            <a:ext cx="6821805" cy="2404755"/>
            <a:chOff x="6503" y="4851"/>
            <a:chExt cx="7398" cy="2863"/>
          </a:xfrm>
        </p:grpSpPr>
        <p:sp>
          <p:nvSpPr>
            <p:cNvPr id="25" name="Shape 892"/>
            <p:cNvSpPr/>
            <p:nvPr/>
          </p:nvSpPr>
          <p:spPr>
            <a:xfrm rot="5400000">
              <a:off x="6446" y="5061"/>
              <a:ext cx="434" cy="321"/>
            </a:xfrm>
            <a:prstGeom prst="triangle">
              <a:avLst>
                <a:gd fmla="val 50000" name="adj"/>
              </a:avLst>
            </a:prstGeom>
            <a:solidFill>
              <a:srgbClr val="C0C9BE"/>
            </a:solidFill>
            <a:ln>
              <a:noFill/>
            </a:ln>
          </p:spPr>
          <p:txBody>
            <a:bodyPr anchor="ctr" anchorCtr="0" bIns="30462" lIns="60941" rIns="60941" tIns="30462">
              <a:noAutofit/>
            </a:bodyPr>
            <a:lstStyle/>
            <a:p>
              <a:pPr algn="ctr" defTabSz="608965">
                <a:buClr>
                  <a:srgbClr val="000000"/>
                </a:buClr>
              </a:pPr>
              <a:endParaRPr kern="0" sz="1200">
                <a:solidFill>
                  <a:srgbClr val="FFFFFF"/>
                </a:solidFill>
                <a:latin panose="020f0502020204030204" typeface="Calibri"/>
                <a:ea panose="020f0502020204030204" typeface="Calibri"/>
                <a:cs panose="020f0502020204030204" typeface="Calibri"/>
                <a:sym panose="020f0502020204030204" typeface="Calibri"/>
              </a:endParaRPr>
            </a:p>
          </p:txBody>
        </p:sp>
        <p:sp>
          <p:nvSpPr>
            <p:cNvPr id="26" name="Rectangle 11"/>
            <p:cNvSpPr/>
            <p:nvPr/>
          </p:nvSpPr>
          <p:spPr>
            <a:xfrm>
              <a:off x="7181" y="5297"/>
              <a:ext cx="6720" cy="835"/>
            </a:xfrm>
            <a:prstGeom prst="rect">
              <a:avLst/>
            </a:prstGeom>
          </p:spPr>
          <p:txBody>
            <a:bodyPr wrap="square">
              <a:spAutoFit/>
            </a:bodyPr>
            <a:lstStyle/>
            <a:p>
              <a:pPr>
                <a:lnSpc>
                  <a:spcPct val="125000"/>
                </a:lnSpc>
              </a:pPr>
              <a:r>
                <a:rPr altLang="en-US" lang="zh-CN" sz="1600">
                  <a:solidFill>
                    <a:sysClr lastClr="000000" val="windowText">
                      <a:lumMod val="75000"/>
                      <a:lumOff val="25000"/>
                    </a:sysClr>
                  </a:solidFill>
                  <a:latin charset="-122" panose="020b0503020204020204" pitchFamily="34" typeface="微软雅黑"/>
                  <a:ea charset="-122" panose="020b0503020204020204" pitchFamily="34" typeface="微软雅黑"/>
                </a:rPr>
                <a:t>点击文本框即可进行编辑输入相关内容点击文本框即可进行编辑输入相关内容</a:t>
              </a:r>
            </a:p>
          </p:txBody>
        </p:sp>
        <p:sp>
          <p:nvSpPr>
            <p:cNvPr id="27" name="Rectangle 11"/>
            <p:cNvSpPr/>
            <p:nvPr/>
          </p:nvSpPr>
          <p:spPr>
            <a:xfrm>
              <a:off x="7181" y="4851"/>
              <a:ext cx="2125" cy="562"/>
            </a:xfrm>
            <a:prstGeom prst="rect">
              <a:avLst/>
            </a:prstGeom>
          </p:spPr>
          <p:txBody>
            <a:bodyPr wrap="square">
              <a:spAutoFit/>
            </a:bodyPr>
            <a:lstStyle/>
            <a:p>
              <a:pPr>
                <a:lnSpc>
                  <a:spcPct val="125000"/>
                </a:lnSpc>
              </a:pPr>
              <a:r>
                <a:rPr altLang="en-US" b="1" lang="zh-CN" sz="2000">
                  <a:solidFill>
                    <a:sysClr lastClr="000000" val="windowText">
                      <a:lumMod val="75000"/>
                      <a:lumOff val="25000"/>
                    </a:sysClr>
                  </a:solidFill>
                  <a:latin charset="-122" panose="020b0503020204020204" pitchFamily="34" typeface="微软雅黑"/>
                  <a:ea charset="-122" panose="020b0503020204020204" pitchFamily="34" typeface="微软雅黑"/>
                  <a:cs charset="0" panose="020b0604020202020204" pitchFamily="34" typeface="Arial"/>
                </a:rPr>
                <a:t>添加标题</a:t>
              </a:r>
            </a:p>
          </p:txBody>
        </p:sp>
        <p:sp>
          <p:nvSpPr>
            <p:cNvPr id="28" name="Shape 892"/>
            <p:cNvSpPr/>
            <p:nvPr/>
          </p:nvSpPr>
          <p:spPr>
            <a:xfrm rot="5400000">
              <a:off x="6446" y="6637"/>
              <a:ext cx="434" cy="321"/>
            </a:xfrm>
            <a:prstGeom prst="triangle">
              <a:avLst>
                <a:gd fmla="val 50000" name="adj"/>
              </a:avLst>
            </a:prstGeom>
            <a:solidFill>
              <a:srgbClr val="90A08D"/>
            </a:solidFill>
            <a:ln>
              <a:noFill/>
            </a:ln>
          </p:spPr>
          <p:txBody>
            <a:bodyPr anchor="ctr" anchorCtr="0" bIns="30462" lIns="60941" rIns="60941" tIns="30462">
              <a:noAutofit/>
            </a:bodyPr>
            <a:lstStyle/>
            <a:p>
              <a:pPr algn="ctr" defTabSz="608965">
                <a:buClr>
                  <a:srgbClr val="000000"/>
                </a:buClr>
              </a:pPr>
              <a:endParaRPr kern="0" sz="1200">
                <a:solidFill>
                  <a:srgbClr val="FFFFFF"/>
                </a:solidFill>
                <a:latin panose="020f0502020204030204" typeface="Calibri"/>
                <a:ea panose="020f0502020204030204" typeface="Calibri"/>
                <a:cs panose="020f0502020204030204" typeface="Calibri"/>
                <a:sym panose="020f0502020204030204" typeface="Calibri"/>
              </a:endParaRPr>
            </a:p>
          </p:txBody>
        </p:sp>
        <p:sp>
          <p:nvSpPr>
            <p:cNvPr id="29" name="Rectangle 11"/>
            <p:cNvSpPr/>
            <p:nvPr/>
          </p:nvSpPr>
          <p:spPr>
            <a:xfrm>
              <a:off x="7181" y="6873"/>
              <a:ext cx="6720" cy="835"/>
            </a:xfrm>
            <a:prstGeom prst="rect">
              <a:avLst/>
            </a:prstGeom>
          </p:spPr>
          <p:txBody>
            <a:bodyPr wrap="square">
              <a:spAutoFit/>
            </a:bodyPr>
            <a:lstStyle/>
            <a:p>
              <a:pPr>
                <a:lnSpc>
                  <a:spcPct val="125000"/>
                </a:lnSpc>
              </a:pPr>
              <a:r>
                <a:rPr altLang="en-US" lang="zh-CN" sz="1600">
                  <a:solidFill>
                    <a:sysClr lastClr="000000" val="windowText">
                      <a:lumMod val="75000"/>
                      <a:lumOff val="25000"/>
                    </a:sysClr>
                  </a:solidFill>
                  <a:latin charset="-122" panose="020b0503020204020204" pitchFamily="34" typeface="微软雅黑"/>
                  <a:ea charset="-122" panose="020b0503020204020204" pitchFamily="34" typeface="微软雅黑"/>
                </a:rPr>
                <a:t>点击文本框即可进行编辑输入相关内容点击文本框即可进行编辑输入相关内容</a:t>
              </a:r>
            </a:p>
          </p:txBody>
        </p:sp>
        <p:sp>
          <p:nvSpPr>
            <p:cNvPr id="30" name="Rectangle 11"/>
            <p:cNvSpPr/>
            <p:nvPr/>
          </p:nvSpPr>
          <p:spPr>
            <a:xfrm>
              <a:off x="7181" y="6399"/>
              <a:ext cx="2125" cy="562"/>
            </a:xfrm>
            <a:prstGeom prst="rect">
              <a:avLst/>
            </a:prstGeom>
          </p:spPr>
          <p:txBody>
            <a:bodyPr wrap="square">
              <a:spAutoFit/>
            </a:bodyPr>
            <a:lstStyle/>
            <a:p>
              <a:pPr>
                <a:lnSpc>
                  <a:spcPct val="125000"/>
                </a:lnSpc>
              </a:pPr>
              <a:r>
                <a:rPr altLang="en-US" b="1" lang="zh-CN" sz="2000">
                  <a:solidFill>
                    <a:sysClr lastClr="000000" val="windowText">
                      <a:lumMod val="75000"/>
                      <a:lumOff val="25000"/>
                    </a:sysClr>
                  </a:solidFill>
                  <a:latin charset="-122" panose="020b0503020204020204" pitchFamily="34" typeface="微软雅黑"/>
                  <a:ea charset="-122" panose="020b0503020204020204" pitchFamily="34" typeface="微软雅黑"/>
                  <a:cs charset="0" panose="020b0604020202020204" pitchFamily="34" typeface="Arial"/>
                </a:rPr>
                <a:t>添加标题</a:t>
              </a:r>
            </a:p>
          </p:txBody>
        </p:sp>
      </p:grpSp>
      <p:pic>
        <p:nvPicPr>
          <p:cNvPr id="8" name="图片 7"/>
          <p:cNvPicPr>
            <a:picLocks noChangeAspect="1"/>
          </p:cNvPicPr>
          <p:nvPr/>
        </p:nvPicPr>
        <p:blipFill>
          <a:blip r:embed="rId2">
            <a:extLst>
              <a:ext uri="{28A0092B-C50C-407E-A947-70E740481C1C}">
                <a14:useLocalDpi val="0"/>
              </a:ext>
            </a:extLst>
          </a:blip>
          <a:stretch>
            <a:fillRect/>
          </a:stretch>
        </p:blipFill>
        <p:spPr>
          <a:xfrm>
            <a:off x="-50800" y="2122805"/>
            <a:ext cx="4462780" cy="2975610"/>
          </a:xfrm>
          <a:prstGeom prst="rect">
            <a:avLst/>
          </a:prstGeom>
        </p:spPr>
      </p:pic>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p:cTn dur="1000" fill="hold" id="7"/>
                                        <p:tgtEl>
                                          <p:spTgt spid="8"/>
                                        </p:tgtEl>
                                        <p:attrNameLst>
                                          <p:attrName>ppt_w</p:attrName>
                                        </p:attrNameLst>
                                      </p:cBhvr>
                                      <p:tavLst>
                                        <p:tav tm="0">
                                          <p:val>
                                            <p:strVal val="#ppt_w*0.70"/>
                                          </p:val>
                                        </p:tav>
                                        <p:tav tm="100000">
                                          <p:val>
                                            <p:strVal val="#ppt_w"/>
                                          </p:val>
                                        </p:tav>
                                      </p:tavLst>
                                    </p:anim>
                                    <p:anim calcmode="lin" valueType="num">
                                      <p:cBhvr>
                                        <p:cTn dur="1000" fill="hold" id="8"/>
                                        <p:tgtEl>
                                          <p:spTgt spid="8"/>
                                        </p:tgtEl>
                                        <p:attrNameLst>
                                          <p:attrName>ppt_h</p:attrName>
                                        </p:attrNameLst>
                                      </p:cBhvr>
                                      <p:tavLst>
                                        <p:tav tm="0">
                                          <p:val>
                                            <p:strVal val="#ppt_h"/>
                                          </p:val>
                                        </p:tav>
                                        <p:tav tm="100000">
                                          <p:val>
                                            <p:strVal val="#ppt_h"/>
                                          </p:val>
                                        </p:tav>
                                      </p:tavLst>
                                    </p:anim>
                                    <p:animEffect filter="fade" transition="in">
                                      <p:cBhvr>
                                        <p:cTn dur="1000" id="9"/>
                                        <p:tgtEl>
                                          <p:spTgt spid="8"/>
                                        </p:tgtEl>
                                      </p:cBhvr>
                                    </p:animEffect>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2"/>
                                        </p:tgtEl>
                                        <p:attrNameLst>
                                          <p:attrName>style.visibility</p:attrName>
                                        </p:attrNameLst>
                                      </p:cBhvr>
                                      <p:to>
                                        <p:strVal val="visible"/>
                                      </p:to>
                                    </p:set>
                                    <p:animEffect filter="fade" transition="in">
                                      <p:cBhvr>
                                        <p:cTn dur="1000" id="13"/>
                                        <p:tgtEl>
                                          <p:spTgt spid="2"/>
                                        </p:tgtEl>
                                      </p:cBhvr>
                                    </p:animEffect>
                                    <p:anim calcmode="lin" valueType="num">
                                      <p:cBhvr>
                                        <p:cTn dur="1000" fill="hold" id="14"/>
                                        <p:tgtEl>
                                          <p:spTgt spid="2"/>
                                        </p:tgtEl>
                                        <p:attrNameLst>
                                          <p:attrName>ppt_x</p:attrName>
                                        </p:attrNameLst>
                                      </p:cBhvr>
                                      <p:tavLst>
                                        <p:tav tm="0">
                                          <p:val>
                                            <p:strVal val="#ppt_x"/>
                                          </p:val>
                                        </p:tav>
                                        <p:tav tm="100000">
                                          <p:val>
                                            <p:strVal val="#ppt_x"/>
                                          </p:val>
                                        </p:tav>
                                      </p:tavLst>
                                    </p:anim>
                                    <p:anim calcmode="lin" valueType="num">
                                      <p:cBhvr>
                                        <p:cTn dur="1000" fill="hold" id="15"/>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50800" y="-28575"/>
            <a:ext cx="12293600" cy="6915150"/>
          </a:xfrm>
          <a:prstGeom prst="rect">
            <a:avLst/>
          </a:prstGeom>
        </p:spPr>
      </p:pic>
      <p:sp>
        <p:nvSpPr>
          <p:cNvPr id="17" name="TextBox 32"/>
          <p:cNvSpPr txBox="1">
            <a:spLocks noChangeArrowheads="1"/>
          </p:cNvSpPr>
          <p:nvPr/>
        </p:nvSpPr>
        <p:spPr bwMode="auto">
          <a:xfrm>
            <a:off x="4322446" y="3270250"/>
            <a:ext cx="530161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40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1985645" y="2065020"/>
            <a:ext cx="2628900" cy="2493645"/>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3046095" y="2870200"/>
            <a:ext cx="1021080" cy="1097280"/>
          </a:xfrm>
          <a:prstGeom prst="rect">
            <a:avLst/>
          </a:prstGeom>
          <a:noFill/>
        </p:spPr>
        <p:txBody>
          <a:bodyPr anchor="t" rtlCol="0" wrap="none">
            <a:spAutoFit/>
          </a:bodyPr>
          <a:lstStyle/>
          <a:p>
            <a:pPr eaLnBrk="1" hangingPunct="1"/>
            <a:r>
              <a:rPr altLang="zh-CN" b="1" lang="en-US" sz="6600">
                <a:solidFill>
                  <a:schemeClr val="bg1"/>
                </a:solidFill>
                <a:latin charset="-122" typeface="Yuanti SC"/>
                <a:ea charset="-122" typeface="Yuanti SC"/>
                <a:cs charset="-122" typeface="Yuanti SC"/>
                <a:sym typeface="+mn-ea"/>
              </a:rPr>
              <a:t>03</a:t>
            </a:r>
          </a:p>
        </p:txBody>
      </p:sp>
      <p:cxnSp>
        <p:nvCxnSpPr>
          <p:cNvPr id="8" name="直接连接符 7"/>
          <p:cNvCxnSpPr/>
          <p:nvPr/>
        </p:nvCxnSpPr>
        <p:spPr>
          <a:xfrm flipH="1">
            <a:off x="-283845"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5405"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10344150" y="512318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10562590" y="470598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1000" id="27"/>
                                        <p:tgtEl>
                                          <p:spTgt spid="13"/>
                                        </p:tgtEl>
                                      </p:cBhvr>
                                    </p:animEffect>
                                    <p:anim calcmode="lin" valueType="num">
                                      <p:cBhvr>
                                        <p:cTn dur="1000" fill="hold" id="28"/>
                                        <p:tgtEl>
                                          <p:spTgt spid="13"/>
                                        </p:tgtEl>
                                        <p:attrNameLst>
                                          <p:attrName>ppt_x</p:attrName>
                                        </p:attrNameLst>
                                      </p:cBhvr>
                                      <p:tavLst>
                                        <p:tav tm="0">
                                          <p:val>
                                            <p:strVal val="#ppt_x"/>
                                          </p:val>
                                        </p:tav>
                                        <p:tav tm="100000">
                                          <p:val>
                                            <p:strVal val="#ppt_x"/>
                                          </p:val>
                                        </p:tav>
                                      </p:tavLst>
                                    </p:anim>
                                    <p:anim calcmode="lin" valueType="num">
                                      <p:cBhvr>
                                        <p:cTn dur="1000" fill="hold" id="29"/>
                                        <p:tgtEl>
                                          <p:spTgt spid="13"/>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1000" id="32"/>
                                        <p:tgtEl>
                                          <p:spTgt spid="2"/>
                                        </p:tgtEl>
                                      </p:cBhvr>
                                    </p:animEffect>
                                    <p:anim calcmode="lin" valueType="num">
                                      <p:cBhvr>
                                        <p:cTn dur="1000" fill="hold" id="33"/>
                                        <p:tgtEl>
                                          <p:spTgt spid="2"/>
                                        </p:tgtEl>
                                        <p:attrNameLst>
                                          <p:attrName>ppt_x</p:attrName>
                                        </p:attrNameLst>
                                      </p:cBhvr>
                                      <p:tavLst>
                                        <p:tav tm="0">
                                          <p:val>
                                            <p:strVal val="#ppt_x"/>
                                          </p:val>
                                        </p:tav>
                                        <p:tav tm="100000">
                                          <p:val>
                                            <p:strVal val="#ppt_x"/>
                                          </p:val>
                                        </p:tav>
                                      </p:tavLst>
                                    </p:anim>
                                    <p:anim calcmode="lin" valueType="num">
                                      <p:cBhvr>
                                        <p:cTn dur="1000" fill="hold" id="34"/>
                                        <p:tgtEl>
                                          <p:spTgt spid="2"/>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3"/>
                                        </p:tgtEl>
                                        <p:attrNameLst>
                                          <p:attrName>style.visibility</p:attrName>
                                        </p:attrNameLst>
                                      </p:cBhvr>
                                      <p:to>
                                        <p:strVal val="visible"/>
                                      </p:to>
                                    </p:set>
                                    <p:animEffect filter="fade" transition="in">
                                      <p:cBhvr>
                                        <p:cTn dur="1000" id="37"/>
                                        <p:tgtEl>
                                          <p:spTgt spid="3"/>
                                        </p:tgtEl>
                                      </p:cBhvr>
                                    </p:animEffect>
                                    <p:anim calcmode="lin" valueType="num">
                                      <p:cBhvr>
                                        <p:cTn dur="1000" fill="hold" id="38"/>
                                        <p:tgtEl>
                                          <p:spTgt spid="3"/>
                                        </p:tgtEl>
                                        <p:attrNameLst>
                                          <p:attrName>ppt_x</p:attrName>
                                        </p:attrNameLst>
                                      </p:cBhvr>
                                      <p:tavLst>
                                        <p:tav tm="0">
                                          <p:val>
                                            <p:strVal val="#ppt_x"/>
                                          </p:val>
                                        </p:tav>
                                        <p:tav tm="100000">
                                          <p:val>
                                            <p:strVal val="#ppt_x"/>
                                          </p:val>
                                        </p:tav>
                                      </p:tavLst>
                                    </p:anim>
                                    <p:anim calcmode="lin" valueType="num">
                                      <p:cBhvr>
                                        <p:cTn dur="1000" fill="hold" id="3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7"/>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Freeform 5"/>
          <p:cNvSpPr/>
          <p:nvPr/>
        </p:nvSpPr>
        <p:spPr>
          <a:xfrm>
            <a:off x="6904204" y="2100995"/>
            <a:ext cx="2426727" cy="2426723"/>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0A0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582340" lIns="475308" numCol="1" rIns="475308" spcCol="1270" spcFirstLastPara="0" tIns="731520" vert="horz" wrap="square">
            <a:noAutofit/>
          </a:bodyPr>
          <a:lstStyle/>
          <a:p>
            <a:pPr algn="ctr" defTabSz="1777365">
              <a:lnSpc>
                <a:spcPct val="90000"/>
              </a:lnSpc>
              <a:spcBef>
                <a:spcPct val="0"/>
              </a:spcBef>
              <a:spcAft>
                <a:spcPct val="35000"/>
              </a:spcAft>
            </a:pPr>
            <a:endParaRPr lang="en-US" sz="4000"/>
          </a:p>
        </p:txBody>
      </p:sp>
      <p:sp>
        <p:nvSpPr>
          <p:cNvPr id="2" name="Oval 6"/>
          <p:cNvSpPr/>
          <p:nvPr/>
        </p:nvSpPr>
        <p:spPr>
          <a:xfrm>
            <a:off x="7364763" y="2561552"/>
            <a:ext cx="1505608" cy="1505608"/>
          </a:xfrm>
          <a:prstGeom prst="ellipse">
            <a:avLst/>
          </a:prstGeom>
          <a:solidFill>
            <a:srgbClr val="C0C9BE"/>
          </a:solidFill>
          <a:ln w="7620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800"/>
          </a:p>
        </p:txBody>
      </p:sp>
      <p:sp>
        <p:nvSpPr>
          <p:cNvPr id="3" name="Freeform 8"/>
          <p:cNvSpPr/>
          <p:nvPr/>
        </p:nvSpPr>
        <p:spPr>
          <a:xfrm>
            <a:off x="8900383" y="3356910"/>
            <a:ext cx="2061905" cy="2061901"/>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0A0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582340" lIns="475308" numCol="1" rIns="475308" spcCol="1270" spcFirstLastPara="0" tIns="731520" vert="horz" wrap="square">
            <a:noAutofit/>
          </a:bodyPr>
          <a:lstStyle/>
          <a:p>
            <a:pPr algn="ctr" defTabSz="1777365">
              <a:lnSpc>
                <a:spcPct val="90000"/>
              </a:lnSpc>
              <a:spcBef>
                <a:spcPct val="0"/>
              </a:spcBef>
              <a:spcAft>
                <a:spcPct val="35000"/>
              </a:spcAft>
            </a:pPr>
            <a:endParaRPr lang="en-US" sz="4000"/>
          </a:p>
        </p:txBody>
      </p:sp>
      <p:sp>
        <p:nvSpPr>
          <p:cNvPr id="13" name="Oval 9"/>
          <p:cNvSpPr/>
          <p:nvPr/>
        </p:nvSpPr>
        <p:spPr>
          <a:xfrm>
            <a:off x="9253591" y="3710119"/>
            <a:ext cx="1355491" cy="1355485"/>
          </a:xfrm>
          <a:prstGeom prst="ellipse">
            <a:avLst/>
          </a:prstGeom>
          <a:solidFill>
            <a:srgbClr val="C0C9BE"/>
          </a:solidFill>
          <a:ln w="5715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265"/>
          </a:p>
        </p:txBody>
      </p:sp>
      <p:sp>
        <p:nvSpPr>
          <p:cNvPr id="14" name="Freeform 11"/>
          <p:cNvSpPr/>
          <p:nvPr/>
        </p:nvSpPr>
        <p:spPr>
          <a:xfrm>
            <a:off x="7345151" y="4356649"/>
            <a:ext cx="1573901" cy="1573899"/>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C0C9B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582340" lIns="475308" numCol="1" rIns="475308" spcCol="1270" spcFirstLastPara="0" tIns="731520" vert="horz" wrap="square">
            <a:noAutofit/>
          </a:bodyPr>
          <a:lstStyle/>
          <a:p>
            <a:pPr algn="ctr" defTabSz="1777365">
              <a:lnSpc>
                <a:spcPct val="90000"/>
              </a:lnSpc>
              <a:spcBef>
                <a:spcPct val="0"/>
              </a:spcBef>
              <a:spcAft>
                <a:spcPct val="35000"/>
              </a:spcAft>
            </a:pPr>
            <a:endParaRPr lang="en-US" sz="4000"/>
          </a:p>
        </p:txBody>
      </p:sp>
      <p:sp>
        <p:nvSpPr>
          <p:cNvPr id="15" name="Oval 12"/>
          <p:cNvSpPr/>
          <p:nvPr/>
        </p:nvSpPr>
        <p:spPr>
          <a:xfrm>
            <a:off x="7643856" y="4655353"/>
            <a:ext cx="976491" cy="976492"/>
          </a:xfrm>
          <a:prstGeom prst="ellipse">
            <a:avLst/>
          </a:prstGeom>
          <a:solidFill>
            <a:srgbClr val="90A08D"/>
          </a:solidFill>
          <a:ln w="7620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800">
              <a:solidFill>
                <a:schemeClr val="bg1"/>
              </a:solidFill>
            </a:endParaRPr>
          </a:p>
        </p:txBody>
      </p:sp>
      <p:sp>
        <p:nvSpPr>
          <p:cNvPr id="16" name="Freeform 14"/>
          <p:cNvSpPr/>
          <p:nvPr/>
        </p:nvSpPr>
        <p:spPr>
          <a:xfrm>
            <a:off x="8927475" y="1642285"/>
            <a:ext cx="1539253" cy="1539251"/>
          </a:xfrm>
          <a:custGeom>
            <a:gdLst>
              <a:gd fmla="*/ 1124074 w 1583637" name="connsiteX0"/>
              <a:gd fmla="*/ 252493 h 1583637" name="connsiteY0"/>
              <a:gd fmla="*/ 1247256 w 1583637" name="connsiteX1"/>
              <a:gd fmla="*/ 149126 h 1583637" name="connsiteY1"/>
              <a:gd fmla="*/ 1345663 w 1583637" name="connsiteX2"/>
              <a:gd fmla="*/ 231701 h 1583637" name="connsiteY2"/>
              <a:gd fmla="*/ 1265256 w 1583637" name="connsiteX3"/>
              <a:gd fmla="*/ 370961 h 1583637" name="connsiteY3"/>
              <a:gd fmla="*/ 1393012 w 1583637" name="connsiteX4"/>
              <a:gd fmla="*/ 592241 h 1583637" name="connsiteY4"/>
              <a:gd fmla="*/ 1553818 w 1583637" name="connsiteX5"/>
              <a:gd fmla="*/ 592237 h 1583637" name="connsiteY5"/>
              <a:gd fmla="*/ 1576125 w 1583637" name="connsiteX6"/>
              <a:gd fmla="*/ 718748 h 1583637" name="connsiteY6"/>
              <a:gd fmla="*/ 1425015 w 1583637" name="connsiteX7"/>
              <a:gd fmla="*/ 773743 h 1583637" name="connsiteY7"/>
              <a:gd fmla="*/ 1380646 w 1583637" name="connsiteX8"/>
              <a:gd fmla="*/ 1025372 h 1583637" name="connsiteY8"/>
              <a:gd fmla="*/ 1503833 w 1583637" name="connsiteX9"/>
              <a:gd fmla="*/ 1128733 h 1583637" name="connsiteY9"/>
              <a:gd fmla="*/ 1439602 w 1583637" name="connsiteX10"/>
              <a:gd fmla="*/ 1239984 h 1583637" name="connsiteY10"/>
              <a:gd fmla="*/ 1288495 w 1583637" name="connsiteX11"/>
              <a:gd fmla="*/ 1184982 h 1583637" name="connsiteY11"/>
              <a:gd fmla="*/ 1092761 w 1583637" name="connsiteX12"/>
              <a:gd fmla="*/ 1349222 h 1583637" name="connsiteY12"/>
              <a:gd fmla="*/ 1120689 w 1583637" name="connsiteX13"/>
              <a:gd fmla="*/ 1507584 h 1583637" name="connsiteY13"/>
              <a:gd fmla="*/ 999974 w 1583637" name="connsiteX14"/>
              <a:gd fmla="*/ 1551521 h 1583637" name="connsiteY14"/>
              <a:gd fmla="*/ 919574 w 1583637" name="connsiteX15"/>
              <a:gd fmla="*/ 1412257 h 1583637" name="connsiteY15"/>
              <a:gd fmla="*/ 664062 w 1583637" name="connsiteX16"/>
              <a:gd fmla="*/ 1412257 h 1583637" name="connsiteY16"/>
              <a:gd fmla="*/ 583663 w 1583637" name="connsiteX17"/>
              <a:gd fmla="*/ 1551521 h 1583637" name="connsiteY17"/>
              <a:gd fmla="*/ 462948 w 1583637" name="connsiteX18"/>
              <a:gd fmla="*/ 1507584 h 1583637" name="connsiteY18"/>
              <a:gd fmla="*/ 490876 w 1583637" name="connsiteX19"/>
              <a:gd fmla="*/ 1349222 h 1583637" name="connsiteY19"/>
              <a:gd fmla="*/ 295142 w 1583637" name="connsiteX20"/>
              <a:gd fmla="*/ 1184981 h 1583637" name="connsiteY20"/>
              <a:gd fmla="*/ 144035 w 1583637" name="connsiteX21"/>
              <a:gd fmla="*/ 1239984 h 1583637" name="connsiteY21"/>
              <a:gd fmla="*/ 79804 w 1583637" name="connsiteX22"/>
              <a:gd fmla="*/ 1128733 h 1583637" name="connsiteY22"/>
              <a:gd fmla="*/ 202991 w 1583637" name="connsiteX23"/>
              <a:gd fmla="*/ 1025372 h 1583637" name="connsiteY23"/>
              <a:gd fmla="*/ 158622 w 1583637" name="connsiteX24"/>
              <a:gd fmla="*/ 773743 h 1583637" name="connsiteY24"/>
              <a:gd fmla="*/ 7512 w 1583637" name="connsiteX25"/>
              <a:gd fmla="*/ 718748 h 1583637" name="connsiteY25"/>
              <a:gd fmla="*/ 29819 w 1583637" name="connsiteX26"/>
              <a:gd fmla="*/ 592237 h 1583637" name="connsiteY26"/>
              <a:gd fmla="*/ 190625 w 1583637" name="connsiteX27"/>
              <a:gd fmla="*/ 592241 h 1583637" name="connsiteY27"/>
              <a:gd fmla="*/ 318381 w 1583637" name="connsiteX28"/>
              <a:gd fmla="*/ 370961 h 1583637" name="connsiteY28"/>
              <a:gd fmla="*/ 237974 w 1583637" name="connsiteX29"/>
              <a:gd fmla="*/ 231701 h 1583637" name="connsiteY29"/>
              <a:gd fmla="*/ 336381 w 1583637" name="connsiteX30"/>
              <a:gd fmla="*/ 149126 h 1583637" name="connsiteY30"/>
              <a:gd fmla="*/ 459563 w 1583637" name="connsiteX31"/>
              <a:gd fmla="*/ 252493 h 1583637" name="connsiteY31"/>
              <a:gd fmla="*/ 699666 w 1583637" name="connsiteX32"/>
              <a:gd fmla="*/ 165103 h 1583637" name="connsiteY32"/>
              <a:gd fmla="*/ 727586 w 1583637" name="connsiteX33"/>
              <a:gd fmla="*/ 6739 h 1583637" name="connsiteY33"/>
              <a:gd fmla="*/ 856051 w 1583637" name="connsiteX34"/>
              <a:gd fmla="*/ 6739 h 1583637" name="connsiteY34"/>
              <a:gd fmla="*/ 883970 w 1583637" name="connsiteX35"/>
              <a:gd fmla="*/ 165102 h 1583637" name="connsiteY35"/>
              <a:gd fmla="*/ 1124073 w 1583637" name="connsiteX36"/>
              <a:gd fmla="*/ 252493 h 1583637" name="connsiteY36"/>
              <a:gd fmla="*/ 1124074 w 1583637" name="connsiteX37"/>
              <a:gd fmla="*/ 252493 h 1583637" name="connsiteY3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b="b" l="l" r="r" t="t"/>
            <a:pathLst>
              <a:path h="1583637" w="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C0C9B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582340" lIns="475308" numCol="1" rIns="475308" spcCol="1270" spcFirstLastPara="0" tIns="731520" vert="horz" wrap="square">
            <a:noAutofit/>
          </a:bodyPr>
          <a:lstStyle/>
          <a:p>
            <a:pPr algn="ctr" defTabSz="1777365">
              <a:lnSpc>
                <a:spcPct val="90000"/>
              </a:lnSpc>
              <a:spcBef>
                <a:spcPct val="0"/>
              </a:spcBef>
              <a:spcAft>
                <a:spcPct val="35000"/>
              </a:spcAft>
            </a:pPr>
            <a:endParaRPr lang="en-US" sz="4000"/>
          </a:p>
        </p:txBody>
      </p:sp>
      <p:sp>
        <p:nvSpPr>
          <p:cNvPr id="8" name="Oval 15"/>
          <p:cNvSpPr/>
          <p:nvPr/>
        </p:nvSpPr>
        <p:spPr>
          <a:xfrm>
            <a:off x="9219604" y="1934413"/>
            <a:ext cx="954995" cy="954995"/>
          </a:xfrm>
          <a:prstGeom prst="ellipse">
            <a:avLst/>
          </a:prstGeom>
          <a:solidFill>
            <a:srgbClr val="90A08D"/>
          </a:solidFill>
          <a:ln w="57150">
            <a:solidFill>
              <a:srgbClr val="E6E6E6"/>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4265"/>
          </a:p>
        </p:txBody>
      </p:sp>
      <p:sp>
        <p:nvSpPr>
          <p:cNvPr id="18" name="Arc 17"/>
          <p:cNvSpPr/>
          <p:nvPr/>
        </p:nvSpPr>
        <p:spPr>
          <a:xfrm rot="11931966">
            <a:off x="6652175" y="2327651"/>
            <a:ext cx="2181771" cy="2181771"/>
          </a:xfrm>
          <a:prstGeom prst="arc">
            <a:avLst/>
          </a:prstGeom>
          <a:ln w="28575">
            <a:solidFill>
              <a:srgbClr val="41413F"/>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2400"/>
          </a:p>
        </p:txBody>
      </p:sp>
      <p:sp>
        <p:nvSpPr>
          <p:cNvPr id="19" name="Text Placeholder 3"/>
          <p:cNvSpPr txBox="1"/>
          <p:nvPr/>
        </p:nvSpPr>
        <p:spPr>
          <a:xfrm>
            <a:off x="1369663" y="1699148"/>
            <a:ext cx="847725" cy="91440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8565">
              <a:spcBef>
                <a:spcPct val="20000"/>
              </a:spcBef>
              <a:defRPr/>
            </a:pPr>
            <a:r>
              <a:rPr lang="en-US" sz="6000">
                <a:solidFill>
                  <a:srgbClr val="90A08D"/>
                </a:solidFill>
              </a:rPr>
              <a:t>01</a:t>
            </a:r>
          </a:p>
        </p:txBody>
      </p:sp>
      <p:sp>
        <p:nvSpPr>
          <p:cNvPr id="20" name="Text Placeholder 3"/>
          <p:cNvSpPr txBox="1"/>
          <p:nvPr/>
        </p:nvSpPr>
        <p:spPr>
          <a:xfrm>
            <a:off x="1381992" y="2785787"/>
            <a:ext cx="847725" cy="91440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8565">
              <a:spcBef>
                <a:spcPct val="20000"/>
              </a:spcBef>
              <a:defRPr/>
            </a:pPr>
            <a:r>
              <a:rPr lang="en-US" sz="6000">
                <a:solidFill>
                  <a:srgbClr val="90A08D"/>
                </a:solidFill>
              </a:rPr>
              <a:t>02</a:t>
            </a:r>
          </a:p>
        </p:txBody>
      </p:sp>
      <p:sp>
        <p:nvSpPr>
          <p:cNvPr id="21" name="Text Placeholder 3"/>
          <p:cNvSpPr txBox="1"/>
          <p:nvPr/>
        </p:nvSpPr>
        <p:spPr>
          <a:xfrm>
            <a:off x="1367438" y="3872425"/>
            <a:ext cx="847725" cy="91440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8565">
              <a:spcBef>
                <a:spcPct val="20000"/>
              </a:spcBef>
              <a:defRPr/>
            </a:pPr>
            <a:r>
              <a:rPr lang="en-US" sz="6000">
                <a:solidFill>
                  <a:srgbClr val="90A08D"/>
                </a:solidFill>
              </a:rPr>
              <a:t>03</a:t>
            </a:r>
          </a:p>
        </p:txBody>
      </p:sp>
      <p:sp>
        <p:nvSpPr>
          <p:cNvPr id="22" name="Text Placeholder 3"/>
          <p:cNvSpPr txBox="1"/>
          <p:nvPr/>
        </p:nvSpPr>
        <p:spPr>
          <a:xfrm>
            <a:off x="1369663" y="4959064"/>
            <a:ext cx="847725" cy="914400"/>
          </a:xfrm>
          <a:prstGeom prst="rect">
            <a:avLst/>
          </a:prstGeom>
        </p:spPr>
        <p:txBody>
          <a:bodyPr anchor="b" bIns="0" lIns="0" rIns="0" tIns="0" wrap="none">
            <a:spAutoFit/>
          </a:bodyPr>
          <a:lstStyle>
            <a:lvl1pPr algn="ctr" indent="0" marL="0">
              <a:buNone/>
              <a:defRPr b="1" baseline="0" sz="2800">
                <a:solidFill>
                  <a:schemeClr val="tx2">
                    <a:lumMod val="60000"/>
                    <a:lumOff val="40000"/>
                  </a:schemeClr>
                </a:solidFill>
              </a:defRPr>
            </a:lvl1pPr>
            <a:lvl2pPr indent="0" marL="457200">
              <a:buNone/>
              <a:defRPr sz="1200"/>
            </a:lvl2pPr>
            <a:lvl3pPr indent="0" marL="914400">
              <a:buNone/>
              <a:defRPr sz="1000"/>
            </a:lvl3pPr>
            <a:lvl4pPr indent="0" marL="1371600">
              <a:buNone/>
              <a:defRPr sz="900"/>
            </a:lvl4pPr>
            <a:lvl5pPr indent="0" marL="1828800">
              <a:buNone/>
              <a:defRPr sz="900"/>
            </a:lvl5pPr>
            <a:lvl6pPr indent="0" marL="2286000">
              <a:buNone/>
              <a:defRPr sz="900"/>
            </a:lvl6pPr>
            <a:lvl7pPr indent="0" marL="2743200">
              <a:buNone/>
              <a:defRPr sz="900"/>
            </a:lvl7pPr>
            <a:lvl8pPr indent="0" marL="3200400">
              <a:buNone/>
              <a:defRPr sz="900"/>
            </a:lvl8pPr>
            <a:lvl9pPr indent="0" marL="3657600">
              <a:buNone/>
              <a:defRPr sz="900"/>
            </a:lvl9pPr>
          </a:lstStyle>
          <a:p>
            <a:pPr defTabSz="1218565">
              <a:spcBef>
                <a:spcPct val="20000"/>
              </a:spcBef>
              <a:defRPr/>
            </a:pPr>
            <a:r>
              <a:rPr lang="en-US" sz="6000">
                <a:solidFill>
                  <a:srgbClr val="90A08D"/>
                </a:solidFill>
              </a:rPr>
              <a:t>04</a:t>
            </a:r>
          </a:p>
        </p:txBody>
      </p:sp>
      <p:sp>
        <p:nvSpPr>
          <p:cNvPr id="23" name="Arc 38"/>
          <p:cNvSpPr/>
          <p:nvPr/>
        </p:nvSpPr>
        <p:spPr>
          <a:xfrm rot="5691386">
            <a:off x="8917300" y="3412073"/>
            <a:ext cx="2181771" cy="2181771"/>
          </a:xfrm>
          <a:prstGeom prst="arc">
            <a:avLst/>
          </a:prstGeom>
          <a:ln w="28575">
            <a:solidFill>
              <a:srgbClr val="41413F"/>
            </a:solidFill>
            <a:prstDash val="sysDot"/>
            <a:tailEnd type="stealth"/>
          </a:ln>
        </p:spPr>
        <p:style>
          <a:lnRef idx="1">
            <a:schemeClr val="accent1"/>
          </a:lnRef>
          <a:fillRef idx="0">
            <a:schemeClr val="accent1"/>
          </a:fillRef>
          <a:effectRef idx="0">
            <a:schemeClr val="accent1"/>
          </a:effectRef>
          <a:fontRef idx="minor">
            <a:schemeClr val="tx1"/>
          </a:fontRef>
        </p:style>
        <p:txBody>
          <a:bodyPr anchor="ctr" rtlCol="0"/>
          <a:lstStyle/>
          <a:p>
            <a:pPr algn="ctr"/>
            <a:endParaRPr lang="en-US" sz="2400"/>
          </a:p>
        </p:txBody>
      </p:sp>
      <p:sp>
        <p:nvSpPr>
          <p:cNvPr id="24" name="Freeform 42"/>
          <p:cNvSpPr>
            <a:spLocks noEditPoints="1"/>
          </p:cNvSpPr>
          <p:nvPr/>
        </p:nvSpPr>
        <p:spPr bwMode="auto">
          <a:xfrm>
            <a:off x="7728870" y="3008063"/>
            <a:ext cx="793791" cy="683263"/>
          </a:xfrm>
          <a:custGeom>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b="b" l="0" r="r" t="0"/>
            <a:pathLst>
              <a:path h="62" w="7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rgbClr val="E6E6E6"/>
          </a:solidFill>
          <a:ln w="9525">
            <a:noFill/>
            <a:round/>
          </a:ln>
        </p:spPr>
        <p:txBody>
          <a:bodyPr anchor="t" anchorCtr="0" bIns="60960" compatLnSpc="1" lIns="121920" numCol="1" rIns="121920" tIns="60960" vert="horz" wrap="square"/>
          <a:lstStyle/>
          <a:p>
            <a:endParaRPr lang="en-US" sz="2400"/>
          </a:p>
        </p:txBody>
      </p:sp>
      <p:sp>
        <p:nvSpPr>
          <p:cNvPr id="25" name="Freeform 152"/>
          <p:cNvSpPr>
            <a:spLocks noEditPoints="1"/>
          </p:cNvSpPr>
          <p:nvPr/>
        </p:nvSpPr>
        <p:spPr bwMode="auto">
          <a:xfrm>
            <a:off x="9400982" y="2153722"/>
            <a:ext cx="585755" cy="541317"/>
          </a:xfrm>
          <a:custGeom>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b="b" l="0" r="r" t="0"/>
            <a:pathLst>
              <a:path h="62" w="67">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E6E6E6"/>
          </a:solidFill>
          <a:ln w="9525">
            <a:noFill/>
            <a:round/>
          </a:ln>
        </p:spPr>
        <p:txBody>
          <a:bodyPr anchor="t" anchorCtr="0" bIns="60960" compatLnSpc="1" lIns="121920" numCol="1" rIns="121920" tIns="60960" vert="horz" wrap="square"/>
          <a:lstStyle/>
          <a:p>
            <a:endParaRPr lang="en-US" sz="2400"/>
          </a:p>
        </p:txBody>
      </p:sp>
      <p:sp>
        <p:nvSpPr>
          <p:cNvPr id="26" name="Freeform 144"/>
          <p:cNvSpPr>
            <a:spLocks noEditPoints="1"/>
          </p:cNvSpPr>
          <p:nvPr/>
        </p:nvSpPr>
        <p:spPr bwMode="auto">
          <a:xfrm>
            <a:off x="7857721" y="4878218"/>
            <a:ext cx="546325" cy="423753"/>
          </a:xfrm>
          <a:custGeom>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b="b" l="0" r="r" t="0"/>
            <a:pathLst>
              <a:path h="56" w="72">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rgbClr val="E6E6E6"/>
          </a:solidFill>
          <a:ln w="9525">
            <a:noFill/>
            <a:round/>
          </a:ln>
        </p:spPr>
        <p:txBody>
          <a:bodyPr anchor="t" anchorCtr="0" bIns="60960" compatLnSpc="1" lIns="121920" numCol="1" rIns="121920" tIns="60960" vert="horz" wrap="square"/>
          <a:lstStyle/>
          <a:p>
            <a:endParaRPr lang="en-US" sz="2400"/>
          </a:p>
        </p:txBody>
      </p:sp>
      <p:sp>
        <p:nvSpPr>
          <p:cNvPr id="27" name="Freeform 234"/>
          <p:cNvSpPr/>
          <p:nvPr/>
        </p:nvSpPr>
        <p:spPr bwMode="auto">
          <a:xfrm>
            <a:off x="9658298" y="4113922"/>
            <a:ext cx="547288" cy="554735"/>
          </a:xfrm>
          <a:custGeom>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b="b" l="0" r="r" t="0"/>
            <a:pathLst>
              <a:path h="69" w="68">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rgbClr val="E6E6E6"/>
          </a:solidFill>
          <a:ln w="9525">
            <a:noFill/>
            <a:round/>
          </a:ln>
        </p:spPr>
        <p:txBody>
          <a:bodyPr anchor="t" anchorCtr="0" bIns="60960" compatLnSpc="1" lIns="121920" numCol="1" rIns="121920" tIns="60960" vert="horz" wrap="square"/>
          <a:lstStyle/>
          <a:p>
            <a:endParaRPr lang="en-US" sz="2400"/>
          </a:p>
        </p:txBody>
      </p:sp>
      <p:sp>
        <p:nvSpPr>
          <p:cNvPr id="28" name="文本框 27"/>
          <p:cNvSpPr txBox="1"/>
          <p:nvPr/>
        </p:nvSpPr>
        <p:spPr>
          <a:xfrm>
            <a:off x="2318212" y="2033384"/>
            <a:ext cx="3609094" cy="548640"/>
          </a:xfrm>
          <a:prstGeom prst="rect">
            <a:avLst/>
          </a:prstGeom>
          <a:noFill/>
        </p:spPr>
        <p:txBody>
          <a:bodyPr rtlCol="0" wrap="square">
            <a:spAutoFit/>
          </a:bodyPr>
          <a:lstStyle/>
          <a:p>
            <a:pPr>
              <a:lnSpc>
                <a:spcPct val="125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点击文本框即可进行编辑输入相关内容点击文本框即可进行编辑输入相关内容点击文本框即</a:t>
            </a:r>
          </a:p>
        </p:txBody>
      </p:sp>
      <p:sp>
        <p:nvSpPr>
          <p:cNvPr id="29" name="文本框 28"/>
          <p:cNvSpPr txBox="1"/>
          <p:nvPr/>
        </p:nvSpPr>
        <p:spPr>
          <a:xfrm>
            <a:off x="2341319" y="1768112"/>
            <a:ext cx="2374316"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0" name="文本框 29"/>
          <p:cNvSpPr txBox="1"/>
          <p:nvPr/>
        </p:nvSpPr>
        <p:spPr>
          <a:xfrm>
            <a:off x="2318212" y="3135796"/>
            <a:ext cx="3609094" cy="548640"/>
          </a:xfrm>
          <a:prstGeom prst="rect">
            <a:avLst/>
          </a:prstGeom>
          <a:noFill/>
        </p:spPr>
        <p:txBody>
          <a:bodyPr rtlCol="0" wrap="square">
            <a:spAutoFit/>
          </a:bodyPr>
          <a:lstStyle/>
          <a:p>
            <a:pPr>
              <a:lnSpc>
                <a:spcPct val="125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点击文本框即可进行编辑输入相关内容点击文本框即可进行编辑输入相关内容点击文本框即</a:t>
            </a:r>
          </a:p>
        </p:txBody>
      </p:sp>
      <p:sp>
        <p:nvSpPr>
          <p:cNvPr id="31" name="文本框 30"/>
          <p:cNvSpPr txBox="1"/>
          <p:nvPr/>
        </p:nvSpPr>
        <p:spPr>
          <a:xfrm>
            <a:off x="2341319" y="2870524"/>
            <a:ext cx="2374316"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2" name="文本框 31"/>
          <p:cNvSpPr txBox="1"/>
          <p:nvPr/>
        </p:nvSpPr>
        <p:spPr>
          <a:xfrm>
            <a:off x="2318212" y="4200108"/>
            <a:ext cx="3609094" cy="548640"/>
          </a:xfrm>
          <a:prstGeom prst="rect">
            <a:avLst/>
          </a:prstGeom>
          <a:noFill/>
        </p:spPr>
        <p:txBody>
          <a:bodyPr rtlCol="0" wrap="square">
            <a:spAutoFit/>
          </a:bodyPr>
          <a:lstStyle/>
          <a:p>
            <a:pPr>
              <a:lnSpc>
                <a:spcPct val="125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点击文本框即可进行编辑输入相关内容点击文本框即可进行编辑输入相关内容点击文本框即</a:t>
            </a:r>
          </a:p>
        </p:txBody>
      </p:sp>
      <p:sp>
        <p:nvSpPr>
          <p:cNvPr id="33" name="文本框 32"/>
          <p:cNvSpPr txBox="1"/>
          <p:nvPr/>
        </p:nvSpPr>
        <p:spPr>
          <a:xfrm>
            <a:off x="2341319" y="3934837"/>
            <a:ext cx="2374316"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4" name="文本框 33"/>
          <p:cNvSpPr txBox="1"/>
          <p:nvPr/>
        </p:nvSpPr>
        <p:spPr>
          <a:xfrm>
            <a:off x="2318212" y="5302521"/>
            <a:ext cx="3609094" cy="548640"/>
          </a:xfrm>
          <a:prstGeom prst="rect">
            <a:avLst/>
          </a:prstGeom>
          <a:noFill/>
        </p:spPr>
        <p:txBody>
          <a:bodyPr rtlCol="0" wrap="square">
            <a:spAutoFit/>
          </a:bodyPr>
          <a:lstStyle/>
          <a:p>
            <a:pPr>
              <a:lnSpc>
                <a:spcPct val="125000"/>
              </a:lnSpc>
            </a:pPr>
            <a:r>
              <a:rPr altLang="en-US" lang="zh-CN" sz="1200">
                <a:solidFill>
                  <a:schemeClr val="tx1">
                    <a:lumMod val="75000"/>
                    <a:lumOff val="25000"/>
                  </a:schemeClr>
                </a:solidFill>
                <a:latin charset="-122" panose="020b0503020204020204" pitchFamily="34" typeface="微软雅黑"/>
                <a:ea charset="-122" panose="020b0503020204020204" pitchFamily="34" typeface="微软雅黑"/>
              </a:rPr>
              <a:t>点击文本框即可进行编辑输入相关内容点击文本框即可进行编辑输入相关内容点击文本框即</a:t>
            </a:r>
          </a:p>
        </p:txBody>
      </p:sp>
      <p:sp>
        <p:nvSpPr>
          <p:cNvPr id="35" name="文本框 34"/>
          <p:cNvSpPr txBox="1"/>
          <p:nvPr/>
        </p:nvSpPr>
        <p:spPr>
          <a:xfrm>
            <a:off x="2341319" y="5037248"/>
            <a:ext cx="2374316"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9"/>
                                        </p:tgtEl>
                                        <p:attrNameLst>
                                          <p:attrName>style.visibility</p:attrName>
                                        </p:attrNameLst>
                                      </p:cBhvr>
                                      <p:to>
                                        <p:strVal val="visible"/>
                                      </p:to>
                                    </p:set>
                                    <p:animEffect filter="fade" transition="in">
                                      <p:cBhvr>
                                        <p:cTn dur="1000" id="7"/>
                                        <p:tgtEl>
                                          <p:spTgt spid="19"/>
                                        </p:tgtEl>
                                      </p:cBhvr>
                                    </p:animEffect>
                                    <p:anim calcmode="lin" valueType="num">
                                      <p:cBhvr>
                                        <p:cTn dur="1000" fill="hold" id="8"/>
                                        <p:tgtEl>
                                          <p:spTgt spid="19"/>
                                        </p:tgtEl>
                                        <p:attrNameLst>
                                          <p:attrName>ppt_x</p:attrName>
                                        </p:attrNameLst>
                                      </p:cBhvr>
                                      <p:tavLst>
                                        <p:tav tm="0">
                                          <p:val>
                                            <p:strVal val="#ppt_x"/>
                                          </p:val>
                                        </p:tav>
                                        <p:tav tm="100000">
                                          <p:val>
                                            <p:strVal val="#ppt_x"/>
                                          </p:val>
                                        </p:tav>
                                      </p:tavLst>
                                    </p:anim>
                                    <p:anim calcmode="lin" valueType="num">
                                      <p:cBhvr>
                                        <p:cTn dur="1000" fill="hold" id="9"/>
                                        <p:tgtEl>
                                          <p:spTgt spid="19"/>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20"/>
                                        </p:tgtEl>
                                        <p:attrNameLst>
                                          <p:attrName>style.visibility</p:attrName>
                                        </p:attrNameLst>
                                      </p:cBhvr>
                                      <p:to>
                                        <p:strVal val="visible"/>
                                      </p:to>
                                    </p:set>
                                    <p:animEffect filter="fade" transition="in">
                                      <p:cBhvr>
                                        <p:cTn dur="1000" id="12"/>
                                        <p:tgtEl>
                                          <p:spTgt spid="20"/>
                                        </p:tgtEl>
                                      </p:cBhvr>
                                    </p:animEffect>
                                    <p:anim calcmode="lin" valueType="num">
                                      <p:cBhvr>
                                        <p:cTn dur="1000" fill="hold" id="13"/>
                                        <p:tgtEl>
                                          <p:spTgt spid="20"/>
                                        </p:tgtEl>
                                        <p:attrNameLst>
                                          <p:attrName>ppt_x</p:attrName>
                                        </p:attrNameLst>
                                      </p:cBhvr>
                                      <p:tavLst>
                                        <p:tav tm="0">
                                          <p:val>
                                            <p:strVal val="#ppt_x"/>
                                          </p:val>
                                        </p:tav>
                                        <p:tav tm="100000">
                                          <p:val>
                                            <p:strVal val="#ppt_x"/>
                                          </p:val>
                                        </p:tav>
                                      </p:tavLst>
                                    </p:anim>
                                    <p:anim calcmode="lin" valueType="num">
                                      <p:cBhvr>
                                        <p:cTn dur="1000" fill="hold" id="14"/>
                                        <p:tgtEl>
                                          <p:spTgt spid="20"/>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1000" id="17"/>
                                        <p:tgtEl>
                                          <p:spTgt spid="21"/>
                                        </p:tgtEl>
                                      </p:cBhvr>
                                    </p:animEffect>
                                    <p:anim calcmode="lin" valueType="num">
                                      <p:cBhvr>
                                        <p:cTn dur="1000" fill="hold" id="18"/>
                                        <p:tgtEl>
                                          <p:spTgt spid="21"/>
                                        </p:tgtEl>
                                        <p:attrNameLst>
                                          <p:attrName>ppt_x</p:attrName>
                                        </p:attrNameLst>
                                      </p:cBhvr>
                                      <p:tavLst>
                                        <p:tav tm="0">
                                          <p:val>
                                            <p:strVal val="#ppt_x"/>
                                          </p:val>
                                        </p:tav>
                                        <p:tav tm="100000">
                                          <p:val>
                                            <p:strVal val="#ppt_x"/>
                                          </p:val>
                                        </p:tav>
                                      </p:tavLst>
                                    </p:anim>
                                    <p:anim calcmode="lin" valueType="num">
                                      <p:cBhvr>
                                        <p:cTn dur="1000" fill="hold" id="19"/>
                                        <p:tgtEl>
                                          <p:spTgt spid="21"/>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22"/>
                                        </p:tgtEl>
                                        <p:attrNameLst>
                                          <p:attrName>style.visibility</p:attrName>
                                        </p:attrNameLst>
                                      </p:cBhvr>
                                      <p:to>
                                        <p:strVal val="visible"/>
                                      </p:to>
                                    </p:set>
                                    <p:animEffect filter="fade" transition="in">
                                      <p:cBhvr>
                                        <p:cTn dur="1000" id="22"/>
                                        <p:tgtEl>
                                          <p:spTgt spid="22"/>
                                        </p:tgtEl>
                                      </p:cBhvr>
                                    </p:animEffect>
                                    <p:anim calcmode="lin" valueType="num">
                                      <p:cBhvr>
                                        <p:cTn dur="1000" fill="hold" id="23"/>
                                        <p:tgtEl>
                                          <p:spTgt spid="22"/>
                                        </p:tgtEl>
                                        <p:attrNameLst>
                                          <p:attrName>ppt_x</p:attrName>
                                        </p:attrNameLst>
                                      </p:cBhvr>
                                      <p:tavLst>
                                        <p:tav tm="0">
                                          <p:val>
                                            <p:strVal val="#ppt_x"/>
                                          </p:val>
                                        </p:tav>
                                        <p:tav tm="100000">
                                          <p:val>
                                            <p:strVal val="#ppt_x"/>
                                          </p:val>
                                        </p:tav>
                                      </p:tavLst>
                                    </p:anim>
                                    <p:anim calcmode="lin" valueType="num">
                                      <p:cBhvr>
                                        <p:cTn dur="1000" fill="hold" id="24"/>
                                        <p:tgtEl>
                                          <p:spTgt spid="22"/>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28"/>
                                        </p:tgtEl>
                                        <p:attrNameLst>
                                          <p:attrName>style.visibility</p:attrName>
                                        </p:attrNameLst>
                                      </p:cBhvr>
                                      <p:to>
                                        <p:strVal val="visible"/>
                                      </p:to>
                                    </p:set>
                                    <p:animEffect filter="fade" transition="in">
                                      <p:cBhvr>
                                        <p:cTn dur="1000" id="27"/>
                                        <p:tgtEl>
                                          <p:spTgt spid="28"/>
                                        </p:tgtEl>
                                      </p:cBhvr>
                                    </p:animEffect>
                                    <p:anim calcmode="lin" valueType="num">
                                      <p:cBhvr>
                                        <p:cTn dur="1000" fill="hold" id="28"/>
                                        <p:tgtEl>
                                          <p:spTgt spid="28"/>
                                        </p:tgtEl>
                                        <p:attrNameLst>
                                          <p:attrName>ppt_x</p:attrName>
                                        </p:attrNameLst>
                                      </p:cBhvr>
                                      <p:tavLst>
                                        <p:tav tm="0">
                                          <p:val>
                                            <p:strVal val="#ppt_x"/>
                                          </p:val>
                                        </p:tav>
                                        <p:tav tm="100000">
                                          <p:val>
                                            <p:strVal val="#ppt_x"/>
                                          </p:val>
                                        </p:tav>
                                      </p:tavLst>
                                    </p:anim>
                                    <p:anim calcmode="lin" valueType="num">
                                      <p:cBhvr>
                                        <p:cTn dur="1000" fill="hold" id="29"/>
                                        <p:tgtEl>
                                          <p:spTgt spid="28"/>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29"/>
                                        </p:tgtEl>
                                        <p:attrNameLst>
                                          <p:attrName>style.visibility</p:attrName>
                                        </p:attrNameLst>
                                      </p:cBhvr>
                                      <p:to>
                                        <p:strVal val="visible"/>
                                      </p:to>
                                    </p:set>
                                    <p:animEffect filter="fade" transition="in">
                                      <p:cBhvr>
                                        <p:cTn dur="1000" id="32"/>
                                        <p:tgtEl>
                                          <p:spTgt spid="29"/>
                                        </p:tgtEl>
                                      </p:cBhvr>
                                    </p:animEffect>
                                    <p:anim calcmode="lin" valueType="num">
                                      <p:cBhvr>
                                        <p:cTn dur="1000" fill="hold" id="33"/>
                                        <p:tgtEl>
                                          <p:spTgt spid="29"/>
                                        </p:tgtEl>
                                        <p:attrNameLst>
                                          <p:attrName>ppt_x</p:attrName>
                                        </p:attrNameLst>
                                      </p:cBhvr>
                                      <p:tavLst>
                                        <p:tav tm="0">
                                          <p:val>
                                            <p:strVal val="#ppt_x"/>
                                          </p:val>
                                        </p:tav>
                                        <p:tav tm="100000">
                                          <p:val>
                                            <p:strVal val="#ppt_x"/>
                                          </p:val>
                                        </p:tav>
                                      </p:tavLst>
                                    </p:anim>
                                    <p:anim calcmode="lin" valueType="num">
                                      <p:cBhvr>
                                        <p:cTn dur="1000" fill="hold" id="34"/>
                                        <p:tgtEl>
                                          <p:spTgt spid="29"/>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30"/>
                                        </p:tgtEl>
                                        <p:attrNameLst>
                                          <p:attrName>style.visibility</p:attrName>
                                        </p:attrNameLst>
                                      </p:cBhvr>
                                      <p:to>
                                        <p:strVal val="visible"/>
                                      </p:to>
                                    </p:set>
                                    <p:animEffect filter="fade" transition="in">
                                      <p:cBhvr>
                                        <p:cTn dur="1000" id="37"/>
                                        <p:tgtEl>
                                          <p:spTgt spid="30"/>
                                        </p:tgtEl>
                                      </p:cBhvr>
                                    </p:animEffect>
                                    <p:anim calcmode="lin" valueType="num">
                                      <p:cBhvr>
                                        <p:cTn dur="1000" fill="hold" id="38"/>
                                        <p:tgtEl>
                                          <p:spTgt spid="30"/>
                                        </p:tgtEl>
                                        <p:attrNameLst>
                                          <p:attrName>ppt_x</p:attrName>
                                        </p:attrNameLst>
                                      </p:cBhvr>
                                      <p:tavLst>
                                        <p:tav tm="0">
                                          <p:val>
                                            <p:strVal val="#ppt_x"/>
                                          </p:val>
                                        </p:tav>
                                        <p:tav tm="100000">
                                          <p:val>
                                            <p:strVal val="#ppt_x"/>
                                          </p:val>
                                        </p:tav>
                                      </p:tavLst>
                                    </p:anim>
                                    <p:anim calcmode="lin" valueType="num">
                                      <p:cBhvr>
                                        <p:cTn dur="1000" fill="hold" id="39"/>
                                        <p:tgtEl>
                                          <p:spTgt spid="30"/>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31"/>
                                        </p:tgtEl>
                                        <p:attrNameLst>
                                          <p:attrName>style.visibility</p:attrName>
                                        </p:attrNameLst>
                                      </p:cBhvr>
                                      <p:to>
                                        <p:strVal val="visible"/>
                                      </p:to>
                                    </p:set>
                                    <p:animEffect filter="fade" transition="in">
                                      <p:cBhvr>
                                        <p:cTn dur="1000" id="42"/>
                                        <p:tgtEl>
                                          <p:spTgt spid="31"/>
                                        </p:tgtEl>
                                      </p:cBhvr>
                                    </p:animEffect>
                                    <p:anim calcmode="lin" valueType="num">
                                      <p:cBhvr>
                                        <p:cTn dur="1000" fill="hold" id="43"/>
                                        <p:tgtEl>
                                          <p:spTgt spid="31"/>
                                        </p:tgtEl>
                                        <p:attrNameLst>
                                          <p:attrName>ppt_x</p:attrName>
                                        </p:attrNameLst>
                                      </p:cBhvr>
                                      <p:tavLst>
                                        <p:tav tm="0">
                                          <p:val>
                                            <p:strVal val="#ppt_x"/>
                                          </p:val>
                                        </p:tav>
                                        <p:tav tm="100000">
                                          <p:val>
                                            <p:strVal val="#ppt_x"/>
                                          </p:val>
                                        </p:tav>
                                      </p:tavLst>
                                    </p:anim>
                                    <p:anim calcmode="lin" valueType="num">
                                      <p:cBhvr>
                                        <p:cTn dur="1000" fill="hold" id="44"/>
                                        <p:tgtEl>
                                          <p:spTgt spid="31"/>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32"/>
                                        </p:tgtEl>
                                        <p:attrNameLst>
                                          <p:attrName>style.visibility</p:attrName>
                                        </p:attrNameLst>
                                      </p:cBhvr>
                                      <p:to>
                                        <p:strVal val="visible"/>
                                      </p:to>
                                    </p:set>
                                    <p:animEffect filter="fade" transition="in">
                                      <p:cBhvr>
                                        <p:cTn dur="1000" id="47"/>
                                        <p:tgtEl>
                                          <p:spTgt spid="32"/>
                                        </p:tgtEl>
                                      </p:cBhvr>
                                    </p:animEffect>
                                    <p:anim calcmode="lin" valueType="num">
                                      <p:cBhvr>
                                        <p:cTn dur="1000" fill="hold" id="48"/>
                                        <p:tgtEl>
                                          <p:spTgt spid="32"/>
                                        </p:tgtEl>
                                        <p:attrNameLst>
                                          <p:attrName>ppt_x</p:attrName>
                                        </p:attrNameLst>
                                      </p:cBhvr>
                                      <p:tavLst>
                                        <p:tav tm="0">
                                          <p:val>
                                            <p:strVal val="#ppt_x"/>
                                          </p:val>
                                        </p:tav>
                                        <p:tav tm="100000">
                                          <p:val>
                                            <p:strVal val="#ppt_x"/>
                                          </p:val>
                                        </p:tav>
                                      </p:tavLst>
                                    </p:anim>
                                    <p:anim calcmode="lin" valueType="num">
                                      <p:cBhvr>
                                        <p:cTn dur="1000" fill="hold" id="49"/>
                                        <p:tgtEl>
                                          <p:spTgt spid="32"/>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33"/>
                                        </p:tgtEl>
                                        <p:attrNameLst>
                                          <p:attrName>style.visibility</p:attrName>
                                        </p:attrNameLst>
                                      </p:cBhvr>
                                      <p:to>
                                        <p:strVal val="visible"/>
                                      </p:to>
                                    </p:set>
                                    <p:animEffect filter="fade" transition="in">
                                      <p:cBhvr>
                                        <p:cTn dur="1000" id="52"/>
                                        <p:tgtEl>
                                          <p:spTgt spid="33"/>
                                        </p:tgtEl>
                                      </p:cBhvr>
                                    </p:animEffect>
                                    <p:anim calcmode="lin" valueType="num">
                                      <p:cBhvr>
                                        <p:cTn dur="1000" fill="hold" id="53"/>
                                        <p:tgtEl>
                                          <p:spTgt spid="33"/>
                                        </p:tgtEl>
                                        <p:attrNameLst>
                                          <p:attrName>ppt_x</p:attrName>
                                        </p:attrNameLst>
                                      </p:cBhvr>
                                      <p:tavLst>
                                        <p:tav tm="0">
                                          <p:val>
                                            <p:strVal val="#ppt_x"/>
                                          </p:val>
                                        </p:tav>
                                        <p:tav tm="100000">
                                          <p:val>
                                            <p:strVal val="#ppt_x"/>
                                          </p:val>
                                        </p:tav>
                                      </p:tavLst>
                                    </p:anim>
                                    <p:anim calcmode="lin" valueType="num">
                                      <p:cBhvr>
                                        <p:cTn dur="1000" fill="hold" id="54"/>
                                        <p:tgtEl>
                                          <p:spTgt spid="33"/>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34"/>
                                        </p:tgtEl>
                                        <p:attrNameLst>
                                          <p:attrName>style.visibility</p:attrName>
                                        </p:attrNameLst>
                                      </p:cBhvr>
                                      <p:to>
                                        <p:strVal val="visible"/>
                                      </p:to>
                                    </p:set>
                                    <p:animEffect filter="fade" transition="in">
                                      <p:cBhvr>
                                        <p:cTn dur="1000" id="57"/>
                                        <p:tgtEl>
                                          <p:spTgt spid="34"/>
                                        </p:tgtEl>
                                      </p:cBhvr>
                                    </p:animEffect>
                                    <p:anim calcmode="lin" valueType="num">
                                      <p:cBhvr>
                                        <p:cTn dur="1000" fill="hold" id="58"/>
                                        <p:tgtEl>
                                          <p:spTgt spid="34"/>
                                        </p:tgtEl>
                                        <p:attrNameLst>
                                          <p:attrName>ppt_x</p:attrName>
                                        </p:attrNameLst>
                                      </p:cBhvr>
                                      <p:tavLst>
                                        <p:tav tm="0">
                                          <p:val>
                                            <p:strVal val="#ppt_x"/>
                                          </p:val>
                                        </p:tav>
                                        <p:tav tm="100000">
                                          <p:val>
                                            <p:strVal val="#ppt_x"/>
                                          </p:val>
                                        </p:tav>
                                      </p:tavLst>
                                    </p:anim>
                                    <p:anim calcmode="lin" valueType="num">
                                      <p:cBhvr>
                                        <p:cTn dur="1000" fill="hold" id="59"/>
                                        <p:tgtEl>
                                          <p:spTgt spid="34"/>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35"/>
                                        </p:tgtEl>
                                        <p:attrNameLst>
                                          <p:attrName>style.visibility</p:attrName>
                                        </p:attrNameLst>
                                      </p:cBhvr>
                                      <p:to>
                                        <p:strVal val="visible"/>
                                      </p:to>
                                    </p:set>
                                    <p:animEffect filter="fade" transition="in">
                                      <p:cBhvr>
                                        <p:cTn dur="1000" id="62"/>
                                        <p:tgtEl>
                                          <p:spTgt spid="35"/>
                                        </p:tgtEl>
                                      </p:cBhvr>
                                    </p:animEffect>
                                    <p:anim calcmode="lin" valueType="num">
                                      <p:cBhvr>
                                        <p:cTn dur="1000" fill="hold" id="63"/>
                                        <p:tgtEl>
                                          <p:spTgt spid="35"/>
                                        </p:tgtEl>
                                        <p:attrNameLst>
                                          <p:attrName>ppt_x</p:attrName>
                                        </p:attrNameLst>
                                      </p:cBhvr>
                                      <p:tavLst>
                                        <p:tav tm="0">
                                          <p:val>
                                            <p:strVal val="#ppt_x"/>
                                          </p:val>
                                        </p:tav>
                                        <p:tav tm="100000">
                                          <p:val>
                                            <p:strVal val="#ppt_x"/>
                                          </p:val>
                                        </p:tav>
                                      </p:tavLst>
                                    </p:anim>
                                    <p:anim calcmode="lin" valueType="num">
                                      <p:cBhvr>
                                        <p:cTn dur="1000" fill="hold" id="64"/>
                                        <p:tgtEl>
                                          <p:spTgt spid="35"/>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1000"/>
                            </p:stCondLst>
                            <p:childTnLst>
                              <p:par>
                                <p:cTn fill="hold" grpId="0" id="66" nodeType="afterEffect" presetClass="entr" presetID="55" presetSubtype="0">
                                  <p:stCondLst>
                                    <p:cond delay="0"/>
                                  </p:stCondLst>
                                  <p:childTnLst>
                                    <p:set>
                                      <p:cBhvr>
                                        <p:cTn dur="1" fill="hold" id="67">
                                          <p:stCondLst>
                                            <p:cond delay="0"/>
                                          </p:stCondLst>
                                        </p:cTn>
                                        <p:tgtEl>
                                          <p:spTgt spid="10"/>
                                        </p:tgtEl>
                                        <p:attrNameLst>
                                          <p:attrName>style.visibility</p:attrName>
                                        </p:attrNameLst>
                                      </p:cBhvr>
                                      <p:to>
                                        <p:strVal val="visible"/>
                                      </p:to>
                                    </p:set>
                                    <p:anim calcmode="lin" valueType="num">
                                      <p:cBhvr>
                                        <p:cTn dur="1000" fill="hold" id="68"/>
                                        <p:tgtEl>
                                          <p:spTgt spid="10"/>
                                        </p:tgtEl>
                                        <p:attrNameLst>
                                          <p:attrName>ppt_w</p:attrName>
                                        </p:attrNameLst>
                                      </p:cBhvr>
                                      <p:tavLst>
                                        <p:tav tm="0">
                                          <p:val>
                                            <p:strVal val="#ppt_w*0.70"/>
                                          </p:val>
                                        </p:tav>
                                        <p:tav tm="100000">
                                          <p:val>
                                            <p:strVal val="#ppt_w"/>
                                          </p:val>
                                        </p:tav>
                                      </p:tavLst>
                                    </p:anim>
                                    <p:anim calcmode="lin" valueType="num">
                                      <p:cBhvr>
                                        <p:cTn dur="1000" fill="hold" id="69"/>
                                        <p:tgtEl>
                                          <p:spTgt spid="10"/>
                                        </p:tgtEl>
                                        <p:attrNameLst>
                                          <p:attrName>ppt_h</p:attrName>
                                        </p:attrNameLst>
                                      </p:cBhvr>
                                      <p:tavLst>
                                        <p:tav tm="0">
                                          <p:val>
                                            <p:strVal val="#ppt_h"/>
                                          </p:val>
                                        </p:tav>
                                        <p:tav tm="100000">
                                          <p:val>
                                            <p:strVal val="#ppt_h"/>
                                          </p:val>
                                        </p:tav>
                                      </p:tavLst>
                                    </p:anim>
                                    <p:animEffect filter="fade" transition="in">
                                      <p:cBhvr>
                                        <p:cTn dur="1000" id="70"/>
                                        <p:tgtEl>
                                          <p:spTgt spid="10"/>
                                        </p:tgtEl>
                                      </p:cBhvr>
                                    </p:animEffect>
                                  </p:childTnLst>
                                </p:cTn>
                              </p:par>
                              <p:par>
                                <p:cTn fill="hold" grpId="0" id="71" nodeType="withEffect" presetClass="entr" presetID="55" presetSubtype="0">
                                  <p:stCondLst>
                                    <p:cond delay="0"/>
                                  </p:stCondLst>
                                  <p:childTnLst>
                                    <p:set>
                                      <p:cBhvr>
                                        <p:cTn dur="1" fill="hold" id="72">
                                          <p:stCondLst>
                                            <p:cond delay="0"/>
                                          </p:stCondLst>
                                        </p:cTn>
                                        <p:tgtEl>
                                          <p:spTgt spid="2"/>
                                        </p:tgtEl>
                                        <p:attrNameLst>
                                          <p:attrName>style.visibility</p:attrName>
                                        </p:attrNameLst>
                                      </p:cBhvr>
                                      <p:to>
                                        <p:strVal val="visible"/>
                                      </p:to>
                                    </p:set>
                                    <p:anim calcmode="lin" valueType="num">
                                      <p:cBhvr>
                                        <p:cTn dur="1000" fill="hold" id="73"/>
                                        <p:tgtEl>
                                          <p:spTgt spid="2"/>
                                        </p:tgtEl>
                                        <p:attrNameLst>
                                          <p:attrName>ppt_w</p:attrName>
                                        </p:attrNameLst>
                                      </p:cBhvr>
                                      <p:tavLst>
                                        <p:tav tm="0">
                                          <p:val>
                                            <p:strVal val="#ppt_w*0.70"/>
                                          </p:val>
                                        </p:tav>
                                        <p:tav tm="100000">
                                          <p:val>
                                            <p:strVal val="#ppt_w"/>
                                          </p:val>
                                        </p:tav>
                                      </p:tavLst>
                                    </p:anim>
                                    <p:anim calcmode="lin" valueType="num">
                                      <p:cBhvr>
                                        <p:cTn dur="1000" fill="hold" id="74"/>
                                        <p:tgtEl>
                                          <p:spTgt spid="2"/>
                                        </p:tgtEl>
                                        <p:attrNameLst>
                                          <p:attrName>ppt_h</p:attrName>
                                        </p:attrNameLst>
                                      </p:cBhvr>
                                      <p:tavLst>
                                        <p:tav tm="0">
                                          <p:val>
                                            <p:strVal val="#ppt_h"/>
                                          </p:val>
                                        </p:tav>
                                        <p:tav tm="100000">
                                          <p:val>
                                            <p:strVal val="#ppt_h"/>
                                          </p:val>
                                        </p:tav>
                                      </p:tavLst>
                                    </p:anim>
                                    <p:animEffect filter="fade" transition="in">
                                      <p:cBhvr>
                                        <p:cTn dur="1000" id="75"/>
                                        <p:tgtEl>
                                          <p:spTgt spid="2"/>
                                        </p:tgtEl>
                                      </p:cBhvr>
                                    </p:animEffect>
                                  </p:childTnLst>
                                </p:cTn>
                              </p:par>
                              <p:par>
                                <p:cTn fill="hold" grpId="0" id="76" nodeType="withEffect" presetClass="entr" presetID="55" presetSubtype="0">
                                  <p:stCondLst>
                                    <p:cond delay="0"/>
                                  </p:stCondLst>
                                  <p:childTnLst>
                                    <p:set>
                                      <p:cBhvr>
                                        <p:cTn dur="1" fill="hold" id="77">
                                          <p:stCondLst>
                                            <p:cond delay="0"/>
                                          </p:stCondLst>
                                        </p:cTn>
                                        <p:tgtEl>
                                          <p:spTgt spid="3"/>
                                        </p:tgtEl>
                                        <p:attrNameLst>
                                          <p:attrName>style.visibility</p:attrName>
                                        </p:attrNameLst>
                                      </p:cBhvr>
                                      <p:to>
                                        <p:strVal val="visible"/>
                                      </p:to>
                                    </p:set>
                                    <p:anim calcmode="lin" valueType="num">
                                      <p:cBhvr>
                                        <p:cTn dur="1000" fill="hold" id="78"/>
                                        <p:tgtEl>
                                          <p:spTgt spid="3"/>
                                        </p:tgtEl>
                                        <p:attrNameLst>
                                          <p:attrName>ppt_w</p:attrName>
                                        </p:attrNameLst>
                                      </p:cBhvr>
                                      <p:tavLst>
                                        <p:tav tm="0">
                                          <p:val>
                                            <p:strVal val="#ppt_w*0.70"/>
                                          </p:val>
                                        </p:tav>
                                        <p:tav tm="100000">
                                          <p:val>
                                            <p:strVal val="#ppt_w"/>
                                          </p:val>
                                        </p:tav>
                                      </p:tavLst>
                                    </p:anim>
                                    <p:anim calcmode="lin" valueType="num">
                                      <p:cBhvr>
                                        <p:cTn dur="1000" fill="hold" id="79"/>
                                        <p:tgtEl>
                                          <p:spTgt spid="3"/>
                                        </p:tgtEl>
                                        <p:attrNameLst>
                                          <p:attrName>ppt_h</p:attrName>
                                        </p:attrNameLst>
                                      </p:cBhvr>
                                      <p:tavLst>
                                        <p:tav tm="0">
                                          <p:val>
                                            <p:strVal val="#ppt_h"/>
                                          </p:val>
                                        </p:tav>
                                        <p:tav tm="100000">
                                          <p:val>
                                            <p:strVal val="#ppt_h"/>
                                          </p:val>
                                        </p:tav>
                                      </p:tavLst>
                                    </p:anim>
                                    <p:animEffect filter="fade" transition="in">
                                      <p:cBhvr>
                                        <p:cTn dur="1000" id="80"/>
                                        <p:tgtEl>
                                          <p:spTgt spid="3"/>
                                        </p:tgtEl>
                                      </p:cBhvr>
                                    </p:animEffect>
                                  </p:childTnLst>
                                </p:cTn>
                              </p:par>
                              <p:par>
                                <p:cTn fill="hold" grpId="0" id="81" nodeType="withEffect" presetClass="entr" presetID="55" presetSubtype="0">
                                  <p:stCondLst>
                                    <p:cond delay="0"/>
                                  </p:stCondLst>
                                  <p:childTnLst>
                                    <p:set>
                                      <p:cBhvr>
                                        <p:cTn dur="1" fill="hold" id="82">
                                          <p:stCondLst>
                                            <p:cond delay="0"/>
                                          </p:stCondLst>
                                        </p:cTn>
                                        <p:tgtEl>
                                          <p:spTgt spid="13"/>
                                        </p:tgtEl>
                                        <p:attrNameLst>
                                          <p:attrName>style.visibility</p:attrName>
                                        </p:attrNameLst>
                                      </p:cBhvr>
                                      <p:to>
                                        <p:strVal val="visible"/>
                                      </p:to>
                                    </p:set>
                                    <p:anim calcmode="lin" valueType="num">
                                      <p:cBhvr>
                                        <p:cTn dur="1000" fill="hold" id="83"/>
                                        <p:tgtEl>
                                          <p:spTgt spid="13"/>
                                        </p:tgtEl>
                                        <p:attrNameLst>
                                          <p:attrName>ppt_w</p:attrName>
                                        </p:attrNameLst>
                                      </p:cBhvr>
                                      <p:tavLst>
                                        <p:tav tm="0">
                                          <p:val>
                                            <p:strVal val="#ppt_w*0.70"/>
                                          </p:val>
                                        </p:tav>
                                        <p:tav tm="100000">
                                          <p:val>
                                            <p:strVal val="#ppt_w"/>
                                          </p:val>
                                        </p:tav>
                                      </p:tavLst>
                                    </p:anim>
                                    <p:anim calcmode="lin" valueType="num">
                                      <p:cBhvr>
                                        <p:cTn dur="1000" fill="hold" id="84"/>
                                        <p:tgtEl>
                                          <p:spTgt spid="13"/>
                                        </p:tgtEl>
                                        <p:attrNameLst>
                                          <p:attrName>ppt_h</p:attrName>
                                        </p:attrNameLst>
                                      </p:cBhvr>
                                      <p:tavLst>
                                        <p:tav tm="0">
                                          <p:val>
                                            <p:strVal val="#ppt_h"/>
                                          </p:val>
                                        </p:tav>
                                        <p:tav tm="100000">
                                          <p:val>
                                            <p:strVal val="#ppt_h"/>
                                          </p:val>
                                        </p:tav>
                                      </p:tavLst>
                                    </p:anim>
                                    <p:animEffect filter="fade" transition="in">
                                      <p:cBhvr>
                                        <p:cTn dur="1000" id="85"/>
                                        <p:tgtEl>
                                          <p:spTgt spid="13"/>
                                        </p:tgtEl>
                                      </p:cBhvr>
                                    </p:animEffect>
                                  </p:childTnLst>
                                </p:cTn>
                              </p:par>
                              <p:par>
                                <p:cTn fill="hold" grpId="0" id="86" nodeType="withEffect" presetClass="entr" presetID="55" presetSubtype="0">
                                  <p:stCondLst>
                                    <p:cond delay="0"/>
                                  </p:stCondLst>
                                  <p:childTnLst>
                                    <p:set>
                                      <p:cBhvr>
                                        <p:cTn dur="1" fill="hold" id="87">
                                          <p:stCondLst>
                                            <p:cond delay="0"/>
                                          </p:stCondLst>
                                        </p:cTn>
                                        <p:tgtEl>
                                          <p:spTgt spid="14"/>
                                        </p:tgtEl>
                                        <p:attrNameLst>
                                          <p:attrName>style.visibility</p:attrName>
                                        </p:attrNameLst>
                                      </p:cBhvr>
                                      <p:to>
                                        <p:strVal val="visible"/>
                                      </p:to>
                                    </p:set>
                                    <p:anim calcmode="lin" valueType="num">
                                      <p:cBhvr>
                                        <p:cTn dur="1000" fill="hold" id="88"/>
                                        <p:tgtEl>
                                          <p:spTgt spid="14"/>
                                        </p:tgtEl>
                                        <p:attrNameLst>
                                          <p:attrName>ppt_w</p:attrName>
                                        </p:attrNameLst>
                                      </p:cBhvr>
                                      <p:tavLst>
                                        <p:tav tm="0">
                                          <p:val>
                                            <p:strVal val="#ppt_w*0.70"/>
                                          </p:val>
                                        </p:tav>
                                        <p:tav tm="100000">
                                          <p:val>
                                            <p:strVal val="#ppt_w"/>
                                          </p:val>
                                        </p:tav>
                                      </p:tavLst>
                                    </p:anim>
                                    <p:anim calcmode="lin" valueType="num">
                                      <p:cBhvr>
                                        <p:cTn dur="1000" fill="hold" id="89"/>
                                        <p:tgtEl>
                                          <p:spTgt spid="14"/>
                                        </p:tgtEl>
                                        <p:attrNameLst>
                                          <p:attrName>ppt_h</p:attrName>
                                        </p:attrNameLst>
                                      </p:cBhvr>
                                      <p:tavLst>
                                        <p:tav tm="0">
                                          <p:val>
                                            <p:strVal val="#ppt_h"/>
                                          </p:val>
                                        </p:tav>
                                        <p:tav tm="100000">
                                          <p:val>
                                            <p:strVal val="#ppt_h"/>
                                          </p:val>
                                        </p:tav>
                                      </p:tavLst>
                                    </p:anim>
                                    <p:animEffect filter="fade" transition="in">
                                      <p:cBhvr>
                                        <p:cTn dur="1000" id="90"/>
                                        <p:tgtEl>
                                          <p:spTgt spid="14"/>
                                        </p:tgtEl>
                                      </p:cBhvr>
                                    </p:animEffect>
                                  </p:childTnLst>
                                </p:cTn>
                              </p:par>
                              <p:par>
                                <p:cTn fill="hold" grpId="0" id="91" nodeType="withEffect" presetClass="entr" presetID="55" presetSubtype="0">
                                  <p:stCondLst>
                                    <p:cond delay="0"/>
                                  </p:stCondLst>
                                  <p:childTnLst>
                                    <p:set>
                                      <p:cBhvr>
                                        <p:cTn dur="1" fill="hold" id="92">
                                          <p:stCondLst>
                                            <p:cond delay="0"/>
                                          </p:stCondLst>
                                        </p:cTn>
                                        <p:tgtEl>
                                          <p:spTgt spid="15"/>
                                        </p:tgtEl>
                                        <p:attrNameLst>
                                          <p:attrName>style.visibility</p:attrName>
                                        </p:attrNameLst>
                                      </p:cBhvr>
                                      <p:to>
                                        <p:strVal val="visible"/>
                                      </p:to>
                                    </p:set>
                                    <p:anim calcmode="lin" valueType="num">
                                      <p:cBhvr>
                                        <p:cTn dur="1000" fill="hold" id="93"/>
                                        <p:tgtEl>
                                          <p:spTgt spid="15"/>
                                        </p:tgtEl>
                                        <p:attrNameLst>
                                          <p:attrName>ppt_w</p:attrName>
                                        </p:attrNameLst>
                                      </p:cBhvr>
                                      <p:tavLst>
                                        <p:tav tm="0">
                                          <p:val>
                                            <p:strVal val="#ppt_w*0.70"/>
                                          </p:val>
                                        </p:tav>
                                        <p:tav tm="100000">
                                          <p:val>
                                            <p:strVal val="#ppt_w"/>
                                          </p:val>
                                        </p:tav>
                                      </p:tavLst>
                                    </p:anim>
                                    <p:anim calcmode="lin" valueType="num">
                                      <p:cBhvr>
                                        <p:cTn dur="1000" fill="hold" id="94"/>
                                        <p:tgtEl>
                                          <p:spTgt spid="15"/>
                                        </p:tgtEl>
                                        <p:attrNameLst>
                                          <p:attrName>ppt_h</p:attrName>
                                        </p:attrNameLst>
                                      </p:cBhvr>
                                      <p:tavLst>
                                        <p:tav tm="0">
                                          <p:val>
                                            <p:strVal val="#ppt_h"/>
                                          </p:val>
                                        </p:tav>
                                        <p:tav tm="100000">
                                          <p:val>
                                            <p:strVal val="#ppt_h"/>
                                          </p:val>
                                        </p:tav>
                                      </p:tavLst>
                                    </p:anim>
                                    <p:animEffect filter="fade" transition="in">
                                      <p:cBhvr>
                                        <p:cTn dur="1000" id="95"/>
                                        <p:tgtEl>
                                          <p:spTgt spid="15"/>
                                        </p:tgtEl>
                                      </p:cBhvr>
                                    </p:animEffect>
                                  </p:childTnLst>
                                </p:cTn>
                              </p:par>
                              <p:par>
                                <p:cTn fill="hold" grpId="0" id="96" nodeType="withEffect" presetClass="entr" presetID="55" presetSubtype="0">
                                  <p:stCondLst>
                                    <p:cond delay="0"/>
                                  </p:stCondLst>
                                  <p:childTnLst>
                                    <p:set>
                                      <p:cBhvr>
                                        <p:cTn dur="1" fill="hold" id="97">
                                          <p:stCondLst>
                                            <p:cond delay="0"/>
                                          </p:stCondLst>
                                        </p:cTn>
                                        <p:tgtEl>
                                          <p:spTgt spid="16"/>
                                        </p:tgtEl>
                                        <p:attrNameLst>
                                          <p:attrName>style.visibility</p:attrName>
                                        </p:attrNameLst>
                                      </p:cBhvr>
                                      <p:to>
                                        <p:strVal val="visible"/>
                                      </p:to>
                                    </p:set>
                                    <p:anim calcmode="lin" valueType="num">
                                      <p:cBhvr>
                                        <p:cTn dur="1000" fill="hold" id="98"/>
                                        <p:tgtEl>
                                          <p:spTgt spid="16"/>
                                        </p:tgtEl>
                                        <p:attrNameLst>
                                          <p:attrName>ppt_w</p:attrName>
                                        </p:attrNameLst>
                                      </p:cBhvr>
                                      <p:tavLst>
                                        <p:tav tm="0">
                                          <p:val>
                                            <p:strVal val="#ppt_w*0.70"/>
                                          </p:val>
                                        </p:tav>
                                        <p:tav tm="100000">
                                          <p:val>
                                            <p:strVal val="#ppt_w"/>
                                          </p:val>
                                        </p:tav>
                                      </p:tavLst>
                                    </p:anim>
                                    <p:anim calcmode="lin" valueType="num">
                                      <p:cBhvr>
                                        <p:cTn dur="1000" fill="hold" id="99"/>
                                        <p:tgtEl>
                                          <p:spTgt spid="16"/>
                                        </p:tgtEl>
                                        <p:attrNameLst>
                                          <p:attrName>ppt_h</p:attrName>
                                        </p:attrNameLst>
                                      </p:cBhvr>
                                      <p:tavLst>
                                        <p:tav tm="0">
                                          <p:val>
                                            <p:strVal val="#ppt_h"/>
                                          </p:val>
                                        </p:tav>
                                        <p:tav tm="100000">
                                          <p:val>
                                            <p:strVal val="#ppt_h"/>
                                          </p:val>
                                        </p:tav>
                                      </p:tavLst>
                                    </p:anim>
                                    <p:animEffect filter="fade" transition="in">
                                      <p:cBhvr>
                                        <p:cTn dur="1000" id="100"/>
                                        <p:tgtEl>
                                          <p:spTgt spid="16"/>
                                        </p:tgtEl>
                                      </p:cBhvr>
                                    </p:animEffect>
                                  </p:childTnLst>
                                </p:cTn>
                              </p:par>
                              <p:par>
                                <p:cTn fill="hold" grpId="0" id="101" nodeType="withEffect" presetClass="entr" presetID="55" presetSubtype="0">
                                  <p:stCondLst>
                                    <p:cond delay="0"/>
                                  </p:stCondLst>
                                  <p:childTnLst>
                                    <p:set>
                                      <p:cBhvr>
                                        <p:cTn dur="1" fill="hold" id="102">
                                          <p:stCondLst>
                                            <p:cond delay="0"/>
                                          </p:stCondLst>
                                        </p:cTn>
                                        <p:tgtEl>
                                          <p:spTgt spid="8"/>
                                        </p:tgtEl>
                                        <p:attrNameLst>
                                          <p:attrName>style.visibility</p:attrName>
                                        </p:attrNameLst>
                                      </p:cBhvr>
                                      <p:to>
                                        <p:strVal val="visible"/>
                                      </p:to>
                                    </p:set>
                                    <p:anim calcmode="lin" valueType="num">
                                      <p:cBhvr>
                                        <p:cTn dur="1000" fill="hold" id="103"/>
                                        <p:tgtEl>
                                          <p:spTgt spid="8"/>
                                        </p:tgtEl>
                                        <p:attrNameLst>
                                          <p:attrName>ppt_w</p:attrName>
                                        </p:attrNameLst>
                                      </p:cBhvr>
                                      <p:tavLst>
                                        <p:tav tm="0">
                                          <p:val>
                                            <p:strVal val="#ppt_w*0.70"/>
                                          </p:val>
                                        </p:tav>
                                        <p:tav tm="100000">
                                          <p:val>
                                            <p:strVal val="#ppt_w"/>
                                          </p:val>
                                        </p:tav>
                                      </p:tavLst>
                                    </p:anim>
                                    <p:anim calcmode="lin" valueType="num">
                                      <p:cBhvr>
                                        <p:cTn dur="1000" fill="hold" id="104"/>
                                        <p:tgtEl>
                                          <p:spTgt spid="8"/>
                                        </p:tgtEl>
                                        <p:attrNameLst>
                                          <p:attrName>ppt_h</p:attrName>
                                        </p:attrNameLst>
                                      </p:cBhvr>
                                      <p:tavLst>
                                        <p:tav tm="0">
                                          <p:val>
                                            <p:strVal val="#ppt_h"/>
                                          </p:val>
                                        </p:tav>
                                        <p:tav tm="100000">
                                          <p:val>
                                            <p:strVal val="#ppt_h"/>
                                          </p:val>
                                        </p:tav>
                                      </p:tavLst>
                                    </p:anim>
                                    <p:animEffect filter="fade" transition="in">
                                      <p:cBhvr>
                                        <p:cTn dur="1000" id="105"/>
                                        <p:tgtEl>
                                          <p:spTgt spid="8"/>
                                        </p:tgtEl>
                                      </p:cBhvr>
                                    </p:animEffect>
                                  </p:childTnLst>
                                </p:cTn>
                              </p:par>
                              <p:par>
                                <p:cTn fill="hold" grpId="0" id="106" nodeType="withEffect" presetClass="entr" presetID="55" presetSubtype="0">
                                  <p:stCondLst>
                                    <p:cond delay="0"/>
                                  </p:stCondLst>
                                  <p:childTnLst>
                                    <p:set>
                                      <p:cBhvr>
                                        <p:cTn dur="1" fill="hold" id="107">
                                          <p:stCondLst>
                                            <p:cond delay="0"/>
                                          </p:stCondLst>
                                        </p:cTn>
                                        <p:tgtEl>
                                          <p:spTgt spid="18"/>
                                        </p:tgtEl>
                                        <p:attrNameLst>
                                          <p:attrName>style.visibility</p:attrName>
                                        </p:attrNameLst>
                                      </p:cBhvr>
                                      <p:to>
                                        <p:strVal val="visible"/>
                                      </p:to>
                                    </p:set>
                                    <p:anim calcmode="lin" valueType="num">
                                      <p:cBhvr>
                                        <p:cTn dur="1000" fill="hold" id="108"/>
                                        <p:tgtEl>
                                          <p:spTgt spid="18"/>
                                        </p:tgtEl>
                                        <p:attrNameLst>
                                          <p:attrName>ppt_w</p:attrName>
                                        </p:attrNameLst>
                                      </p:cBhvr>
                                      <p:tavLst>
                                        <p:tav tm="0">
                                          <p:val>
                                            <p:strVal val="#ppt_w*0.70"/>
                                          </p:val>
                                        </p:tav>
                                        <p:tav tm="100000">
                                          <p:val>
                                            <p:strVal val="#ppt_w"/>
                                          </p:val>
                                        </p:tav>
                                      </p:tavLst>
                                    </p:anim>
                                    <p:anim calcmode="lin" valueType="num">
                                      <p:cBhvr>
                                        <p:cTn dur="1000" fill="hold" id="109"/>
                                        <p:tgtEl>
                                          <p:spTgt spid="18"/>
                                        </p:tgtEl>
                                        <p:attrNameLst>
                                          <p:attrName>ppt_h</p:attrName>
                                        </p:attrNameLst>
                                      </p:cBhvr>
                                      <p:tavLst>
                                        <p:tav tm="0">
                                          <p:val>
                                            <p:strVal val="#ppt_h"/>
                                          </p:val>
                                        </p:tav>
                                        <p:tav tm="100000">
                                          <p:val>
                                            <p:strVal val="#ppt_h"/>
                                          </p:val>
                                        </p:tav>
                                      </p:tavLst>
                                    </p:anim>
                                    <p:animEffect filter="fade" transition="in">
                                      <p:cBhvr>
                                        <p:cTn dur="1000" id="110"/>
                                        <p:tgtEl>
                                          <p:spTgt spid="18"/>
                                        </p:tgtEl>
                                      </p:cBhvr>
                                    </p:animEffect>
                                  </p:childTnLst>
                                </p:cTn>
                              </p:par>
                              <p:par>
                                <p:cTn fill="hold" grpId="0" id="111" nodeType="withEffect" presetClass="entr" presetID="55" presetSubtype="0">
                                  <p:stCondLst>
                                    <p:cond delay="0"/>
                                  </p:stCondLst>
                                  <p:childTnLst>
                                    <p:set>
                                      <p:cBhvr>
                                        <p:cTn dur="1" fill="hold" id="112">
                                          <p:stCondLst>
                                            <p:cond delay="0"/>
                                          </p:stCondLst>
                                        </p:cTn>
                                        <p:tgtEl>
                                          <p:spTgt spid="23"/>
                                        </p:tgtEl>
                                        <p:attrNameLst>
                                          <p:attrName>style.visibility</p:attrName>
                                        </p:attrNameLst>
                                      </p:cBhvr>
                                      <p:to>
                                        <p:strVal val="visible"/>
                                      </p:to>
                                    </p:set>
                                    <p:anim calcmode="lin" valueType="num">
                                      <p:cBhvr>
                                        <p:cTn dur="1000" fill="hold" id="113"/>
                                        <p:tgtEl>
                                          <p:spTgt spid="23"/>
                                        </p:tgtEl>
                                        <p:attrNameLst>
                                          <p:attrName>ppt_w</p:attrName>
                                        </p:attrNameLst>
                                      </p:cBhvr>
                                      <p:tavLst>
                                        <p:tav tm="0">
                                          <p:val>
                                            <p:strVal val="#ppt_w*0.70"/>
                                          </p:val>
                                        </p:tav>
                                        <p:tav tm="100000">
                                          <p:val>
                                            <p:strVal val="#ppt_w"/>
                                          </p:val>
                                        </p:tav>
                                      </p:tavLst>
                                    </p:anim>
                                    <p:anim calcmode="lin" valueType="num">
                                      <p:cBhvr>
                                        <p:cTn dur="1000" fill="hold" id="114"/>
                                        <p:tgtEl>
                                          <p:spTgt spid="23"/>
                                        </p:tgtEl>
                                        <p:attrNameLst>
                                          <p:attrName>ppt_h</p:attrName>
                                        </p:attrNameLst>
                                      </p:cBhvr>
                                      <p:tavLst>
                                        <p:tav tm="0">
                                          <p:val>
                                            <p:strVal val="#ppt_h"/>
                                          </p:val>
                                        </p:tav>
                                        <p:tav tm="100000">
                                          <p:val>
                                            <p:strVal val="#ppt_h"/>
                                          </p:val>
                                        </p:tav>
                                      </p:tavLst>
                                    </p:anim>
                                    <p:animEffect filter="fade" transition="in">
                                      <p:cBhvr>
                                        <p:cTn dur="1000" id="115"/>
                                        <p:tgtEl>
                                          <p:spTgt spid="23"/>
                                        </p:tgtEl>
                                      </p:cBhvr>
                                    </p:animEffect>
                                  </p:childTnLst>
                                </p:cTn>
                              </p:par>
                              <p:par>
                                <p:cTn fill="hold" grpId="0" id="116" nodeType="withEffect" presetClass="entr" presetID="55" presetSubtype="0">
                                  <p:stCondLst>
                                    <p:cond delay="0"/>
                                  </p:stCondLst>
                                  <p:childTnLst>
                                    <p:set>
                                      <p:cBhvr>
                                        <p:cTn dur="1" fill="hold" id="117">
                                          <p:stCondLst>
                                            <p:cond delay="0"/>
                                          </p:stCondLst>
                                        </p:cTn>
                                        <p:tgtEl>
                                          <p:spTgt spid="24"/>
                                        </p:tgtEl>
                                        <p:attrNameLst>
                                          <p:attrName>style.visibility</p:attrName>
                                        </p:attrNameLst>
                                      </p:cBhvr>
                                      <p:to>
                                        <p:strVal val="visible"/>
                                      </p:to>
                                    </p:set>
                                    <p:anim calcmode="lin" valueType="num">
                                      <p:cBhvr>
                                        <p:cTn dur="1000" fill="hold" id="118"/>
                                        <p:tgtEl>
                                          <p:spTgt spid="24"/>
                                        </p:tgtEl>
                                        <p:attrNameLst>
                                          <p:attrName>ppt_w</p:attrName>
                                        </p:attrNameLst>
                                      </p:cBhvr>
                                      <p:tavLst>
                                        <p:tav tm="0">
                                          <p:val>
                                            <p:strVal val="#ppt_w*0.70"/>
                                          </p:val>
                                        </p:tav>
                                        <p:tav tm="100000">
                                          <p:val>
                                            <p:strVal val="#ppt_w"/>
                                          </p:val>
                                        </p:tav>
                                      </p:tavLst>
                                    </p:anim>
                                    <p:anim calcmode="lin" valueType="num">
                                      <p:cBhvr>
                                        <p:cTn dur="1000" fill="hold" id="119"/>
                                        <p:tgtEl>
                                          <p:spTgt spid="24"/>
                                        </p:tgtEl>
                                        <p:attrNameLst>
                                          <p:attrName>ppt_h</p:attrName>
                                        </p:attrNameLst>
                                      </p:cBhvr>
                                      <p:tavLst>
                                        <p:tav tm="0">
                                          <p:val>
                                            <p:strVal val="#ppt_h"/>
                                          </p:val>
                                        </p:tav>
                                        <p:tav tm="100000">
                                          <p:val>
                                            <p:strVal val="#ppt_h"/>
                                          </p:val>
                                        </p:tav>
                                      </p:tavLst>
                                    </p:anim>
                                    <p:animEffect filter="fade" transition="in">
                                      <p:cBhvr>
                                        <p:cTn dur="1000" id="120"/>
                                        <p:tgtEl>
                                          <p:spTgt spid="24"/>
                                        </p:tgtEl>
                                      </p:cBhvr>
                                    </p:animEffect>
                                  </p:childTnLst>
                                </p:cTn>
                              </p:par>
                              <p:par>
                                <p:cTn fill="hold" grpId="0" id="121" nodeType="withEffect" presetClass="entr" presetID="55" presetSubtype="0">
                                  <p:stCondLst>
                                    <p:cond delay="0"/>
                                  </p:stCondLst>
                                  <p:childTnLst>
                                    <p:set>
                                      <p:cBhvr>
                                        <p:cTn dur="1" fill="hold" id="122">
                                          <p:stCondLst>
                                            <p:cond delay="0"/>
                                          </p:stCondLst>
                                        </p:cTn>
                                        <p:tgtEl>
                                          <p:spTgt spid="25"/>
                                        </p:tgtEl>
                                        <p:attrNameLst>
                                          <p:attrName>style.visibility</p:attrName>
                                        </p:attrNameLst>
                                      </p:cBhvr>
                                      <p:to>
                                        <p:strVal val="visible"/>
                                      </p:to>
                                    </p:set>
                                    <p:anim calcmode="lin" valueType="num">
                                      <p:cBhvr>
                                        <p:cTn dur="1000" fill="hold" id="123"/>
                                        <p:tgtEl>
                                          <p:spTgt spid="25"/>
                                        </p:tgtEl>
                                        <p:attrNameLst>
                                          <p:attrName>ppt_w</p:attrName>
                                        </p:attrNameLst>
                                      </p:cBhvr>
                                      <p:tavLst>
                                        <p:tav tm="0">
                                          <p:val>
                                            <p:strVal val="#ppt_w*0.70"/>
                                          </p:val>
                                        </p:tav>
                                        <p:tav tm="100000">
                                          <p:val>
                                            <p:strVal val="#ppt_w"/>
                                          </p:val>
                                        </p:tav>
                                      </p:tavLst>
                                    </p:anim>
                                    <p:anim calcmode="lin" valueType="num">
                                      <p:cBhvr>
                                        <p:cTn dur="1000" fill="hold" id="124"/>
                                        <p:tgtEl>
                                          <p:spTgt spid="25"/>
                                        </p:tgtEl>
                                        <p:attrNameLst>
                                          <p:attrName>ppt_h</p:attrName>
                                        </p:attrNameLst>
                                      </p:cBhvr>
                                      <p:tavLst>
                                        <p:tav tm="0">
                                          <p:val>
                                            <p:strVal val="#ppt_h"/>
                                          </p:val>
                                        </p:tav>
                                        <p:tav tm="100000">
                                          <p:val>
                                            <p:strVal val="#ppt_h"/>
                                          </p:val>
                                        </p:tav>
                                      </p:tavLst>
                                    </p:anim>
                                    <p:animEffect filter="fade" transition="in">
                                      <p:cBhvr>
                                        <p:cTn dur="1000" id="125"/>
                                        <p:tgtEl>
                                          <p:spTgt spid="25"/>
                                        </p:tgtEl>
                                      </p:cBhvr>
                                    </p:animEffect>
                                  </p:childTnLst>
                                </p:cTn>
                              </p:par>
                              <p:par>
                                <p:cTn fill="hold" grpId="0" id="126" nodeType="withEffect" presetClass="entr" presetID="55" presetSubtype="0">
                                  <p:stCondLst>
                                    <p:cond delay="0"/>
                                  </p:stCondLst>
                                  <p:childTnLst>
                                    <p:set>
                                      <p:cBhvr>
                                        <p:cTn dur="1" fill="hold" id="127">
                                          <p:stCondLst>
                                            <p:cond delay="0"/>
                                          </p:stCondLst>
                                        </p:cTn>
                                        <p:tgtEl>
                                          <p:spTgt spid="26"/>
                                        </p:tgtEl>
                                        <p:attrNameLst>
                                          <p:attrName>style.visibility</p:attrName>
                                        </p:attrNameLst>
                                      </p:cBhvr>
                                      <p:to>
                                        <p:strVal val="visible"/>
                                      </p:to>
                                    </p:set>
                                    <p:anim calcmode="lin" valueType="num">
                                      <p:cBhvr>
                                        <p:cTn dur="1000" fill="hold" id="128"/>
                                        <p:tgtEl>
                                          <p:spTgt spid="26"/>
                                        </p:tgtEl>
                                        <p:attrNameLst>
                                          <p:attrName>ppt_w</p:attrName>
                                        </p:attrNameLst>
                                      </p:cBhvr>
                                      <p:tavLst>
                                        <p:tav tm="0">
                                          <p:val>
                                            <p:strVal val="#ppt_w*0.70"/>
                                          </p:val>
                                        </p:tav>
                                        <p:tav tm="100000">
                                          <p:val>
                                            <p:strVal val="#ppt_w"/>
                                          </p:val>
                                        </p:tav>
                                      </p:tavLst>
                                    </p:anim>
                                    <p:anim calcmode="lin" valueType="num">
                                      <p:cBhvr>
                                        <p:cTn dur="1000" fill="hold" id="129"/>
                                        <p:tgtEl>
                                          <p:spTgt spid="26"/>
                                        </p:tgtEl>
                                        <p:attrNameLst>
                                          <p:attrName>ppt_h</p:attrName>
                                        </p:attrNameLst>
                                      </p:cBhvr>
                                      <p:tavLst>
                                        <p:tav tm="0">
                                          <p:val>
                                            <p:strVal val="#ppt_h"/>
                                          </p:val>
                                        </p:tav>
                                        <p:tav tm="100000">
                                          <p:val>
                                            <p:strVal val="#ppt_h"/>
                                          </p:val>
                                        </p:tav>
                                      </p:tavLst>
                                    </p:anim>
                                    <p:animEffect filter="fade" transition="in">
                                      <p:cBhvr>
                                        <p:cTn dur="1000" id="130"/>
                                        <p:tgtEl>
                                          <p:spTgt spid="26"/>
                                        </p:tgtEl>
                                      </p:cBhvr>
                                    </p:animEffect>
                                  </p:childTnLst>
                                </p:cTn>
                              </p:par>
                              <p:par>
                                <p:cTn fill="hold" grpId="0" id="131" nodeType="withEffect" presetClass="entr" presetID="55" presetSubtype="0">
                                  <p:stCondLst>
                                    <p:cond delay="0"/>
                                  </p:stCondLst>
                                  <p:childTnLst>
                                    <p:set>
                                      <p:cBhvr>
                                        <p:cTn dur="1" fill="hold" id="132">
                                          <p:stCondLst>
                                            <p:cond delay="0"/>
                                          </p:stCondLst>
                                        </p:cTn>
                                        <p:tgtEl>
                                          <p:spTgt spid="27"/>
                                        </p:tgtEl>
                                        <p:attrNameLst>
                                          <p:attrName>style.visibility</p:attrName>
                                        </p:attrNameLst>
                                      </p:cBhvr>
                                      <p:to>
                                        <p:strVal val="visible"/>
                                      </p:to>
                                    </p:set>
                                    <p:anim calcmode="lin" valueType="num">
                                      <p:cBhvr>
                                        <p:cTn dur="1000" fill="hold" id="133"/>
                                        <p:tgtEl>
                                          <p:spTgt spid="27"/>
                                        </p:tgtEl>
                                        <p:attrNameLst>
                                          <p:attrName>ppt_w</p:attrName>
                                        </p:attrNameLst>
                                      </p:cBhvr>
                                      <p:tavLst>
                                        <p:tav tm="0">
                                          <p:val>
                                            <p:strVal val="#ppt_w*0.70"/>
                                          </p:val>
                                        </p:tav>
                                        <p:tav tm="100000">
                                          <p:val>
                                            <p:strVal val="#ppt_w"/>
                                          </p:val>
                                        </p:tav>
                                      </p:tavLst>
                                    </p:anim>
                                    <p:anim calcmode="lin" valueType="num">
                                      <p:cBhvr>
                                        <p:cTn dur="1000" fill="hold" id="134"/>
                                        <p:tgtEl>
                                          <p:spTgt spid="27"/>
                                        </p:tgtEl>
                                        <p:attrNameLst>
                                          <p:attrName>ppt_h</p:attrName>
                                        </p:attrNameLst>
                                      </p:cBhvr>
                                      <p:tavLst>
                                        <p:tav tm="0">
                                          <p:val>
                                            <p:strVal val="#ppt_h"/>
                                          </p:val>
                                        </p:tav>
                                        <p:tav tm="100000">
                                          <p:val>
                                            <p:strVal val="#ppt_h"/>
                                          </p:val>
                                        </p:tav>
                                      </p:tavLst>
                                    </p:anim>
                                    <p:animEffect filter="fade" transition="in">
                                      <p:cBhvr>
                                        <p:cTn dur="1000" id="135"/>
                                        <p:tgtEl>
                                          <p:spTgt spid="2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P grpId="0" spid="3"/>
      <p:bldP grpId="0" spid="13"/>
      <p:bldP grpId="0" spid="14"/>
      <p:bldP grpId="0" spid="15"/>
      <p:bldP grpId="0" spid="16"/>
      <p:bldP grpId="0" spid="8"/>
      <p:bldP grpId="0" spid="18"/>
      <p:bldP grpId="0" spid="19"/>
      <p:bldP grpId="0" spid="20"/>
      <p:bldP grpId="0" spid="21"/>
      <p:bldP grpId="0" spid="22"/>
      <p:bldP grpId="0" spid="23"/>
      <p:bldP grpId="0" spid="24"/>
      <p:bldP grpId="0" spid="25"/>
      <p:bldP grpId="0" spid="26"/>
      <p:bldP grpId="0" spid="27"/>
      <p:bldP grpId="0" spid="28"/>
      <p:bldP grpId="0" spid="29"/>
      <p:bldP grpId="0" spid="30"/>
      <p:bldP grpId="0" spid="31"/>
      <p:bldP grpId="0" spid="32"/>
      <p:bldP grpId="0" spid="33"/>
      <p:bldP grpId="0" spid="34"/>
      <p:bldP grpId="0" spid="35"/>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2" name="图片 1"/>
          <p:cNvPicPr>
            <a:picLocks noChangeAspect="1"/>
          </p:cNvPicPr>
          <p:nvPr/>
        </p:nvPicPr>
        <p:blipFill>
          <a:blip r:embed="rId2">
            <a:extLst>
              <a:ext uri="{28A0092B-C50C-407E-A947-70E740481C1C}">
                <a14:useLocalDpi val="0"/>
              </a:ext>
            </a:extLst>
          </a:blip>
          <a:stretch>
            <a:fillRect/>
          </a:stretch>
        </p:blipFill>
        <p:spPr>
          <a:xfrm>
            <a:off x="1297155" y="1879988"/>
            <a:ext cx="2807667" cy="1868721"/>
          </a:xfrm>
          <a:prstGeom prst="rect">
            <a:avLst/>
          </a:prstGeom>
          <a:effectLst>
            <a:outerShdw algn="ctr" blurRad="50800" dir="5400000" dist="50800" rotWithShape="0">
              <a:srgbClr val="000000">
                <a:alpha val="43137"/>
              </a:srgbClr>
            </a:outerShdw>
          </a:effectLst>
        </p:spPr>
      </p:pic>
      <p:pic>
        <p:nvPicPr>
          <p:cNvPr id="3" name="图片 2"/>
          <p:cNvPicPr>
            <a:picLocks noChangeAspect="1"/>
          </p:cNvPicPr>
          <p:nvPr/>
        </p:nvPicPr>
        <p:blipFill>
          <a:blip r:embed="rId3">
            <a:extLst>
              <a:ext uri="{28A0092B-C50C-407E-A947-70E740481C1C}">
                <a14:useLocalDpi val="0"/>
              </a:ext>
            </a:extLst>
          </a:blip>
          <a:stretch>
            <a:fillRect/>
          </a:stretch>
        </p:blipFill>
        <p:spPr>
          <a:xfrm>
            <a:off x="4733866" y="1877380"/>
            <a:ext cx="2724211" cy="1816141"/>
          </a:xfrm>
          <a:prstGeom prst="rect">
            <a:avLst/>
          </a:prstGeom>
          <a:effectLst>
            <a:outerShdw algn="ctr" blurRad="50800" dir="5400000" dist="50800" rotWithShape="0">
              <a:srgbClr val="000000">
                <a:alpha val="43137"/>
              </a:srgbClr>
            </a:outerShdw>
          </a:effectLst>
        </p:spPr>
      </p:pic>
      <p:pic>
        <p:nvPicPr>
          <p:cNvPr id="8" name="图片 7"/>
          <p:cNvPicPr>
            <a:picLocks noChangeAspect="1"/>
          </p:cNvPicPr>
          <p:nvPr/>
        </p:nvPicPr>
        <p:blipFill>
          <a:blip r:embed="rId4">
            <a:extLst>
              <a:ext uri="{28A0092B-C50C-407E-A947-70E740481C1C}">
                <a14:useLocalDpi val="0"/>
              </a:ext>
            </a:extLst>
          </a:blip>
          <a:stretch>
            <a:fillRect/>
          </a:stretch>
        </p:blipFill>
        <p:spPr>
          <a:xfrm>
            <a:off x="7979594" y="1877380"/>
            <a:ext cx="2845404" cy="1816141"/>
          </a:xfrm>
          <a:prstGeom prst="rect">
            <a:avLst/>
          </a:prstGeom>
          <a:effectLst>
            <a:outerShdw algn="ctr" blurRad="50800" dir="5400000" dist="50800" rotWithShape="0">
              <a:srgbClr val="000000">
                <a:alpha val="43137"/>
              </a:srgbClr>
            </a:outerShdw>
          </a:effectLst>
        </p:spPr>
      </p:pic>
      <p:grpSp>
        <p:nvGrpSpPr>
          <p:cNvPr id="24" name="组合 23"/>
          <p:cNvGrpSpPr/>
          <p:nvPr/>
        </p:nvGrpSpPr>
        <p:grpSpPr>
          <a:xfrm>
            <a:off x="1710690" y="4541520"/>
            <a:ext cx="1981200" cy="711835"/>
            <a:chOff x="2408" y="3190"/>
            <a:chExt cx="3120" cy="1121"/>
          </a:xfrm>
        </p:grpSpPr>
        <p:sp>
          <p:nvSpPr>
            <p:cNvPr id="10"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13"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4" name="组合 13"/>
          <p:cNvGrpSpPr/>
          <p:nvPr/>
        </p:nvGrpSpPr>
        <p:grpSpPr>
          <a:xfrm>
            <a:off x="5236845" y="4541520"/>
            <a:ext cx="1981200" cy="711835"/>
            <a:chOff x="2408" y="3190"/>
            <a:chExt cx="3120" cy="1121"/>
          </a:xfrm>
        </p:grpSpPr>
        <p:sp>
          <p:nvSpPr>
            <p:cNvPr id="15"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8"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6" name="组合 15"/>
          <p:cNvGrpSpPr/>
          <p:nvPr/>
        </p:nvGrpSpPr>
        <p:grpSpPr>
          <a:xfrm>
            <a:off x="8411210" y="4541520"/>
            <a:ext cx="1981200" cy="711835"/>
            <a:chOff x="2408" y="3190"/>
            <a:chExt cx="3120" cy="1121"/>
          </a:xfrm>
        </p:grpSpPr>
        <p:sp>
          <p:nvSpPr>
            <p:cNvPr id="20"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1"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5"/>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fade" transition="in">
                                      <p:cBhvr>
                                        <p:cTn dur="1000" id="7"/>
                                        <p:tgtEl>
                                          <p:spTgt spid="2"/>
                                        </p:tgtEl>
                                      </p:cBhvr>
                                    </p:animEffect>
                                    <p:anim calcmode="lin" valueType="num">
                                      <p:cBhvr>
                                        <p:cTn dur="1000" fill="hold" id="8"/>
                                        <p:tgtEl>
                                          <p:spTgt spid="2"/>
                                        </p:tgtEl>
                                        <p:attrNameLst>
                                          <p:attrName>ppt_x</p:attrName>
                                        </p:attrNameLst>
                                      </p:cBhvr>
                                      <p:tavLst>
                                        <p:tav tm="0">
                                          <p:val>
                                            <p:strVal val="#ppt_x"/>
                                          </p:val>
                                        </p:tav>
                                        <p:tav tm="100000">
                                          <p:val>
                                            <p:strVal val="#ppt_x"/>
                                          </p:val>
                                        </p:tav>
                                      </p:tavLst>
                                    </p:anim>
                                    <p:anim calcmode="lin" valueType="num">
                                      <p:cBhvr>
                                        <p:cTn dur="1000" fill="hold" id="9"/>
                                        <p:tgtEl>
                                          <p:spTgt spid="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id="17" nodeType="afterEffect" presetClass="entr" presetID="42" presetSubtype="0">
                                  <p:stCondLst>
                                    <p:cond delay="0"/>
                                  </p:stCondLst>
                                  <p:childTnLst>
                                    <p:set>
                                      <p:cBhvr>
                                        <p:cTn dur="1" fill="hold" id="18">
                                          <p:stCondLst>
                                            <p:cond delay="0"/>
                                          </p:stCondLst>
                                        </p:cTn>
                                        <p:tgtEl>
                                          <p:spTgt spid="8"/>
                                        </p:tgtEl>
                                        <p:attrNameLst>
                                          <p:attrName>style.visibility</p:attrName>
                                        </p:attrNameLst>
                                      </p:cBhvr>
                                      <p:to>
                                        <p:strVal val="visible"/>
                                      </p:to>
                                    </p:set>
                                    <p:animEffect filter="fade" transition="in">
                                      <p:cBhvr>
                                        <p:cTn dur="1000" id="19"/>
                                        <p:tgtEl>
                                          <p:spTgt spid="8"/>
                                        </p:tgtEl>
                                      </p:cBhvr>
                                    </p:animEffect>
                                    <p:anim calcmode="lin" valueType="num">
                                      <p:cBhvr>
                                        <p:cTn dur="1000" fill="hold" id="20"/>
                                        <p:tgtEl>
                                          <p:spTgt spid="8"/>
                                        </p:tgtEl>
                                        <p:attrNameLst>
                                          <p:attrName>ppt_x</p:attrName>
                                        </p:attrNameLst>
                                      </p:cBhvr>
                                      <p:tavLst>
                                        <p:tav tm="0">
                                          <p:val>
                                            <p:strVal val="#ppt_x"/>
                                          </p:val>
                                        </p:tav>
                                        <p:tav tm="100000">
                                          <p:val>
                                            <p:strVal val="#ppt_x"/>
                                          </p:val>
                                        </p:tav>
                                      </p:tavLst>
                                    </p:anim>
                                    <p:anim calcmode="lin" valueType="num">
                                      <p:cBhvr>
                                        <p:cTn dur="1000" fill="hold" id="21"/>
                                        <p:tgtEl>
                                          <p:spTgt spid="8"/>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id="23" nodeType="afterEffect" presetClass="entr" presetID="5" presetSubtype="10">
                                  <p:stCondLst>
                                    <p:cond delay="0"/>
                                  </p:stCondLst>
                                  <p:childTnLst>
                                    <p:set>
                                      <p:cBhvr>
                                        <p:cTn dur="1" fill="hold" id="24">
                                          <p:stCondLst>
                                            <p:cond delay="0"/>
                                          </p:stCondLst>
                                        </p:cTn>
                                        <p:tgtEl>
                                          <p:spTgt spid="24"/>
                                        </p:tgtEl>
                                        <p:attrNameLst>
                                          <p:attrName>style.visibility</p:attrName>
                                        </p:attrNameLst>
                                      </p:cBhvr>
                                      <p:to>
                                        <p:strVal val="visible"/>
                                      </p:to>
                                    </p:set>
                                    <p:animEffect filter="checkerboard(across)" transition="in">
                                      <p:cBhvr>
                                        <p:cTn dur="500" id="25"/>
                                        <p:tgtEl>
                                          <p:spTgt spid="24"/>
                                        </p:tgtEl>
                                      </p:cBhvr>
                                    </p:animEffect>
                                  </p:childTnLst>
                                </p:cTn>
                              </p:par>
                            </p:childTnLst>
                          </p:cTn>
                        </p:par>
                        <p:par>
                          <p:cTn fill="hold" id="26" nodeType="afterGroup">
                            <p:stCondLst>
                              <p:cond delay="3500"/>
                            </p:stCondLst>
                            <p:childTnLst>
                              <p:par>
                                <p:cTn fill="hold" id="27" nodeType="afterEffect" presetClass="entr" presetID="5" presetSubtype="10">
                                  <p:stCondLst>
                                    <p:cond delay="0"/>
                                  </p:stCondLst>
                                  <p:childTnLst>
                                    <p:set>
                                      <p:cBhvr>
                                        <p:cTn dur="1" fill="hold" id="28">
                                          <p:stCondLst>
                                            <p:cond delay="0"/>
                                          </p:stCondLst>
                                        </p:cTn>
                                        <p:tgtEl>
                                          <p:spTgt spid="14"/>
                                        </p:tgtEl>
                                        <p:attrNameLst>
                                          <p:attrName>style.visibility</p:attrName>
                                        </p:attrNameLst>
                                      </p:cBhvr>
                                      <p:to>
                                        <p:strVal val="visible"/>
                                      </p:to>
                                    </p:set>
                                    <p:animEffect filter="checkerboard(across)" transition="in">
                                      <p:cBhvr>
                                        <p:cTn dur="500" id="29"/>
                                        <p:tgtEl>
                                          <p:spTgt spid="14"/>
                                        </p:tgtEl>
                                      </p:cBhvr>
                                    </p:animEffect>
                                  </p:childTnLst>
                                </p:cTn>
                              </p:par>
                            </p:childTnLst>
                          </p:cTn>
                        </p:par>
                        <p:par>
                          <p:cTn fill="hold" id="30" nodeType="afterGroup">
                            <p:stCondLst>
                              <p:cond delay="4000"/>
                            </p:stCondLst>
                            <p:childTnLst>
                              <p:par>
                                <p:cTn fill="hold" id="31" nodeType="afterEffect" presetClass="entr" presetID="5" presetSubtype="10">
                                  <p:stCondLst>
                                    <p:cond delay="0"/>
                                  </p:stCondLst>
                                  <p:childTnLst>
                                    <p:set>
                                      <p:cBhvr>
                                        <p:cTn dur="1" fill="hold" id="32">
                                          <p:stCondLst>
                                            <p:cond delay="0"/>
                                          </p:stCondLst>
                                        </p:cTn>
                                        <p:tgtEl>
                                          <p:spTgt spid="16"/>
                                        </p:tgtEl>
                                        <p:attrNameLst>
                                          <p:attrName>style.visibility</p:attrName>
                                        </p:attrNameLst>
                                      </p:cBhvr>
                                      <p:to>
                                        <p:strVal val="visible"/>
                                      </p:to>
                                    </p:set>
                                    <p:animEffect filter="checkerboard(across)" transition="in">
                                      <p:cBhvr>
                                        <p:cTn dur="500" id="33"/>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4560203" y="2594589"/>
            <a:ext cx="3334480" cy="2681812"/>
            <a:chOff x="4244340" y="2218227"/>
            <a:chExt cx="3707126" cy="2981518"/>
          </a:xfrm>
          <a:solidFill>
            <a:srgbClr val="90A08D"/>
          </a:solidFill>
        </p:grpSpPr>
        <p:sp>
          <p:nvSpPr>
            <p:cNvPr id="16" name="Right Arrow 9"/>
            <p:cNvSpPr/>
            <p:nvPr/>
          </p:nvSpPr>
          <p:spPr>
            <a:xfrm rot="10800000">
              <a:off x="4244340" y="2218227"/>
              <a:ext cx="3031014" cy="134266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10601030101010101" pitchFamily="2" typeface="FZHei-B01S"/>
              </a:endParaRPr>
            </a:p>
          </p:txBody>
        </p:sp>
        <p:sp>
          <p:nvSpPr>
            <p:cNvPr id="3" name="Oval 7"/>
            <p:cNvSpPr/>
            <p:nvPr/>
          </p:nvSpPr>
          <p:spPr>
            <a:xfrm>
              <a:off x="6751394" y="2554857"/>
              <a:ext cx="669382" cy="669382"/>
            </a:xfrm>
            <a:prstGeom prst="ellipse">
              <a:avLst/>
            </a:prstGeom>
            <a:grpFill/>
            <a:ln w="41275">
              <a:noFill/>
            </a:ln>
            <a:effectLst/>
          </p:spPr>
          <p:style>
            <a:lnRef idx="1">
              <a:schemeClr val="accent1"/>
            </a:lnRef>
            <a:fillRef idx="3">
              <a:schemeClr val="accent1"/>
            </a:fillRef>
            <a:effectRef idx="2">
              <a:schemeClr val="accent1"/>
            </a:effectRef>
            <a:fontRef idx="minor">
              <a:schemeClr val="lt1"/>
            </a:fontRef>
          </p:style>
          <p:txBody>
            <a:bodyPr anchor="ctr" rtlCol="0" wrap="none"/>
            <a:lstStyle/>
            <a:p>
              <a:pPr algn="ctr"/>
              <a:r>
                <a:rPr lang="en-US" sz="3200">
                  <a:solidFill>
                    <a:srgbClr val="FFFFFF"/>
                  </a:solidFill>
                  <a:latin charset="0" typeface="Roboto Condensed Light"/>
                </a:rPr>
                <a:t>01</a:t>
              </a:r>
            </a:p>
          </p:txBody>
        </p:sp>
        <p:grpSp>
          <p:nvGrpSpPr>
            <p:cNvPr id="8" name="组合 7"/>
            <p:cNvGrpSpPr/>
            <p:nvPr/>
          </p:nvGrpSpPr>
          <p:grpSpPr>
            <a:xfrm>
              <a:off x="4364733" y="3857078"/>
              <a:ext cx="3586733" cy="1342667"/>
              <a:chOff x="4306021" y="3840758"/>
              <a:chExt cx="3586734" cy="1342667"/>
            </a:xfrm>
            <a:grpFill/>
          </p:grpSpPr>
          <p:sp>
            <p:nvSpPr>
              <p:cNvPr id="19" name="Right Arrow 10"/>
              <p:cNvSpPr/>
              <p:nvPr/>
            </p:nvSpPr>
            <p:spPr>
              <a:xfrm>
                <a:off x="4520588" y="3840758"/>
                <a:ext cx="3372167" cy="1342667"/>
              </a:xfrm>
              <a:prstGeom prst="rightArrow">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typeface="Roboto Condensed Light"/>
                </a:endParaRPr>
              </a:p>
            </p:txBody>
          </p:sp>
          <p:sp>
            <p:nvSpPr>
              <p:cNvPr id="25" name="Oval 11"/>
              <p:cNvSpPr/>
              <p:nvPr/>
            </p:nvSpPr>
            <p:spPr>
              <a:xfrm>
                <a:off x="4306021" y="4177400"/>
                <a:ext cx="669382" cy="669382"/>
              </a:xfrm>
              <a:prstGeom prst="ellipse">
                <a:avLst/>
              </a:prstGeom>
              <a:grpFill/>
              <a:ln w="41275">
                <a:noFill/>
              </a:ln>
              <a:effectLst/>
            </p:spPr>
            <p:style>
              <a:lnRef idx="1">
                <a:schemeClr val="accent1"/>
              </a:lnRef>
              <a:fillRef idx="3">
                <a:schemeClr val="accent1"/>
              </a:fillRef>
              <a:effectRef idx="2">
                <a:schemeClr val="accent1"/>
              </a:effectRef>
              <a:fontRef idx="minor">
                <a:schemeClr val="lt1"/>
              </a:fontRef>
            </p:style>
            <p:txBody>
              <a:bodyPr anchor="ctr" rtlCol="0" wrap="none"/>
              <a:lstStyle/>
              <a:p>
                <a:pPr algn="ctr"/>
                <a:r>
                  <a:rPr lang="en-US" sz="3200">
                    <a:solidFill>
                      <a:srgbClr val="FFFFFF"/>
                    </a:solidFill>
                    <a:latin charset="0" typeface="Roboto Condensed Light"/>
                  </a:rPr>
                  <a:t>02</a:t>
                </a:r>
              </a:p>
            </p:txBody>
          </p:sp>
        </p:grpSp>
      </p:grpSp>
      <p:sp>
        <p:nvSpPr>
          <p:cNvPr id="10" name="矩形 9"/>
          <p:cNvSpPr>
            <a:spLocks noChangeArrowheads="1"/>
          </p:cNvSpPr>
          <p:nvPr/>
        </p:nvSpPr>
        <p:spPr bwMode="auto">
          <a:xfrm>
            <a:off x="998207" y="2266566"/>
            <a:ext cx="4465620" cy="2043084"/>
          </a:xfrm>
          <a:prstGeom prst="rect">
            <a:avLst/>
          </a:prstGeom>
          <a:noFill/>
          <a:ln w="9525">
            <a:noFill/>
            <a:prstDash val="sysDash"/>
            <a:miter lim="800000"/>
          </a:ln>
          <a:extLst>
            <a:ext uri="{909E8E84-426E-40DD-AFC4-6F175D3DCCD1}">
              <a14:hiddenFill>
                <a:solidFill>
                  <a:srgbClr val="FFFFFF"/>
                </a:solidFill>
              </a14:hiddenFill>
            </a:ext>
          </a:extLst>
        </p:spPr>
        <p:txBody>
          <a:bodyPr bIns="61422" lIns="122843" rIns="122843" tIns="61422" wrap="square">
            <a:spAutoFit/>
          </a:bodyPr>
          <a:lstStyle/>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p:txBody>
      </p:sp>
      <p:sp>
        <p:nvSpPr>
          <p:cNvPr id="20" name="文本框 19"/>
          <p:cNvSpPr txBox="1"/>
          <p:nvPr/>
        </p:nvSpPr>
        <p:spPr>
          <a:xfrm>
            <a:off x="1880235" y="1579245"/>
            <a:ext cx="1402080" cy="822960"/>
          </a:xfrm>
          <a:prstGeom prst="rect">
            <a:avLst/>
          </a:prstGeom>
          <a:noFill/>
        </p:spPr>
        <p:txBody>
          <a:bodyPr anchor="t" rtlCol="0" wrap="none">
            <a:spAutoFit/>
          </a:bodyPr>
          <a:lstStyle/>
          <a:p>
            <a:r>
              <a:rPr altLang="en-US" b="1" lang="zh-CN" sz="4800">
                <a:solidFill>
                  <a:schemeClr val="tx1">
                    <a:lumMod val="75000"/>
                    <a:lumOff val="25000"/>
                  </a:schemeClr>
                </a:solidFill>
                <a:latin charset="-122" panose="02010609060101010101" typeface="仿宋"/>
                <a:ea charset="-122" panose="02010609060101010101" typeface="仿宋"/>
                <a:sym typeface="+mn-ea"/>
              </a:rPr>
              <a:t>重点</a:t>
            </a:r>
          </a:p>
        </p:txBody>
      </p:sp>
      <p:sp>
        <p:nvSpPr>
          <p:cNvPr id="21" name="矩形 20"/>
          <p:cNvSpPr>
            <a:spLocks noChangeArrowheads="1"/>
          </p:cNvSpPr>
          <p:nvPr/>
        </p:nvSpPr>
        <p:spPr bwMode="auto">
          <a:xfrm>
            <a:off x="7894942" y="4322696"/>
            <a:ext cx="4465620" cy="2043084"/>
          </a:xfrm>
          <a:prstGeom prst="rect">
            <a:avLst/>
          </a:prstGeom>
          <a:noFill/>
          <a:ln w="9525">
            <a:noFill/>
            <a:prstDash val="sysDash"/>
            <a:miter lim="800000"/>
          </a:ln>
          <a:extLst>
            <a:ext uri="{909E8E84-426E-40DD-AFC4-6F175D3DCCD1}">
              <a14:hiddenFill>
                <a:solidFill>
                  <a:srgbClr val="FFFFFF"/>
                </a:solidFill>
              </a14:hiddenFill>
            </a:ext>
          </a:extLst>
        </p:spPr>
        <p:txBody>
          <a:bodyPr bIns="61422" lIns="122843" rIns="122843" tIns="61422" wrap="square">
            <a:spAutoFit/>
          </a:bodyPr>
          <a:lstStyle/>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4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p:txBody>
      </p:sp>
      <p:sp>
        <p:nvSpPr>
          <p:cNvPr id="22" name="文本框 21"/>
          <p:cNvSpPr txBox="1"/>
          <p:nvPr/>
        </p:nvSpPr>
        <p:spPr>
          <a:xfrm>
            <a:off x="8776969" y="3635375"/>
            <a:ext cx="1402080" cy="822960"/>
          </a:xfrm>
          <a:prstGeom prst="rect">
            <a:avLst/>
          </a:prstGeom>
          <a:noFill/>
        </p:spPr>
        <p:txBody>
          <a:bodyPr anchor="t" rtlCol="0" wrap="none">
            <a:spAutoFit/>
          </a:bodyPr>
          <a:lstStyle/>
          <a:p>
            <a:r>
              <a:rPr altLang="en-US" b="1" lang="zh-CN" sz="4800">
                <a:solidFill>
                  <a:schemeClr val="tx1">
                    <a:lumMod val="75000"/>
                    <a:lumOff val="25000"/>
                  </a:schemeClr>
                </a:solidFill>
                <a:latin charset="-122" panose="02010609060101010101" typeface="仿宋"/>
                <a:ea charset="-122" panose="02010609060101010101" typeface="仿宋"/>
                <a:sym typeface="+mn-ea"/>
              </a:rPr>
              <a:t>难点</a:t>
            </a:r>
          </a:p>
        </p:txBody>
      </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5" presetSubtype="0">
                                  <p:stCondLst>
                                    <p:cond delay="0"/>
                                  </p:stCondLst>
                                  <p:childTnLst>
                                    <p:set>
                                      <p:cBhvr>
                                        <p:cTn dur="1" fill="hold" id="6">
                                          <p:stCondLst>
                                            <p:cond delay="0"/>
                                          </p:stCondLst>
                                        </p:cTn>
                                        <p:tgtEl>
                                          <p:spTgt spid="2"/>
                                        </p:tgtEl>
                                        <p:attrNameLst>
                                          <p:attrName>style.visibility</p:attrName>
                                        </p:attrNameLst>
                                      </p:cBhvr>
                                      <p:to>
                                        <p:strVal val="visible"/>
                                      </p:to>
                                    </p:set>
                                    <p:anim calcmode="lin" valueType="num">
                                      <p:cBhvr>
                                        <p:cTn dur="1000" fill="hold" id="7"/>
                                        <p:tgtEl>
                                          <p:spTgt spid="2"/>
                                        </p:tgtEl>
                                        <p:attrNameLst>
                                          <p:attrName>ppt_w</p:attrName>
                                        </p:attrNameLst>
                                      </p:cBhvr>
                                      <p:tavLst>
                                        <p:tav tm="0">
                                          <p:val>
                                            <p:strVal val="#ppt_w*0.70"/>
                                          </p:val>
                                        </p:tav>
                                        <p:tav tm="100000">
                                          <p:val>
                                            <p:strVal val="#ppt_w"/>
                                          </p:val>
                                        </p:tav>
                                      </p:tavLst>
                                    </p:anim>
                                    <p:anim calcmode="lin" valueType="num">
                                      <p:cBhvr>
                                        <p:cTn dur="1000" fill="hold" id="8"/>
                                        <p:tgtEl>
                                          <p:spTgt spid="2"/>
                                        </p:tgtEl>
                                        <p:attrNameLst>
                                          <p:attrName>ppt_h</p:attrName>
                                        </p:attrNameLst>
                                      </p:cBhvr>
                                      <p:tavLst>
                                        <p:tav tm="0">
                                          <p:val>
                                            <p:strVal val="#ppt_h"/>
                                          </p:val>
                                        </p:tav>
                                        <p:tav tm="100000">
                                          <p:val>
                                            <p:strVal val="#ppt_h"/>
                                          </p:val>
                                        </p:tav>
                                      </p:tavLst>
                                    </p:anim>
                                    <p:animEffect filter="fade" transition="in">
                                      <p:cBhvr>
                                        <p:cTn dur="1000" id="9"/>
                                        <p:tgtEl>
                                          <p:spTgt spid="2"/>
                                        </p:tgtEl>
                                      </p:cBhvr>
                                    </p:animEffect>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10"/>
                                        </p:tgtEl>
                                        <p:attrNameLst>
                                          <p:attrName>style.visibility</p:attrName>
                                        </p:attrNameLst>
                                      </p:cBhvr>
                                      <p:to>
                                        <p:strVal val="visible"/>
                                      </p:to>
                                    </p:set>
                                    <p:anim calcmode="lin" valueType="num">
                                      <p:cBhvr>
                                        <p:cTn dur="500" fill="hold" id="13"/>
                                        <p:tgtEl>
                                          <p:spTgt spid="10"/>
                                        </p:tgtEl>
                                        <p:attrNameLst>
                                          <p:attrName>ppt_w</p:attrName>
                                        </p:attrNameLst>
                                      </p:cBhvr>
                                      <p:tavLst>
                                        <p:tav tm="0">
                                          <p:val>
                                            <p:fltVal val="0"/>
                                          </p:val>
                                        </p:tav>
                                        <p:tav tm="100000">
                                          <p:val>
                                            <p:strVal val="#ppt_w"/>
                                          </p:val>
                                        </p:tav>
                                      </p:tavLst>
                                    </p:anim>
                                    <p:anim calcmode="lin" valueType="num">
                                      <p:cBhvr>
                                        <p:cTn dur="500" fill="hold" id="14"/>
                                        <p:tgtEl>
                                          <p:spTgt spid="10"/>
                                        </p:tgtEl>
                                        <p:attrNameLst>
                                          <p:attrName>ppt_h</p:attrName>
                                        </p:attrNameLst>
                                      </p:cBhvr>
                                      <p:tavLst>
                                        <p:tav tm="0">
                                          <p:val>
                                            <p:fltVal val="0"/>
                                          </p:val>
                                        </p:tav>
                                        <p:tav tm="100000">
                                          <p:val>
                                            <p:strVal val="#ppt_h"/>
                                          </p:val>
                                        </p:tav>
                                      </p:tavLst>
                                    </p:anim>
                                    <p:animEffect filter="fade"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42"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1000" id="19"/>
                                        <p:tgtEl>
                                          <p:spTgt spid="20"/>
                                        </p:tgtEl>
                                      </p:cBhvr>
                                    </p:animEffect>
                                    <p:anim calcmode="lin" valueType="num">
                                      <p:cBhvr>
                                        <p:cTn dur="1000" fill="hold" id="20"/>
                                        <p:tgtEl>
                                          <p:spTgt spid="20"/>
                                        </p:tgtEl>
                                        <p:attrNameLst>
                                          <p:attrName>ppt_x</p:attrName>
                                        </p:attrNameLst>
                                      </p:cBhvr>
                                      <p:tavLst>
                                        <p:tav tm="0">
                                          <p:val>
                                            <p:strVal val="#ppt_x"/>
                                          </p:val>
                                        </p:tav>
                                        <p:tav tm="100000">
                                          <p:val>
                                            <p:strVal val="#ppt_x"/>
                                          </p:val>
                                        </p:tav>
                                      </p:tavLst>
                                    </p:anim>
                                    <p:anim calcmode="lin" valueType="num">
                                      <p:cBhvr>
                                        <p:cTn dur="1000" fill="hold" id="21"/>
                                        <p:tgtEl>
                                          <p:spTgt spid="20"/>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2500"/>
                            </p:stCondLst>
                            <p:childTnLst>
                              <p:par>
                                <p:cTn fill="hold" grpId="0" id="23" nodeType="afterEffect" presetClass="entr" presetID="53" presetSubtype="0">
                                  <p:stCondLst>
                                    <p:cond delay="0"/>
                                  </p:stCondLst>
                                  <p:childTnLst>
                                    <p:set>
                                      <p:cBhvr>
                                        <p:cTn dur="1" fill="hold" id="24">
                                          <p:stCondLst>
                                            <p:cond delay="0"/>
                                          </p:stCondLst>
                                        </p:cTn>
                                        <p:tgtEl>
                                          <p:spTgt spid="21"/>
                                        </p:tgtEl>
                                        <p:attrNameLst>
                                          <p:attrName>style.visibility</p:attrName>
                                        </p:attrNameLst>
                                      </p:cBhvr>
                                      <p:to>
                                        <p:strVal val="visible"/>
                                      </p:to>
                                    </p:set>
                                    <p:anim calcmode="lin" valueType="num">
                                      <p:cBhvr>
                                        <p:cTn dur="500" fill="hold" id="25"/>
                                        <p:tgtEl>
                                          <p:spTgt spid="21"/>
                                        </p:tgtEl>
                                        <p:attrNameLst>
                                          <p:attrName>ppt_w</p:attrName>
                                        </p:attrNameLst>
                                      </p:cBhvr>
                                      <p:tavLst>
                                        <p:tav tm="0">
                                          <p:val>
                                            <p:fltVal val="0"/>
                                          </p:val>
                                        </p:tav>
                                        <p:tav tm="100000">
                                          <p:val>
                                            <p:strVal val="#ppt_w"/>
                                          </p:val>
                                        </p:tav>
                                      </p:tavLst>
                                    </p:anim>
                                    <p:anim calcmode="lin" valueType="num">
                                      <p:cBhvr>
                                        <p:cTn dur="500" fill="hold" id="26"/>
                                        <p:tgtEl>
                                          <p:spTgt spid="21"/>
                                        </p:tgtEl>
                                        <p:attrNameLst>
                                          <p:attrName>ppt_h</p:attrName>
                                        </p:attrNameLst>
                                      </p:cBhvr>
                                      <p:tavLst>
                                        <p:tav tm="0">
                                          <p:val>
                                            <p:fltVal val="0"/>
                                          </p:val>
                                        </p:tav>
                                        <p:tav tm="100000">
                                          <p:val>
                                            <p:strVal val="#ppt_h"/>
                                          </p:val>
                                        </p:tav>
                                      </p:tavLst>
                                    </p:anim>
                                    <p:animEffect filter="fade" transition="in">
                                      <p:cBhvr>
                                        <p:cTn dur="500" id="27"/>
                                        <p:tgtEl>
                                          <p:spTgt spid="21"/>
                                        </p:tgtEl>
                                      </p:cBhvr>
                                    </p:animEffect>
                                  </p:childTnLst>
                                </p:cTn>
                              </p:par>
                            </p:childTnLst>
                          </p:cTn>
                        </p:par>
                        <p:par>
                          <p:cTn fill="hold" id="28" nodeType="afterGroup">
                            <p:stCondLst>
                              <p:cond delay="3000"/>
                            </p:stCondLst>
                            <p:childTnLst>
                              <p:par>
                                <p:cTn fill="hold" grpId="0" id="29" nodeType="afterEffect" presetClass="entr" presetID="42" presetSubtype="0">
                                  <p:stCondLst>
                                    <p:cond delay="0"/>
                                  </p:stCondLst>
                                  <p:childTnLst>
                                    <p:set>
                                      <p:cBhvr>
                                        <p:cTn dur="1" fill="hold" id="30">
                                          <p:stCondLst>
                                            <p:cond delay="0"/>
                                          </p:stCondLst>
                                        </p:cTn>
                                        <p:tgtEl>
                                          <p:spTgt spid="22"/>
                                        </p:tgtEl>
                                        <p:attrNameLst>
                                          <p:attrName>style.visibility</p:attrName>
                                        </p:attrNameLst>
                                      </p:cBhvr>
                                      <p:to>
                                        <p:strVal val="visible"/>
                                      </p:to>
                                    </p:set>
                                    <p:animEffect filter="fade" transition="in">
                                      <p:cBhvr>
                                        <p:cTn dur="1000" id="31"/>
                                        <p:tgtEl>
                                          <p:spTgt spid="22"/>
                                        </p:tgtEl>
                                      </p:cBhvr>
                                    </p:animEffect>
                                    <p:anim calcmode="lin" valueType="num">
                                      <p:cBhvr>
                                        <p:cTn dur="1000" fill="hold" id="32"/>
                                        <p:tgtEl>
                                          <p:spTgt spid="22"/>
                                        </p:tgtEl>
                                        <p:attrNameLst>
                                          <p:attrName>ppt_x</p:attrName>
                                        </p:attrNameLst>
                                      </p:cBhvr>
                                      <p:tavLst>
                                        <p:tav tm="0">
                                          <p:val>
                                            <p:strVal val="#ppt_x"/>
                                          </p:val>
                                        </p:tav>
                                        <p:tav tm="100000">
                                          <p:val>
                                            <p:strVal val="#ppt_x"/>
                                          </p:val>
                                        </p:tav>
                                      </p:tavLst>
                                    </p:anim>
                                    <p:anim calcmode="lin" valueType="num">
                                      <p:cBhvr>
                                        <p:cTn dur="1000" fill="hold" id="33"/>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0"/>
      <p:bldP grpId="0" spid="21"/>
      <p:bldP grpId="0" spid="22"/>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 name="组合 1"/>
          <p:cNvGrpSpPr/>
          <p:nvPr/>
        </p:nvGrpSpPr>
        <p:grpSpPr>
          <a:xfrm>
            <a:off x="3120390" y="1313815"/>
            <a:ext cx="6395085" cy="4603750"/>
            <a:chOff x="3987" y="1330"/>
            <a:chExt cx="11226" cy="8162"/>
          </a:xfrm>
        </p:grpSpPr>
        <p:grpSp>
          <p:nvGrpSpPr>
            <p:cNvPr id="3" name="Group 729"/>
            <p:cNvGrpSpPr/>
            <p:nvPr/>
          </p:nvGrpSpPr>
          <p:grpSpPr>
            <a:xfrm>
              <a:off x="4767" y="2945"/>
              <a:ext cx="9693" cy="5759"/>
              <a:chOff x="596144" y="241065"/>
              <a:chExt cx="7676207" cy="4563235"/>
            </a:xfrm>
          </p:grpSpPr>
          <p:sp>
            <p:nvSpPr>
              <p:cNvPr id="8" name="Shape 719"/>
              <p:cNvSpPr/>
              <p:nvPr/>
            </p:nvSpPr>
            <p:spPr>
              <a:xfrm flipV="1">
                <a:off x="1459658" y="241065"/>
                <a:ext cx="2955506" cy="2479707"/>
              </a:xfrm>
              <a:prstGeom prst="line">
                <a:avLst/>
              </a:prstGeom>
              <a:noFill/>
              <a:ln cap="flat" cmpd="sng" w="12700">
                <a:solidFill>
                  <a:schemeClr val="bg1">
                    <a:lumMod val="75000"/>
                  </a:schemeClr>
                </a:solidFill>
                <a:prstDash val="solid"/>
                <a:miter lim="400000"/>
              </a:ln>
              <a:effectLst/>
            </p:spPr>
            <p:txBody>
              <a:bodyPr anchor="ctr" bIns="25400" lIns="25400" rIns="25400" tIns="25400"/>
              <a:lstStyle/>
              <a:p>
                <a:pPr algn="ctr" defTabSz="913765">
                  <a:defRPr sz="1200">
                    <a:solidFill>
                      <a:srgbClr val="000000"/>
                    </a:solidFill>
                    <a:latin typeface="Helvetica"/>
                    <a:ea typeface="Helvetica"/>
                    <a:cs typeface="Helvetica"/>
                    <a:sym typeface="Helvetica"/>
                  </a:defRPr>
                </a:pPr>
                <a:endParaRPr sz="600">
                  <a:solidFill>
                    <a:srgbClr val="000000"/>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10" name="Shape 720"/>
              <p:cNvSpPr/>
              <p:nvPr/>
            </p:nvSpPr>
            <p:spPr>
              <a:xfrm flipV="1">
                <a:off x="3461005" y="241065"/>
                <a:ext cx="954159" cy="2520280"/>
              </a:xfrm>
              <a:prstGeom prst="line">
                <a:avLst/>
              </a:prstGeom>
              <a:noFill/>
              <a:ln cap="flat" cmpd="sng" w="12700">
                <a:solidFill>
                  <a:schemeClr val="bg1">
                    <a:lumMod val="75000"/>
                  </a:schemeClr>
                </a:solidFill>
                <a:prstDash val="solid"/>
                <a:miter lim="400000"/>
              </a:ln>
              <a:effectLst/>
            </p:spPr>
            <p:txBody>
              <a:bodyPr anchor="ctr" bIns="25400" lIns="25400" rIns="25400" tIns="25400"/>
              <a:lstStyle/>
              <a:p>
                <a:pPr algn="ctr" defTabSz="913765">
                  <a:defRPr sz="1200">
                    <a:solidFill>
                      <a:srgbClr val="000000"/>
                    </a:solidFill>
                    <a:latin typeface="Helvetica"/>
                    <a:ea typeface="Helvetica"/>
                    <a:cs typeface="Helvetica"/>
                    <a:sym typeface="Helvetica"/>
                  </a:defRPr>
                </a:pPr>
                <a:endParaRPr sz="600">
                  <a:solidFill>
                    <a:srgbClr val="000000"/>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13" name="Shape 721"/>
              <p:cNvSpPr/>
              <p:nvPr/>
            </p:nvSpPr>
            <p:spPr>
              <a:xfrm flipH="1" flipV="1">
                <a:off x="4415164" y="241065"/>
                <a:ext cx="975628" cy="2515507"/>
              </a:xfrm>
              <a:prstGeom prst="line">
                <a:avLst/>
              </a:prstGeom>
              <a:noFill/>
              <a:ln cap="flat" cmpd="sng" w="12700">
                <a:solidFill>
                  <a:schemeClr val="bg1">
                    <a:lumMod val="75000"/>
                  </a:schemeClr>
                </a:solidFill>
                <a:prstDash val="solid"/>
                <a:miter lim="400000"/>
              </a:ln>
              <a:effectLst/>
            </p:spPr>
            <p:txBody>
              <a:bodyPr anchor="ctr" bIns="25400" lIns="25400" rIns="25400" tIns="25400"/>
              <a:lstStyle/>
              <a:p>
                <a:pPr algn="ctr" defTabSz="913765">
                  <a:defRPr sz="1200">
                    <a:solidFill>
                      <a:srgbClr val="000000"/>
                    </a:solidFill>
                    <a:latin typeface="Helvetica"/>
                    <a:ea typeface="Helvetica"/>
                    <a:cs typeface="Helvetica"/>
                    <a:sym typeface="Helvetica"/>
                  </a:defRPr>
                </a:pPr>
                <a:endParaRPr sz="600">
                  <a:solidFill>
                    <a:srgbClr val="000000"/>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14" name="Shape 722"/>
              <p:cNvSpPr/>
              <p:nvPr/>
            </p:nvSpPr>
            <p:spPr>
              <a:xfrm flipH="1" flipV="1">
                <a:off x="4415164" y="241065"/>
                <a:ext cx="2974591" cy="2489253"/>
              </a:xfrm>
              <a:prstGeom prst="line">
                <a:avLst/>
              </a:prstGeom>
              <a:noFill/>
              <a:ln cap="flat" cmpd="sng" w="12700">
                <a:solidFill>
                  <a:schemeClr val="bg1">
                    <a:lumMod val="75000"/>
                  </a:schemeClr>
                </a:solidFill>
                <a:prstDash val="solid"/>
                <a:miter lim="400000"/>
              </a:ln>
              <a:effectLst/>
            </p:spPr>
            <p:txBody>
              <a:bodyPr anchor="ctr" bIns="25400" lIns="25400" rIns="25400" tIns="25400"/>
              <a:lstStyle/>
              <a:p>
                <a:pPr algn="ctr" defTabSz="913765">
                  <a:defRPr sz="1200">
                    <a:solidFill>
                      <a:srgbClr val="000000"/>
                    </a:solidFill>
                    <a:latin typeface="Helvetica"/>
                    <a:ea typeface="Helvetica"/>
                    <a:cs typeface="Helvetica"/>
                    <a:sym typeface="Helvetica"/>
                  </a:defRPr>
                </a:pPr>
                <a:endParaRPr sz="600">
                  <a:solidFill>
                    <a:srgbClr val="000000"/>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15" name="Shape 723"/>
              <p:cNvSpPr/>
              <p:nvPr/>
            </p:nvSpPr>
            <p:spPr>
              <a:xfrm flipH="1">
                <a:off x="596144" y="2720772"/>
                <a:ext cx="863514" cy="2057274"/>
              </a:xfrm>
              <a:prstGeom prst="line">
                <a:avLst/>
              </a:prstGeom>
              <a:noFill/>
              <a:ln cap="flat" cmpd="sng" w="12700">
                <a:solidFill>
                  <a:schemeClr val="bg1">
                    <a:lumMod val="75000"/>
                  </a:schemeClr>
                </a:solidFill>
                <a:prstDash val="solid"/>
                <a:miter lim="400000"/>
              </a:ln>
              <a:effectLst/>
            </p:spPr>
            <p:txBody>
              <a:bodyPr anchor="ctr" bIns="25400" lIns="25400" rIns="25400" tIns="25400"/>
              <a:lstStyle/>
              <a:p>
                <a:pPr algn="ctr" defTabSz="913765">
                  <a:defRPr sz="1200">
                    <a:solidFill>
                      <a:srgbClr val="000000"/>
                    </a:solidFill>
                    <a:latin typeface="Helvetica"/>
                    <a:ea typeface="Helvetica"/>
                    <a:cs typeface="Helvetica"/>
                    <a:sym typeface="Helvetica"/>
                  </a:defRPr>
                </a:pPr>
                <a:endParaRPr sz="600">
                  <a:solidFill>
                    <a:srgbClr val="000000"/>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16" name="Shape 724"/>
              <p:cNvSpPr/>
              <p:nvPr/>
            </p:nvSpPr>
            <p:spPr>
              <a:xfrm>
                <a:off x="3461005" y="2761345"/>
                <a:ext cx="2266127" cy="2026247"/>
              </a:xfrm>
              <a:prstGeom prst="line">
                <a:avLst/>
              </a:prstGeom>
              <a:noFill/>
              <a:ln cap="flat" cmpd="sng" w="12700">
                <a:solidFill>
                  <a:schemeClr val="bg1">
                    <a:lumMod val="75000"/>
                  </a:schemeClr>
                </a:solidFill>
                <a:prstDash val="solid"/>
                <a:miter lim="400000"/>
              </a:ln>
              <a:effectLst/>
            </p:spPr>
            <p:txBody>
              <a:bodyPr anchor="ctr" bIns="25400" lIns="25400" rIns="25400" tIns="25400"/>
              <a:lstStyle/>
              <a:p>
                <a:pPr algn="ctr" defTabSz="913765">
                  <a:defRPr sz="1200">
                    <a:solidFill>
                      <a:srgbClr val="000000"/>
                    </a:solidFill>
                    <a:latin typeface="Helvetica"/>
                    <a:ea typeface="Helvetica"/>
                    <a:cs typeface="Helvetica"/>
                    <a:sym typeface="Helvetica"/>
                  </a:defRPr>
                </a:pPr>
                <a:endParaRPr sz="600">
                  <a:solidFill>
                    <a:srgbClr val="000000"/>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18" name="Shape 725"/>
              <p:cNvSpPr/>
              <p:nvPr/>
            </p:nvSpPr>
            <p:spPr>
              <a:xfrm>
                <a:off x="7389754" y="2730318"/>
                <a:ext cx="882597" cy="2073982"/>
              </a:xfrm>
              <a:prstGeom prst="line">
                <a:avLst/>
              </a:prstGeom>
              <a:noFill/>
              <a:ln cap="flat" cmpd="sng" w="12700">
                <a:solidFill>
                  <a:schemeClr val="bg1">
                    <a:lumMod val="75000"/>
                  </a:schemeClr>
                </a:solidFill>
                <a:prstDash val="solid"/>
                <a:miter lim="400000"/>
              </a:ln>
              <a:effectLst/>
            </p:spPr>
            <p:txBody>
              <a:bodyPr anchor="ctr" bIns="25400" lIns="25400" rIns="25400" tIns="25400"/>
              <a:lstStyle/>
              <a:p>
                <a:pPr algn="ctr" defTabSz="913765">
                  <a:defRPr sz="1200">
                    <a:solidFill>
                      <a:srgbClr val="000000"/>
                    </a:solidFill>
                    <a:latin typeface="Helvetica"/>
                    <a:ea typeface="Helvetica"/>
                    <a:cs typeface="Helvetica"/>
                    <a:sym typeface="Helvetica"/>
                  </a:defRPr>
                </a:pPr>
                <a:endParaRPr sz="600">
                  <a:solidFill>
                    <a:srgbClr val="000000"/>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19" name="Shape 726"/>
              <p:cNvSpPr/>
              <p:nvPr/>
            </p:nvSpPr>
            <p:spPr>
              <a:xfrm flipH="1">
                <a:off x="5719976" y="2730318"/>
                <a:ext cx="1669778" cy="2038181"/>
              </a:xfrm>
              <a:prstGeom prst="line">
                <a:avLst/>
              </a:prstGeom>
              <a:noFill/>
              <a:ln cap="flat" cmpd="sng" w="12700">
                <a:solidFill>
                  <a:schemeClr val="bg1">
                    <a:lumMod val="75000"/>
                  </a:schemeClr>
                </a:solidFill>
                <a:prstDash val="solid"/>
                <a:miter lim="400000"/>
              </a:ln>
              <a:effectLst/>
            </p:spPr>
            <p:txBody>
              <a:bodyPr anchor="ctr" bIns="25400" lIns="25400" rIns="25400" tIns="25400"/>
              <a:lstStyle/>
              <a:p>
                <a:pPr algn="ctr" defTabSz="913765">
                  <a:defRPr sz="1200">
                    <a:solidFill>
                      <a:srgbClr val="000000"/>
                    </a:solidFill>
                    <a:latin typeface="Helvetica"/>
                    <a:ea typeface="Helvetica"/>
                    <a:cs typeface="Helvetica"/>
                    <a:sym typeface="Helvetica"/>
                  </a:defRPr>
                </a:pPr>
                <a:endParaRPr sz="600">
                  <a:solidFill>
                    <a:srgbClr val="000000"/>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20" name="Shape 727"/>
              <p:cNvSpPr/>
              <p:nvPr/>
            </p:nvSpPr>
            <p:spPr>
              <a:xfrm flipH="1">
                <a:off x="3174757" y="2756572"/>
                <a:ext cx="2216034" cy="2023862"/>
              </a:xfrm>
              <a:prstGeom prst="line">
                <a:avLst/>
              </a:prstGeom>
              <a:noFill/>
              <a:ln cap="flat" cmpd="sng" w="12700">
                <a:solidFill>
                  <a:schemeClr val="bg1">
                    <a:lumMod val="75000"/>
                  </a:schemeClr>
                </a:solidFill>
                <a:prstDash val="solid"/>
                <a:miter lim="400000"/>
              </a:ln>
              <a:effectLst/>
            </p:spPr>
            <p:txBody>
              <a:bodyPr anchor="ctr" bIns="25400" lIns="25400" rIns="25400" tIns="25400"/>
              <a:lstStyle/>
              <a:p>
                <a:pPr algn="ctr" defTabSz="913765">
                  <a:defRPr sz="1200">
                    <a:solidFill>
                      <a:srgbClr val="000000"/>
                    </a:solidFill>
                    <a:latin typeface="Helvetica"/>
                    <a:ea typeface="Helvetica"/>
                    <a:cs typeface="Helvetica"/>
                    <a:sym typeface="Helvetica"/>
                  </a:defRPr>
                </a:pPr>
                <a:endParaRPr sz="600">
                  <a:solidFill>
                    <a:srgbClr val="000000"/>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21" name="Shape 728"/>
              <p:cNvSpPr/>
              <p:nvPr/>
            </p:nvSpPr>
            <p:spPr>
              <a:xfrm flipH="1" flipV="1">
                <a:off x="1464428" y="2756572"/>
                <a:ext cx="1688861" cy="2021474"/>
              </a:xfrm>
              <a:prstGeom prst="line">
                <a:avLst/>
              </a:prstGeom>
              <a:noFill/>
              <a:ln cap="flat" cmpd="sng" w="12700">
                <a:solidFill>
                  <a:schemeClr val="bg1">
                    <a:lumMod val="75000"/>
                  </a:schemeClr>
                </a:solidFill>
                <a:prstDash val="solid"/>
                <a:miter lim="400000"/>
              </a:ln>
              <a:effectLst/>
            </p:spPr>
            <p:txBody>
              <a:bodyPr anchor="ctr" bIns="25400" lIns="25400" rIns="25400" tIns="25400"/>
              <a:lstStyle/>
              <a:p>
                <a:pPr algn="ctr" defTabSz="913765">
                  <a:defRPr sz="1200">
                    <a:solidFill>
                      <a:srgbClr val="000000"/>
                    </a:solidFill>
                    <a:latin typeface="Helvetica"/>
                    <a:ea typeface="Helvetica"/>
                    <a:cs typeface="Helvetica"/>
                    <a:sym typeface="Helvetica"/>
                  </a:defRPr>
                </a:pPr>
                <a:endParaRPr sz="600">
                  <a:solidFill>
                    <a:srgbClr val="000000"/>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grpSp>
        <p:sp>
          <p:nvSpPr>
            <p:cNvPr id="22" name="Shape 730"/>
            <p:cNvSpPr/>
            <p:nvPr/>
          </p:nvSpPr>
          <p:spPr bwMode="auto">
            <a:xfrm>
              <a:off x="7996" y="1330"/>
              <a:ext cx="3208" cy="3205"/>
            </a:xfrm>
            <a:custGeom>
              <a:gdLst>
                <a:gd fmla="*/ 2147483646 w 19679" name="T0"/>
                <a:gd fmla="*/ 2147483646 h 19679" name="T1"/>
                <a:gd fmla="*/ 2147483646 w 19679" name="T2"/>
                <a:gd fmla="*/ 2147483646 h 19679" name="T3"/>
                <a:gd fmla="*/ 2147483646 w 19679" name="T4"/>
                <a:gd fmla="*/ 2147483646 h 19679" name="T5"/>
                <a:gd fmla="*/ 2147483646 w 19679" name="T6"/>
                <a:gd fmla="*/ 2147483646 h 19679" name="T7"/>
                <a:gd fmla="*/ 0 60000 65536" name="T8"/>
                <a:gd fmla="*/ 5898240 60000 65536" name="T9"/>
                <a:gd fmla="*/ 11796480 60000 65536" name="T10"/>
                <a:gd fmla="*/ 17694720 60000 65536" name="T11"/>
                <a:gd fmla="*/ 0 w 19679" name="T12"/>
                <a:gd fmla="*/ 0 h 19679" name="T13"/>
                <a:gd fmla="*/ 19679 w 19679" name="T14"/>
                <a:gd fmla="*/ 19679 h 19679" name="T15"/>
              </a:gdLst>
              <a:cxnLst>
                <a:cxn ang="T8">
                  <a:pos x="T0" y="T1"/>
                </a:cxn>
                <a:cxn ang="T9">
                  <a:pos x="T2" y="T3"/>
                </a:cxn>
                <a:cxn ang="T10">
                  <a:pos x="T4" y="T5"/>
                </a:cxn>
                <a:cxn ang="T11">
                  <a:pos x="T6" y="T7"/>
                </a:cxn>
              </a:cxnLst>
              <a:rect b="T15" l="T12" r="T14" t="T13"/>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90A08D"/>
            </a:solidFill>
            <a:ln>
              <a:noFill/>
            </a:ln>
          </p:spPr>
          <p:txBody>
            <a:bodyPr anchor="ctr" bIns="0" lIns="0" rIns="0" tIns="0"/>
            <a:lstStyle/>
            <a:p>
              <a:endParaRPr altLang="en-US" lang="zh-CN"/>
            </a:p>
          </p:txBody>
        </p:sp>
        <p:sp>
          <p:nvSpPr>
            <p:cNvPr id="23" name="Shape 731"/>
            <p:cNvSpPr/>
            <p:nvPr/>
          </p:nvSpPr>
          <p:spPr>
            <a:xfrm>
              <a:off x="13611" y="7884"/>
              <a:ext cx="1602" cy="160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90A08D"/>
            </a:solidFill>
            <a:ln cap="flat" w="12700">
              <a:noFill/>
              <a:miter lim="400000"/>
            </a:ln>
            <a:effectLst/>
          </p:spPr>
          <p:txBody>
            <a:bodyPr anchor="ctr" bIns="0" lIns="0" rIns="0" tIns="0"/>
            <a:lstStyle/>
            <a:p>
              <a:pPr algn="ctr" defTabSz="292100">
                <a:defRPr cap="all" sz="3500">
                  <a:solidFill>
                    <a:srgbClr val="FFFFFF"/>
                  </a:solidFill>
                </a:defRPr>
              </a:pPr>
              <a:endParaRPr cap="all" sz="1750">
                <a:solidFill>
                  <a:srgbClr val="FFFFFF"/>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24" name="Shape 734"/>
            <p:cNvSpPr/>
            <p:nvPr/>
          </p:nvSpPr>
          <p:spPr>
            <a:xfrm>
              <a:off x="3987" y="7884"/>
              <a:ext cx="1605" cy="160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25F5C"/>
            </a:solidFill>
            <a:ln cap="flat" w="12700">
              <a:noFill/>
              <a:miter lim="400000"/>
            </a:ln>
            <a:effectLst/>
          </p:spPr>
          <p:txBody>
            <a:bodyPr anchor="ctr" bIns="0" lIns="0" rIns="0" tIns="0"/>
            <a:lstStyle/>
            <a:p>
              <a:pPr algn="ctr" defTabSz="292100">
                <a:defRPr cap="all" sz="3500">
                  <a:solidFill>
                    <a:srgbClr val="FFFFFF"/>
                  </a:solidFill>
                </a:defRPr>
              </a:pPr>
              <a:endParaRPr cap="all" sz="1750">
                <a:solidFill>
                  <a:srgbClr val="FFFFFF"/>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25" name="Shape 735"/>
            <p:cNvSpPr/>
            <p:nvPr/>
          </p:nvSpPr>
          <p:spPr>
            <a:xfrm>
              <a:off x="4433" y="8330"/>
              <a:ext cx="714" cy="717"/>
            </a:xfrm>
            <a:custGeom>
              <a:cxnLst>
                <a:cxn ang="0">
                  <a:pos x="wd2" y="hd2"/>
                </a:cxn>
                <a:cxn ang="5400000">
                  <a:pos x="wd2" y="hd2"/>
                </a:cxn>
                <a:cxn ang="10800000">
                  <a:pos x="wd2" y="hd2"/>
                </a:cxn>
                <a:cxn ang="16200000">
                  <a:pos x="wd2" y="hd2"/>
                </a:cxn>
              </a:cxnLst>
              <a:rect b="b" l="0" r="r" t="0"/>
              <a:pathLst>
                <a:path extrusionOk="0" h="21600" w="21600">
                  <a:moveTo>
                    <a:pt x="273" y="21600"/>
                  </a:moveTo>
                  <a:lnTo>
                    <a:pt x="4902" y="21600"/>
                  </a:lnTo>
                  <a:lnTo>
                    <a:pt x="4902" y="7024"/>
                  </a:lnTo>
                  <a:lnTo>
                    <a:pt x="273" y="7024"/>
                  </a:lnTo>
                  <a:lnTo>
                    <a:pt x="273" y="21600"/>
                  </a:lnTo>
                  <a:cubicBezTo>
                    <a:pt x="273" y="21600"/>
                    <a:pt x="273" y="21600"/>
                    <a:pt x="273" y="21600"/>
                  </a:cubicBezTo>
                  <a:close/>
                  <a:moveTo>
                    <a:pt x="2621" y="0"/>
                  </a:moveTo>
                  <a:cubicBezTo>
                    <a:pt x="1033" y="0"/>
                    <a:pt x="0" y="1086"/>
                    <a:pt x="0" y="2518"/>
                  </a:cubicBezTo>
                  <a:cubicBezTo>
                    <a:pt x="0" y="3917"/>
                    <a:pt x="1004" y="5039"/>
                    <a:pt x="2558" y="5039"/>
                  </a:cubicBezTo>
                  <a:lnTo>
                    <a:pt x="2589" y="5039"/>
                  </a:lnTo>
                  <a:cubicBezTo>
                    <a:pt x="4203" y="5039"/>
                    <a:pt x="5207" y="3917"/>
                    <a:pt x="5207" y="2518"/>
                  </a:cubicBezTo>
                  <a:cubicBezTo>
                    <a:pt x="5178" y="1086"/>
                    <a:pt x="4203" y="0"/>
                    <a:pt x="2621" y="0"/>
                  </a:cubicBezTo>
                  <a:cubicBezTo>
                    <a:pt x="2621" y="0"/>
                    <a:pt x="2621" y="0"/>
                    <a:pt x="2621" y="0"/>
                  </a:cubicBezTo>
                  <a:close/>
                  <a:moveTo>
                    <a:pt x="21600" y="13242"/>
                  </a:moveTo>
                  <a:lnTo>
                    <a:pt x="21600" y="21600"/>
                  </a:lnTo>
                  <a:lnTo>
                    <a:pt x="16970" y="21600"/>
                  </a:lnTo>
                  <a:lnTo>
                    <a:pt x="16970" y="13803"/>
                  </a:lnTo>
                  <a:cubicBezTo>
                    <a:pt x="16970" y="11844"/>
                    <a:pt x="16299" y="10507"/>
                    <a:pt x="14623" y="10507"/>
                  </a:cubicBezTo>
                  <a:cubicBezTo>
                    <a:pt x="13345" y="10507"/>
                    <a:pt x="12582" y="11408"/>
                    <a:pt x="12250" y="12280"/>
                  </a:cubicBezTo>
                  <a:cubicBezTo>
                    <a:pt x="12127" y="12592"/>
                    <a:pt x="12094" y="13025"/>
                    <a:pt x="12094" y="13462"/>
                  </a:cubicBezTo>
                  <a:lnTo>
                    <a:pt x="12094" y="21600"/>
                  </a:lnTo>
                  <a:lnTo>
                    <a:pt x="7463" y="21600"/>
                  </a:lnTo>
                  <a:cubicBezTo>
                    <a:pt x="7463" y="21600"/>
                    <a:pt x="7525" y="8394"/>
                    <a:pt x="7463" y="7024"/>
                  </a:cubicBezTo>
                  <a:lnTo>
                    <a:pt x="12094" y="7024"/>
                  </a:lnTo>
                  <a:lnTo>
                    <a:pt x="12094" y="9093"/>
                  </a:lnTo>
                  <a:cubicBezTo>
                    <a:pt x="12087" y="9106"/>
                    <a:pt x="12074" y="9123"/>
                    <a:pt x="12066" y="9139"/>
                  </a:cubicBezTo>
                  <a:lnTo>
                    <a:pt x="12094" y="9139"/>
                  </a:lnTo>
                  <a:lnTo>
                    <a:pt x="12094" y="9093"/>
                  </a:lnTo>
                  <a:cubicBezTo>
                    <a:pt x="12710" y="8101"/>
                    <a:pt x="13808" y="6683"/>
                    <a:pt x="16269" y="6683"/>
                  </a:cubicBezTo>
                  <a:cubicBezTo>
                    <a:pt x="19315" y="6683"/>
                    <a:pt x="21600" y="8767"/>
                    <a:pt x="21600" y="13242"/>
                  </a:cubicBezTo>
                  <a:cubicBezTo>
                    <a:pt x="21600" y="13242"/>
                    <a:pt x="21600" y="13242"/>
                    <a:pt x="21600" y="13242"/>
                  </a:cubicBezTo>
                  <a:close/>
                </a:path>
              </a:pathLst>
            </a:custGeom>
            <a:solidFill>
              <a:srgbClr val="FFFFFF"/>
            </a:solidFill>
            <a:ln cap="flat" w="12700">
              <a:noFill/>
              <a:miter lim="400000"/>
            </a:ln>
            <a:effectLst/>
          </p:spPr>
          <p:txBody>
            <a:bodyPr anchor="ctr" bIns="0" lIns="0" rIns="0" tIns="0"/>
            <a:lstStyle/>
            <a:p>
              <a:pPr algn="ctr" defTabSz="913765">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26" name="Shape 737"/>
            <p:cNvSpPr/>
            <p:nvPr/>
          </p:nvSpPr>
          <p:spPr>
            <a:xfrm>
              <a:off x="5029" y="5306"/>
              <a:ext cx="1605" cy="160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90A08D"/>
            </a:solidFill>
            <a:ln cap="flat" w="12700">
              <a:noFill/>
              <a:miter lim="400000"/>
            </a:ln>
            <a:effectLst/>
          </p:spPr>
          <p:txBody>
            <a:bodyPr anchor="ctr" bIns="0" lIns="0" rIns="0" tIns="0"/>
            <a:lstStyle/>
            <a:p>
              <a:pPr algn="ctr" defTabSz="292100">
                <a:defRPr cap="all" sz="3500">
                  <a:solidFill>
                    <a:srgbClr val="FFFFFF"/>
                  </a:solidFill>
                </a:defRPr>
              </a:pPr>
              <a:endParaRPr cap="all" sz="1750">
                <a:solidFill>
                  <a:srgbClr val="FFFFFF"/>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27" name="Shape 740"/>
            <p:cNvSpPr/>
            <p:nvPr/>
          </p:nvSpPr>
          <p:spPr>
            <a:xfrm>
              <a:off x="10400" y="7884"/>
              <a:ext cx="1605" cy="160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25F5C"/>
            </a:solidFill>
            <a:ln cap="flat" w="12700">
              <a:noFill/>
              <a:miter lim="400000"/>
            </a:ln>
            <a:effectLst/>
          </p:spPr>
          <p:txBody>
            <a:bodyPr anchor="ctr" bIns="0" lIns="0" rIns="0" tIns="0"/>
            <a:lstStyle/>
            <a:p>
              <a:pPr algn="ctr" defTabSz="292100">
                <a:defRPr cap="all" sz="3500">
                  <a:solidFill>
                    <a:srgbClr val="FFFFFF"/>
                  </a:solidFill>
                </a:defRPr>
              </a:pPr>
              <a:endParaRPr cap="all" sz="1750">
                <a:solidFill>
                  <a:srgbClr val="FFFFFF"/>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28" name="Shape 741"/>
            <p:cNvSpPr/>
            <p:nvPr/>
          </p:nvSpPr>
          <p:spPr>
            <a:xfrm>
              <a:off x="10845" y="8421"/>
              <a:ext cx="714" cy="536"/>
            </a:xfrm>
            <a:custGeom>
              <a:cxnLst>
                <a:cxn ang="0">
                  <a:pos x="wd2" y="hd2"/>
                </a:cxn>
                <a:cxn ang="5400000">
                  <a:pos x="wd2" y="hd2"/>
                </a:cxn>
                <a:cxn ang="10800000">
                  <a:pos x="wd2" y="hd2"/>
                </a:cxn>
                <a:cxn ang="16200000">
                  <a:pos x="wd2" y="hd2"/>
                </a:cxn>
              </a:cxnLst>
              <a:rect b="b" l="0" r="r" t="0"/>
              <a:pathLst>
                <a:path extrusionOk="0" h="21600" w="21600">
                  <a:moveTo>
                    <a:pt x="8640" y="16021"/>
                  </a:moveTo>
                  <a:lnTo>
                    <a:pt x="8640" y="4401"/>
                  </a:lnTo>
                  <a:lnTo>
                    <a:pt x="14811" y="10212"/>
                  </a:lnTo>
                  <a:lnTo>
                    <a:pt x="8640" y="16021"/>
                  </a:lnTo>
                  <a:cubicBezTo>
                    <a:pt x="8640" y="16021"/>
                    <a:pt x="8640" y="16021"/>
                    <a:pt x="8640" y="16021"/>
                  </a:cubicBezTo>
                  <a:close/>
                  <a:moveTo>
                    <a:pt x="21600" y="4613"/>
                  </a:moveTo>
                  <a:cubicBezTo>
                    <a:pt x="21600" y="2066"/>
                    <a:pt x="20156" y="0"/>
                    <a:pt x="18372" y="0"/>
                  </a:cubicBezTo>
                  <a:lnTo>
                    <a:pt x="3228" y="0"/>
                  </a:lnTo>
                  <a:cubicBezTo>
                    <a:pt x="1444" y="0"/>
                    <a:pt x="0" y="2066"/>
                    <a:pt x="0" y="4613"/>
                  </a:cubicBezTo>
                  <a:lnTo>
                    <a:pt x="0" y="16986"/>
                  </a:lnTo>
                  <a:cubicBezTo>
                    <a:pt x="0" y="19533"/>
                    <a:pt x="1444" y="21600"/>
                    <a:pt x="3228" y="21600"/>
                  </a:cubicBezTo>
                  <a:lnTo>
                    <a:pt x="18372" y="21600"/>
                  </a:lnTo>
                  <a:cubicBezTo>
                    <a:pt x="20156" y="21600"/>
                    <a:pt x="21600" y="19533"/>
                    <a:pt x="21600" y="16986"/>
                  </a:cubicBezTo>
                  <a:lnTo>
                    <a:pt x="21600" y="4613"/>
                  </a:lnTo>
                  <a:cubicBezTo>
                    <a:pt x="21600" y="4613"/>
                    <a:pt x="21600" y="4613"/>
                    <a:pt x="21600" y="4613"/>
                  </a:cubicBezTo>
                  <a:close/>
                </a:path>
              </a:pathLst>
            </a:custGeom>
            <a:solidFill>
              <a:srgbClr val="FFFFFF"/>
            </a:solidFill>
            <a:ln cap="flat" w="12700">
              <a:noFill/>
              <a:miter lim="400000"/>
            </a:ln>
            <a:effectLst/>
          </p:spPr>
          <p:txBody>
            <a:bodyPr anchor="ctr" bIns="19050" lIns="19050" rIns="19050" tIns="19050"/>
            <a:lstStyle/>
            <a:p>
              <a:pPr algn="ctr" defTabSz="913765">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29" name="Shape 743"/>
            <p:cNvSpPr/>
            <p:nvPr/>
          </p:nvSpPr>
          <p:spPr>
            <a:xfrm>
              <a:off x="10056" y="5306"/>
              <a:ext cx="1602" cy="160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90A08D"/>
            </a:solidFill>
            <a:ln cap="flat" w="12700">
              <a:noFill/>
              <a:miter lim="400000"/>
            </a:ln>
            <a:effectLst/>
          </p:spPr>
          <p:txBody>
            <a:bodyPr anchor="ctr" bIns="0" lIns="0" rIns="0" tIns="0"/>
            <a:lstStyle/>
            <a:p>
              <a:pPr algn="ctr" defTabSz="292100">
                <a:defRPr cap="all" sz="3500">
                  <a:solidFill>
                    <a:srgbClr val="FFFFFF"/>
                  </a:solidFill>
                </a:defRPr>
              </a:pPr>
              <a:endParaRPr cap="all" sz="1750">
                <a:solidFill>
                  <a:srgbClr val="FFFFFF"/>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30" name="Shape 744"/>
            <p:cNvSpPr/>
            <p:nvPr/>
          </p:nvSpPr>
          <p:spPr>
            <a:xfrm>
              <a:off x="14141" y="8360"/>
              <a:ext cx="711" cy="663"/>
            </a:xfrm>
            <a:custGeom>
              <a:cxnLst>
                <a:cxn ang="0">
                  <a:pos x="wd2" y="hd2"/>
                </a:cxn>
                <a:cxn ang="5400000">
                  <a:pos x="wd2" y="hd2"/>
                </a:cxn>
                <a:cxn ang="10800000">
                  <a:pos x="wd2" y="hd2"/>
                </a:cxn>
                <a:cxn ang="16200000">
                  <a:pos x="wd2" y="hd2"/>
                </a:cxn>
              </a:cxnLst>
              <a:rect b="b" l="0" r="r" t="0"/>
              <a:pathLst>
                <a:path extrusionOk="0" h="21600" w="21600">
                  <a:moveTo>
                    <a:pt x="8648" y="5409"/>
                  </a:moveTo>
                  <a:cubicBezTo>
                    <a:pt x="8423" y="3519"/>
                    <a:pt x="7212" y="1948"/>
                    <a:pt x="5946" y="1906"/>
                  </a:cubicBezTo>
                  <a:lnTo>
                    <a:pt x="5894" y="1906"/>
                  </a:lnTo>
                  <a:cubicBezTo>
                    <a:pt x="5447" y="1906"/>
                    <a:pt x="5049" y="2111"/>
                    <a:pt x="4743" y="2498"/>
                  </a:cubicBezTo>
                  <a:cubicBezTo>
                    <a:pt x="4271" y="3097"/>
                    <a:pt x="4073" y="4045"/>
                    <a:pt x="4198" y="5100"/>
                  </a:cubicBezTo>
                  <a:cubicBezTo>
                    <a:pt x="4418" y="6988"/>
                    <a:pt x="5656" y="8619"/>
                    <a:pt x="6897" y="8662"/>
                  </a:cubicBezTo>
                  <a:lnTo>
                    <a:pt x="6916" y="8662"/>
                  </a:lnTo>
                  <a:cubicBezTo>
                    <a:pt x="7385" y="8662"/>
                    <a:pt x="7778" y="8457"/>
                    <a:pt x="8085" y="8070"/>
                  </a:cubicBezTo>
                  <a:cubicBezTo>
                    <a:pt x="8561" y="7463"/>
                    <a:pt x="8773" y="6468"/>
                    <a:pt x="8648" y="5409"/>
                  </a:cubicBezTo>
                  <a:cubicBezTo>
                    <a:pt x="8648" y="5409"/>
                    <a:pt x="8648" y="5409"/>
                    <a:pt x="8648" y="5409"/>
                  </a:cubicBezTo>
                  <a:close/>
                  <a:moveTo>
                    <a:pt x="2967" y="16668"/>
                  </a:moveTo>
                  <a:cubicBezTo>
                    <a:pt x="2967" y="18299"/>
                    <a:pt x="4433" y="19576"/>
                    <a:pt x="6303" y="19576"/>
                  </a:cubicBezTo>
                  <a:cubicBezTo>
                    <a:pt x="8773" y="19576"/>
                    <a:pt x="10022" y="18631"/>
                    <a:pt x="10022" y="16763"/>
                  </a:cubicBezTo>
                  <a:cubicBezTo>
                    <a:pt x="10022" y="16587"/>
                    <a:pt x="10003" y="16402"/>
                    <a:pt x="9965" y="16220"/>
                  </a:cubicBezTo>
                  <a:cubicBezTo>
                    <a:pt x="9800" y="15495"/>
                    <a:pt x="9201" y="15043"/>
                    <a:pt x="8298" y="14355"/>
                  </a:cubicBezTo>
                  <a:cubicBezTo>
                    <a:pt x="8173" y="14263"/>
                    <a:pt x="8044" y="14164"/>
                    <a:pt x="7911" y="14063"/>
                  </a:cubicBezTo>
                  <a:cubicBezTo>
                    <a:pt x="7520" y="13931"/>
                    <a:pt x="7106" y="13857"/>
                    <a:pt x="6683" y="13855"/>
                  </a:cubicBezTo>
                  <a:lnTo>
                    <a:pt x="6629" y="13852"/>
                  </a:lnTo>
                  <a:cubicBezTo>
                    <a:pt x="4680" y="13852"/>
                    <a:pt x="2967" y="15167"/>
                    <a:pt x="2967" y="16668"/>
                  </a:cubicBezTo>
                  <a:cubicBezTo>
                    <a:pt x="2967" y="16668"/>
                    <a:pt x="2967" y="16668"/>
                    <a:pt x="2967" y="16668"/>
                  </a:cubicBezTo>
                  <a:close/>
                  <a:moveTo>
                    <a:pt x="12670" y="907"/>
                  </a:moveTo>
                  <a:lnTo>
                    <a:pt x="11388" y="1940"/>
                  </a:lnTo>
                  <a:cubicBezTo>
                    <a:pt x="11312" y="2002"/>
                    <a:pt x="11218" y="2035"/>
                    <a:pt x="11123" y="2035"/>
                  </a:cubicBezTo>
                  <a:lnTo>
                    <a:pt x="10665" y="2035"/>
                  </a:lnTo>
                  <a:cubicBezTo>
                    <a:pt x="11255" y="2824"/>
                    <a:pt x="11605" y="3949"/>
                    <a:pt x="11605" y="5219"/>
                  </a:cubicBezTo>
                  <a:cubicBezTo>
                    <a:pt x="11605" y="6615"/>
                    <a:pt x="10968" y="7937"/>
                    <a:pt x="9814" y="8945"/>
                  </a:cubicBezTo>
                  <a:cubicBezTo>
                    <a:pt x="8922" y="9717"/>
                    <a:pt x="8887" y="9931"/>
                    <a:pt x="8887" y="10374"/>
                  </a:cubicBezTo>
                  <a:cubicBezTo>
                    <a:pt x="8897" y="10617"/>
                    <a:pt x="9521" y="11409"/>
                    <a:pt x="10204" y="11949"/>
                  </a:cubicBezTo>
                  <a:cubicBezTo>
                    <a:pt x="11803" y="13208"/>
                    <a:pt x="12396" y="14441"/>
                    <a:pt x="12396" y="16503"/>
                  </a:cubicBezTo>
                  <a:cubicBezTo>
                    <a:pt x="12396" y="18652"/>
                    <a:pt x="10930" y="20513"/>
                    <a:pt x="8659" y="21248"/>
                  </a:cubicBezTo>
                  <a:cubicBezTo>
                    <a:pt x="7930" y="21482"/>
                    <a:pt x="7141" y="21600"/>
                    <a:pt x="6315" y="21600"/>
                  </a:cubicBezTo>
                  <a:cubicBezTo>
                    <a:pt x="5396" y="21600"/>
                    <a:pt x="4510" y="21482"/>
                    <a:pt x="3686" y="21251"/>
                  </a:cubicBezTo>
                  <a:cubicBezTo>
                    <a:pt x="2090" y="20802"/>
                    <a:pt x="908" y="19953"/>
                    <a:pt x="358" y="18858"/>
                  </a:cubicBezTo>
                  <a:cubicBezTo>
                    <a:pt x="122" y="18382"/>
                    <a:pt x="0" y="17877"/>
                    <a:pt x="0" y="17354"/>
                  </a:cubicBezTo>
                  <a:cubicBezTo>
                    <a:pt x="0" y="16815"/>
                    <a:pt x="117" y="16269"/>
                    <a:pt x="344" y="15728"/>
                  </a:cubicBezTo>
                  <a:cubicBezTo>
                    <a:pt x="1219" y="13652"/>
                    <a:pt x="3526" y="12256"/>
                    <a:pt x="6079" y="12256"/>
                  </a:cubicBezTo>
                  <a:cubicBezTo>
                    <a:pt x="6106" y="12256"/>
                    <a:pt x="6130" y="12256"/>
                    <a:pt x="6152" y="12256"/>
                  </a:cubicBezTo>
                  <a:cubicBezTo>
                    <a:pt x="5946" y="11848"/>
                    <a:pt x="5843" y="11429"/>
                    <a:pt x="5843" y="10984"/>
                  </a:cubicBezTo>
                  <a:cubicBezTo>
                    <a:pt x="5843" y="10764"/>
                    <a:pt x="5870" y="10538"/>
                    <a:pt x="5924" y="10311"/>
                  </a:cubicBezTo>
                  <a:cubicBezTo>
                    <a:pt x="3244" y="10243"/>
                    <a:pt x="1238" y="8057"/>
                    <a:pt x="1238" y="5179"/>
                  </a:cubicBezTo>
                  <a:cubicBezTo>
                    <a:pt x="1238" y="3144"/>
                    <a:pt x="2699" y="1162"/>
                    <a:pt x="4786" y="362"/>
                  </a:cubicBezTo>
                  <a:cubicBezTo>
                    <a:pt x="5412" y="121"/>
                    <a:pt x="6049" y="0"/>
                    <a:pt x="6675" y="0"/>
                  </a:cubicBezTo>
                  <a:lnTo>
                    <a:pt x="12404" y="0"/>
                  </a:lnTo>
                  <a:cubicBezTo>
                    <a:pt x="12599" y="0"/>
                    <a:pt x="12772" y="139"/>
                    <a:pt x="12833" y="347"/>
                  </a:cubicBezTo>
                  <a:cubicBezTo>
                    <a:pt x="12895" y="553"/>
                    <a:pt x="12827" y="781"/>
                    <a:pt x="12670" y="907"/>
                  </a:cubicBezTo>
                  <a:cubicBezTo>
                    <a:pt x="12670" y="907"/>
                    <a:pt x="12670" y="907"/>
                    <a:pt x="12670" y="907"/>
                  </a:cubicBezTo>
                  <a:close/>
                  <a:moveTo>
                    <a:pt x="21151" y="10807"/>
                  </a:moveTo>
                  <a:lnTo>
                    <a:pt x="17892" y="10807"/>
                  </a:lnTo>
                  <a:lnTo>
                    <a:pt x="17892" y="14433"/>
                  </a:lnTo>
                  <a:cubicBezTo>
                    <a:pt x="17892" y="14711"/>
                    <a:pt x="17691" y="14934"/>
                    <a:pt x="17443" y="14934"/>
                  </a:cubicBezTo>
                  <a:lnTo>
                    <a:pt x="16515" y="14934"/>
                  </a:lnTo>
                  <a:cubicBezTo>
                    <a:pt x="16266" y="14934"/>
                    <a:pt x="16063" y="14711"/>
                    <a:pt x="16063" y="14433"/>
                  </a:cubicBezTo>
                  <a:lnTo>
                    <a:pt x="16063" y="10807"/>
                  </a:lnTo>
                  <a:lnTo>
                    <a:pt x="12808" y="10807"/>
                  </a:lnTo>
                  <a:cubicBezTo>
                    <a:pt x="12559" y="10807"/>
                    <a:pt x="12355" y="10582"/>
                    <a:pt x="12355" y="10305"/>
                  </a:cubicBezTo>
                  <a:lnTo>
                    <a:pt x="12355" y="9273"/>
                  </a:lnTo>
                  <a:cubicBezTo>
                    <a:pt x="12355" y="8994"/>
                    <a:pt x="12559" y="8769"/>
                    <a:pt x="12808" y="8769"/>
                  </a:cubicBezTo>
                  <a:lnTo>
                    <a:pt x="16063" y="8769"/>
                  </a:lnTo>
                  <a:lnTo>
                    <a:pt x="16063" y="5144"/>
                  </a:lnTo>
                  <a:cubicBezTo>
                    <a:pt x="16063" y="4869"/>
                    <a:pt x="16266" y="4643"/>
                    <a:pt x="16515" y="4643"/>
                  </a:cubicBezTo>
                  <a:lnTo>
                    <a:pt x="17443" y="4643"/>
                  </a:lnTo>
                  <a:cubicBezTo>
                    <a:pt x="17691" y="4643"/>
                    <a:pt x="17892" y="4869"/>
                    <a:pt x="17892" y="5144"/>
                  </a:cubicBezTo>
                  <a:lnTo>
                    <a:pt x="17892" y="8769"/>
                  </a:lnTo>
                  <a:lnTo>
                    <a:pt x="21151" y="8769"/>
                  </a:lnTo>
                  <a:cubicBezTo>
                    <a:pt x="21396" y="8769"/>
                    <a:pt x="21600" y="8994"/>
                    <a:pt x="21600" y="9273"/>
                  </a:cubicBezTo>
                  <a:lnTo>
                    <a:pt x="21600" y="10305"/>
                  </a:lnTo>
                  <a:cubicBezTo>
                    <a:pt x="21600" y="10582"/>
                    <a:pt x="21396" y="10807"/>
                    <a:pt x="21151" y="10807"/>
                  </a:cubicBezTo>
                  <a:cubicBezTo>
                    <a:pt x="21151" y="10807"/>
                    <a:pt x="21151" y="10807"/>
                    <a:pt x="21151" y="10807"/>
                  </a:cubicBezTo>
                  <a:close/>
                </a:path>
              </a:pathLst>
            </a:custGeom>
            <a:solidFill>
              <a:srgbClr val="FFFFFF"/>
            </a:solidFill>
            <a:ln cap="flat" w="12700">
              <a:noFill/>
              <a:miter lim="400000"/>
            </a:ln>
            <a:effectLst/>
          </p:spPr>
          <p:txBody>
            <a:bodyPr anchor="ctr" bIns="0" lIns="0" rIns="0" tIns="0"/>
            <a:lstStyle/>
            <a:p>
              <a:pPr algn="ctr" defTabSz="913765">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31" name="Shape 746"/>
            <p:cNvSpPr/>
            <p:nvPr/>
          </p:nvSpPr>
          <p:spPr>
            <a:xfrm>
              <a:off x="7195" y="7884"/>
              <a:ext cx="1602" cy="1608"/>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90A08D"/>
            </a:solidFill>
            <a:ln cap="flat" w="12700">
              <a:noFill/>
              <a:miter lim="400000"/>
            </a:ln>
            <a:effectLst/>
          </p:spPr>
          <p:txBody>
            <a:bodyPr anchor="ctr" bIns="0" lIns="0" rIns="0" tIns="0"/>
            <a:lstStyle/>
            <a:p>
              <a:pPr algn="ctr" defTabSz="292100">
                <a:defRPr cap="all" sz="3500">
                  <a:solidFill>
                    <a:srgbClr val="FFFFFF"/>
                  </a:solidFill>
                </a:defRPr>
              </a:pPr>
              <a:endParaRPr cap="all" sz="1750">
                <a:solidFill>
                  <a:srgbClr val="FFFFFF"/>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32" name="Shape 747"/>
            <p:cNvSpPr/>
            <p:nvPr/>
          </p:nvSpPr>
          <p:spPr>
            <a:xfrm>
              <a:off x="5469" y="5770"/>
              <a:ext cx="714" cy="711"/>
            </a:xfrm>
            <a:custGeom>
              <a:cxnLst>
                <a:cxn ang="0">
                  <a:pos x="wd2" y="hd2"/>
                </a:cxn>
                <a:cxn ang="5400000">
                  <a:pos x="wd2" y="hd2"/>
                </a:cxn>
                <a:cxn ang="10800000">
                  <a:pos x="wd2" y="hd2"/>
                </a:cxn>
                <a:cxn ang="16200000">
                  <a:pos x="wd2" y="hd2"/>
                </a:cxn>
              </a:cxnLst>
              <a:rect b="b" l="0" r="r" t="0"/>
              <a:pathLst>
                <a:path extrusionOk="0" h="21600" w="2160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cap="flat" w="12700">
              <a:noFill/>
              <a:miter lim="400000"/>
            </a:ln>
            <a:effectLst/>
          </p:spPr>
          <p:txBody>
            <a:bodyPr anchor="ctr" bIns="0" lIns="0" rIns="0" tIns="0"/>
            <a:lstStyle/>
            <a:p>
              <a:pPr algn="ctr" defTabSz="913765">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33" name="Shape 749"/>
            <p:cNvSpPr/>
            <p:nvPr/>
          </p:nvSpPr>
          <p:spPr>
            <a:xfrm>
              <a:off x="12568" y="5306"/>
              <a:ext cx="1602" cy="160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25F5C"/>
            </a:solidFill>
            <a:ln cap="flat" w="12700">
              <a:noFill/>
              <a:miter lim="400000"/>
            </a:ln>
            <a:effectLst/>
          </p:spPr>
          <p:txBody>
            <a:bodyPr anchor="ctr" bIns="0" lIns="0" rIns="0" tIns="0"/>
            <a:lstStyle/>
            <a:p>
              <a:pPr algn="ctr" defTabSz="292100">
                <a:defRPr cap="all" sz="3500">
                  <a:solidFill>
                    <a:srgbClr val="FFFFFF"/>
                  </a:solidFill>
                </a:defRPr>
              </a:pPr>
              <a:endParaRPr cap="all" sz="1750">
                <a:solidFill>
                  <a:srgbClr val="FFFFFF"/>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34" name="Shape 753"/>
            <p:cNvSpPr/>
            <p:nvPr/>
          </p:nvSpPr>
          <p:spPr bwMode="auto">
            <a:xfrm>
              <a:off x="13243" y="5758"/>
              <a:ext cx="322" cy="693"/>
            </a:xfrm>
            <a:custGeom>
              <a:gdLst>
                <a:gd fmla="*/ 2147483646 w 21600" name="T0"/>
                <a:gd fmla="*/ 2147483646 h 21600" name="T1"/>
                <a:gd fmla="*/ 2147483646 w 21600" name="T2"/>
                <a:gd fmla="*/ 2147483646 h 21600" name="T3"/>
                <a:gd fmla="*/ 2147483646 w 21600" name="T4"/>
                <a:gd fmla="*/ 2147483646 h 21600" name="T5"/>
                <a:gd fmla="*/ 2147483646 w 21600" name="T6"/>
                <a:gd fmla="*/ 2147483646 h 21600" name="T7"/>
                <a:gd fmla="*/ 0 60000 65536" name="T8"/>
                <a:gd fmla="*/ 5898240 60000 65536" name="T9"/>
                <a:gd fmla="*/ 11796480 60000 65536" name="T10"/>
                <a:gd fmla="*/ 17694720 60000 65536" name="T11"/>
              </a:gdLst>
              <a:cxnLst>
                <a:cxn ang="T8">
                  <a:pos x="T0" y="T1"/>
                </a:cxn>
                <a:cxn ang="T9">
                  <a:pos x="T2" y="T3"/>
                </a:cxn>
                <a:cxn ang="T10">
                  <a:pos x="T4" y="T5"/>
                </a:cxn>
                <a:cxn ang="T11">
                  <a:pos x="T6" y="T7"/>
                </a:cxn>
              </a:cxnLst>
              <a:rect b="b" l="0" r="r" t="0"/>
              <a:pathLst>
                <a:path extrusionOk="0" h="21600" w="21600">
                  <a:moveTo>
                    <a:pt x="14362" y="21600"/>
                  </a:moveTo>
                  <a:lnTo>
                    <a:pt x="4786" y="21600"/>
                  </a:lnTo>
                  <a:lnTo>
                    <a:pt x="4786" y="10800"/>
                  </a:lnTo>
                  <a:lnTo>
                    <a:pt x="0" y="10800"/>
                  </a:lnTo>
                  <a:lnTo>
                    <a:pt x="0" y="7077"/>
                  </a:lnTo>
                  <a:lnTo>
                    <a:pt x="4786" y="7077"/>
                  </a:lnTo>
                  <a:lnTo>
                    <a:pt x="4786" y="4842"/>
                  </a:lnTo>
                  <a:cubicBezTo>
                    <a:pt x="4786" y="1806"/>
                    <a:pt x="7489" y="0"/>
                    <a:pt x="15162" y="0"/>
                  </a:cubicBezTo>
                  <a:lnTo>
                    <a:pt x="21552" y="0"/>
                  </a:lnTo>
                  <a:lnTo>
                    <a:pt x="21552" y="3723"/>
                  </a:lnTo>
                  <a:lnTo>
                    <a:pt x="17560" y="3723"/>
                  </a:lnTo>
                  <a:cubicBezTo>
                    <a:pt x="14572" y="3723"/>
                    <a:pt x="14372" y="4243"/>
                    <a:pt x="14372" y="5214"/>
                  </a:cubicBezTo>
                  <a:lnTo>
                    <a:pt x="14362" y="7077"/>
                  </a:lnTo>
                  <a:lnTo>
                    <a:pt x="21600" y="7077"/>
                  </a:lnTo>
                  <a:lnTo>
                    <a:pt x="20752" y="10800"/>
                  </a:lnTo>
                  <a:lnTo>
                    <a:pt x="14362" y="10800"/>
                  </a:lnTo>
                  <a:cubicBezTo>
                    <a:pt x="14362" y="10800"/>
                    <a:pt x="14362" y="21600"/>
                    <a:pt x="14362" y="21600"/>
                  </a:cubicBezTo>
                  <a:close/>
                </a:path>
              </a:pathLst>
            </a:custGeom>
            <a:solidFill>
              <a:srgbClr val="FFFFFF"/>
            </a:solidFill>
            <a:ln>
              <a:noFill/>
            </a:ln>
            <a:extLst>
              <a:ext uri="{91240B29-F687-4F45-9708-019B960494DF}">
                <a14:hiddenLine w="12700">
                  <a:solidFill>
                    <a:srgbClr val="000000"/>
                  </a:solidFill>
                  <a:miter lim="400000"/>
                  <a:headEnd/>
                  <a:tailEnd/>
                </a14:hiddenLine>
              </a:ext>
            </a:extLst>
          </p:spPr>
          <p:txBody>
            <a:bodyPr anchor="ctr" bIns="0" lIns="0" rIns="0" tIns="0"/>
            <a:lstStyle/>
            <a:p>
              <a:endParaRPr altLang="en-US" lang="zh-CN"/>
            </a:p>
          </p:txBody>
        </p:sp>
        <p:sp>
          <p:nvSpPr>
            <p:cNvPr id="35" name="Shape 738"/>
            <p:cNvSpPr/>
            <p:nvPr/>
          </p:nvSpPr>
          <p:spPr>
            <a:xfrm>
              <a:off x="7680" y="8475"/>
              <a:ext cx="714" cy="584"/>
            </a:xfrm>
            <a:custGeom>
              <a:cxnLst>
                <a:cxn ang="0">
                  <a:pos x="wd2" y="hd2"/>
                </a:cxn>
                <a:cxn ang="5400000">
                  <a:pos x="wd2" y="hd2"/>
                </a:cxn>
                <a:cxn ang="10800000">
                  <a:pos x="wd2" y="hd2"/>
                </a:cxn>
                <a:cxn ang="16200000">
                  <a:pos x="wd2" y="hd2"/>
                </a:cxn>
              </a:cxnLst>
              <a:rect b="b" l="0" r="r" t="0"/>
              <a:pathLst>
                <a:path extrusionOk="0" h="21600" w="21600">
                  <a:moveTo>
                    <a:pt x="21600" y="2559"/>
                  </a:moveTo>
                  <a:cubicBezTo>
                    <a:pt x="20805" y="2994"/>
                    <a:pt x="19949" y="3285"/>
                    <a:pt x="19055" y="3417"/>
                  </a:cubicBezTo>
                  <a:cubicBezTo>
                    <a:pt x="19968" y="2742"/>
                    <a:pt x="20672" y="1676"/>
                    <a:pt x="21003" y="401"/>
                  </a:cubicBezTo>
                  <a:cubicBezTo>
                    <a:pt x="20147" y="1026"/>
                    <a:pt x="19198" y="1478"/>
                    <a:pt x="18187" y="1722"/>
                  </a:cubicBezTo>
                  <a:cubicBezTo>
                    <a:pt x="17379" y="665"/>
                    <a:pt x="16228" y="0"/>
                    <a:pt x="14953" y="0"/>
                  </a:cubicBezTo>
                  <a:cubicBezTo>
                    <a:pt x="12506" y="0"/>
                    <a:pt x="10524" y="2441"/>
                    <a:pt x="10524" y="5454"/>
                  </a:cubicBezTo>
                  <a:cubicBezTo>
                    <a:pt x="10524" y="5881"/>
                    <a:pt x="10561" y="6298"/>
                    <a:pt x="10637" y="6694"/>
                  </a:cubicBezTo>
                  <a:cubicBezTo>
                    <a:pt x="6954" y="6468"/>
                    <a:pt x="3689" y="4296"/>
                    <a:pt x="1504" y="998"/>
                  </a:cubicBezTo>
                  <a:cubicBezTo>
                    <a:pt x="1122" y="1806"/>
                    <a:pt x="903" y="2742"/>
                    <a:pt x="903" y="3739"/>
                  </a:cubicBezTo>
                  <a:cubicBezTo>
                    <a:pt x="903" y="5631"/>
                    <a:pt x="1686" y="7302"/>
                    <a:pt x="2875" y="8279"/>
                  </a:cubicBezTo>
                  <a:cubicBezTo>
                    <a:pt x="2149" y="8248"/>
                    <a:pt x="1466" y="8005"/>
                    <a:pt x="868" y="7599"/>
                  </a:cubicBezTo>
                  <a:cubicBezTo>
                    <a:pt x="868" y="7618"/>
                    <a:pt x="868" y="7641"/>
                    <a:pt x="868" y="7666"/>
                  </a:cubicBezTo>
                  <a:cubicBezTo>
                    <a:pt x="868" y="10307"/>
                    <a:pt x="2395" y="12512"/>
                    <a:pt x="4423" y="13011"/>
                  </a:cubicBezTo>
                  <a:cubicBezTo>
                    <a:pt x="4051" y="13134"/>
                    <a:pt x="3658" y="13201"/>
                    <a:pt x="3255" y="13201"/>
                  </a:cubicBezTo>
                  <a:cubicBezTo>
                    <a:pt x="2970" y="13201"/>
                    <a:pt x="2691" y="13168"/>
                    <a:pt x="2420" y="13106"/>
                  </a:cubicBezTo>
                  <a:cubicBezTo>
                    <a:pt x="2983" y="15270"/>
                    <a:pt x="4621" y="16846"/>
                    <a:pt x="6561" y="16890"/>
                  </a:cubicBezTo>
                  <a:cubicBezTo>
                    <a:pt x="5042" y="18353"/>
                    <a:pt x="3134" y="19225"/>
                    <a:pt x="1056" y="19225"/>
                  </a:cubicBezTo>
                  <a:cubicBezTo>
                    <a:pt x="700" y="19225"/>
                    <a:pt x="347" y="19197"/>
                    <a:pt x="0" y="19149"/>
                  </a:cubicBezTo>
                  <a:cubicBezTo>
                    <a:pt x="1963" y="20695"/>
                    <a:pt x="4290" y="21600"/>
                    <a:pt x="6791" y="21600"/>
                  </a:cubicBezTo>
                  <a:cubicBezTo>
                    <a:pt x="14943" y="21600"/>
                    <a:pt x="19401" y="13291"/>
                    <a:pt x="19401" y="6084"/>
                  </a:cubicBezTo>
                  <a:cubicBezTo>
                    <a:pt x="19401" y="5851"/>
                    <a:pt x="19396" y="5613"/>
                    <a:pt x="19388" y="5380"/>
                  </a:cubicBezTo>
                  <a:cubicBezTo>
                    <a:pt x="20253" y="4614"/>
                    <a:pt x="21005" y="3652"/>
                    <a:pt x="21600" y="2559"/>
                  </a:cubicBezTo>
                  <a:cubicBezTo>
                    <a:pt x="21600" y="2559"/>
                    <a:pt x="21600" y="2559"/>
                    <a:pt x="21600" y="2559"/>
                  </a:cubicBezTo>
                  <a:close/>
                </a:path>
              </a:pathLst>
            </a:custGeom>
            <a:solidFill>
              <a:srgbClr val="FFFFFF"/>
            </a:solidFill>
            <a:ln cap="flat" w="12700">
              <a:noFill/>
              <a:miter lim="400000"/>
            </a:ln>
            <a:effectLst/>
          </p:spPr>
          <p:txBody>
            <a:bodyPr anchor="ctr" bIns="0" lIns="0" rIns="0" tIns="0"/>
            <a:lstStyle/>
            <a:p>
              <a:pPr algn="ctr" defTabSz="913765">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36" name="Shape 732"/>
            <p:cNvSpPr/>
            <p:nvPr/>
          </p:nvSpPr>
          <p:spPr>
            <a:xfrm>
              <a:off x="10496" y="5788"/>
              <a:ext cx="708" cy="620"/>
            </a:xfrm>
            <a:custGeom>
              <a:cxnLst>
                <a:cxn ang="0">
                  <a:pos x="wd2" y="hd2"/>
                </a:cxn>
                <a:cxn ang="5400000">
                  <a:pos x="wd2" y="hd2"/>
                </a:cxn>
                <a:cxn ang="10800000">
                  <a:pos x="wd2" y="hd2"/>
                </a:cxn>
                <a:cxn ang="16200000">
                  <a:pos x="wd2" y="hd2"/>
                </a:cxn>
              </a:cxnLst>
              <a:rect b="b" l="0" r="r" t="0"/>
              <a:pathLst>
                <a:path extrusionOk="0" h="21491" w="21491">
                  <a:moveTo>
                    <a:pt x="1003" y="7253"/>
                  </a:moveTo>
                  <a:lnTo>
                    <a:pt x="0" y="5736"/>
                  </a:lnTo>
                  <a:lnTo>
                    <a:pt x="3122" y="2502"/>
                  </a:lnTo>
                  <a:cubicBezTo>
                    <a:pt x="4546" y="1076"/>
                    <a:pt x="5606" y="337"/>
                    <a:pt x="6302" y="281"/>
                  </a:cubicBezTo>
                  <a:cubicBezTo>
                    <a:pt x="7973" y="108"/>
                    <a:pt x="8999" y="1428"/>
                    <a:pt x="9375" y="4240"/>
                  </a:cubicBezTo>
                  <a:cubicBezTo>
                    <a:pt x="9814" y="7350"/>
                    <a:pt x="10106" y="9248"/>
                    <a:pt x="10255" y="9940"/>
                  </a:cubicBezTo>
                  <a:cubicBezTo>
                    <a:pt x="10735" y="12464"/>
                    <a:pt x="11262" y="13725"/>
                    <a:pt x="11839" y="13725"/>
                  </a:cubicBezTo>
                  <a:cubicBezTo>
                    <a:pt x="12297" y="13725"/>
                    <a:pt x="12968" y="12904"/>
                    <a:pt x="13855" y="11266"/>
                  </a:cubicBezTo>
                  <a:cubicBezTo>
                    <a:pt x="14769" y="9632"/>
                    <a:pt x="15253" y="8388"/>
                    <a:pt x="15302" y="7529"/>
                  </a:cubicBezTo>
                  <a:cubicBezTo>
                    <a:pt x="15433" y="6117"/>
                    <a:pt x="14950" y="5410"/>
                    <a:pt x="13855" y="5410"/>
                  </a:cubicBezTo>
                  <a:cubicBezTo>
                    <a:pt x="13337" y="5410"/>
                    <a:pt x="12809" y="5544"/>
                    <a:pt x="12271" y="5807"/>
                  </a:cubicBezTo>
                  <a:cubicBezTo>
                    <a:pt x="13326" y="1824"/>
                    <a:pt x="15346" y="-109"/>
                    <a:pt x="18333" y="5"/>
                  </a:cubicBezTo>
                  <a:cubicBezTo>
                    <a:pt x="20552" y="73"/>
                    <a:pt x="21600" y="1724"/>
                    <a:pt x="21482" y="4961"/>
                  </a:cubicBezTo>
                  <a:cubicBezTo>
                    <a:pt x="21373" y="7384"/>
                    <a:pt x="19910" y="10695"/>
                    <a:pt x="17094" y="14896"/>
                  </a:cubicBezTo>
                  <a:cubicBezTo>
                    <a:pt x="14167" y="19291"/>
                    <a:pt x="11695" y="21491"/>
                    <a:pt x="9673" y="21491"/>
                  </a:cubicBezTo>
                  <a:cubicBezTo>
                    <a:pt x="8430" y="21491"/>
                    <a:pt x="7370" y="20150"/>
                    <a:pt x="6494" y="17463"/>
                  </a:cubicBezTo>
                  <a:lnTo>
                    <a:pt x="4762" y="10095"/>
                  </a:lnTo>
                  <a:cubicBezTo>
                    <a:pt x="4117" y="7418"/>
                    <a:pt x="3425" y="6082"/>
                    <a:pt x="2689" y="6082"/>
                  </a:cubicBezTo>
                  <a:cubicBezTo>
                    <a:pt x="2539" y="6082"/>
                    <a:pt x="1976" y="6473"/>
                    <a:pt x="1003" y="7253"/>
                  </a:cubicBezTo>
                  <a:cubicBezTo>
                    <a:pt x="1003" y="7253"/>
                    <a:pt x="1003" y="7253"/>
                    <a:pt x="1003" y="7253"/>
                  </a:cubicBezTo>
                  <a:close/>
                </a:path>
              </a:pathLst>
            </a:custGeom>
            <a:solidFill>
              <a:srgbClr val="FFFFFF"/>
            </a:solidFill>
            <a:ln cap="flat" w="12700">
              <a:noFill/>
              <a:miter lim="400000"/>
            </a:ln>
            <a:effectLst/>
          </p:spPr>
          <p:txBody>
            <a:bodyPr anchor="ctr" bIns="19050" lIns="19050" rIns="19050" tIns="19050"/>
            <a:lstStyle/>
            <a:p>
              <a:pPr algn="ctr" defTabSz="913765">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37" name="Shape 752"/>
            <p:cNvSpPr/>
            <p:nvPr/>
          </p:nvSpPr>
          <p:spPr>
            <a:xfrm>
              <a:off x="7544" y="5306"/>
              <a:ext cx="1602" cy="1602"/>
            </a:xfrm>
            <a:custGeom>
              <a:cxnLst>
                <a:cxn ang="0">
                  <a:pos x="wd2" y="hd2"/>
                </a:cxn>
                <a:cxn ang="5400000">
                  <a:pos x="wd2" y="hd2"/>
                </a:cxn>
                <a:cxn ang="10800000">
                  <a:pos x="wd2" y="hd2"/>
                </a:cxn>
                <a:cxn ang="16200000">
                  <a:pos x="wd2" y="hd2"/>
                </a:cxn>
              </a:cxnLst>
              <a:rect b="b" l="0" r="r" t="0"/>
              <a:pathLst>
                <a:path extrusionOk="0" h="19679" w="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525F5C"/>
            </a:solidFill>
            <a:ln cap="flat" w="12700">
              <a:noFill/>
              <a:miter lim="400000"/>
            </a:ln>
            <a:effectLst/>
          </p:spPr>
          <p:txBody>
            <a:bodyPr anchor="ctr" bIns="0" lIns="0" rIns="0" tIns="0"/>
            <a:lstStyle/>
            <a:p>
              <a:pPr algn="ctr" defTabSz="292100">
                <a:defRPr cap="all" sz="3500">
                  <a:solidFill>
                    <a:srgbClr val="FFFFFF"/>
                  </a:solidFill>
                </a:defRPr>
              </a:pPr>
              <a:endParaRPr cap="all" sz="1750">
                <a:solidFill>
                  <a:srgbClr val="FFFFFF"/>
                </a:solidFill>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38" name="Shape 750"/>
            <p:cNvSpPr/>
            <p:nvPr/>
          </p:nvSpPr>
          <p:spPr>
            <a:xfrm>
              <a:off x="8062" y="5752"/>
              <a:ext cx="536" cy="711"/>
            </a:xfrm>
            <a:custGeom>
              <a:cxnLst>
                <a:cxn ang="0">
                  <a:pos x="wd2" y="hd2"/>
                </a:cxn>
                <a:cxn ang="5400000">
                  <a:pos x="wd2" y="hd2"/>
                </a:cxn>
                <a:cxn ang="10800000">
                  <a:pos x="wd2" y="hd2"/>
                </a:cxn>
                <a:cxn ang="16200000">
                  <a:pos x="wd2" y="hd2"/>
                </a:cxn>
              </a:cxnLst>
              <a:rect b="b" l="0" r="r" t="0"/>
              <a:pathLst>
                <a:path extrusionOk="0" h="21555" w="21600">
                  <a:moveTo>
                    <a:pt x="11451" y="0"/>
                  </a:moveTo>
                  <a:cubicBezTo>
                    <a:pt x="3838" y="0"/>
                    <a:pt x="0" y="4218"/>
                    <a:pt x="0" y="7733"/>
                  </a:cubicBezTo>
                  <a:cubicBezTo>
                    <a:pt x="0" y="9864"/>
                    <a:pt x="1041" y="11759"/>
                    <a:pt x="3280" y="12463"/>
                  </a:cubicBezTo>
                  <a:cubicBezTo>
                    <a:pt x="3646" y="12579"/>
                    <a:pt x="3975" y="12468"/>
                    <a:pt x="4084" y="12154"/>
                  </a:cubicBezTo>
                  <a:cubicBezTo>
                    <a:pt x="4156" y="11937"/>
                    <a:pt x="4332" y="11389"/>
                    <a:pt x="4412" y="11159"/>
                  </a:cubicBezTo>
                  <a:cubicBezTo>
                    <a:pt x="4518" y="10850"/>
                    <a:pt x="4478" y="10742"/>
                    <a:pt x="4180" y="10470"/>
                  </a:cubicBezTo>
                  <a:cubicBezTo>
                    <a:pt x="3533" y="9882"/>
                    <a:pt x="3122" y="9120"/>
                    <a:pt x="3122" y="8042"/>
                  </a:cubicBezTo>
                  <a:cubicBezTo>
                    <a:pt x="3122" y="4914"/>
                    <a:pt x="6154" y="2111"/>
                    <a:pt x="11012" y="2111"/>
                  </a:cubicBezTo>
                  <a:cubicBezTo>
                    <a:pt x="15316" y="2111"/>
                    <a:pt x="17682" y="4144"/>
                    <a:pt x="17682" y="6858"/>
                  </a:cubicBezTo>
                  <a:cubicBezTo>
                    <a:pt x="17682" y="10427"/>
                    <a:pt x="15637" y="13441"/>
                    <a:pt x="12601" y="13441"/>
                  </a:cubicBezTo>
                  <a:cubicBezTo>
                    <a:pt x="10924" y="13441"/>
                    <a:pt x="9670" y="12371"/>
                    <a:pt x="10071" y="11056"/>
                  </a:cubicBezTo>
                  <a:cubicBezTo>
                    <a:pt x="10551" y="9487"/>
                    <a:pt x="11485" y="7793"/>
                    <a:pt x="11485" y="6663"/>
                  </a:cubicBezTo>
                  <a:cubicBezTo>
                    <a:pt x="11485" y="5648"/>
                    <a:pt x="10780" y="4803"/>
                    <a:pt x="9324" y="4803"/>
                  </a:cubicBezTo>
                  <a:cubicBezTo>
                    <a:pt x="7610" y="4803"/>
                    <a:pt x="6234" y="6172"/>
                    <a:pt x="6234" y="8006"/>
                  </a:cubicBezTo>
                  <a:cubicBezTo>
                    <a:pt x="6234" y="9174"/>
                    <a:pt x="6744" y="9967"/>
                    <a:pt x="6744" y="9967"/>
                  </a:cubicBezTo>
                  <a:cubicBezTo>
                    <a:pt x="6744" y="9967"/>
                    <a:pt x="4991" y="15708"/>
                    <a:pt x="4683" y="16714"/>
                  </a:cubicBezTo>
                  <a:cubicBezTo>
                    <a:pt x="4068" y="18716"/>
                    <a:pt x="4588" y="21172"/>
                    <a:pt x="4638" y="21418"/>
                  </a:cubicBezTo>
                  <a:cubicBezTo>
                    <a:pt x="4662" y="21567"/>
                    <a:pt x="4905" y="21600"/>
                    <a:pt x="5016" y="21492"/>
                  </a:cubicBezTo>
                  <a:cubicBezTo>
                    <a:pt x="5175" y="21333"/>
                    <a:pt x="7216" y="19382"/>
                    <a:pt x="7911" y="17439"/>
                  </a:cubicBezTo>
                  <a:cubicBezTo>
                    <a:pt x="8106" y="16886"/>
                    <a:pt x="9038" y="14035"/>
                    <a:pt x="9038" y="14035"/>
                  </a:cubicBezTo>
                  <a:cubicBezTo>
                    <a:pt x="9595" y="14856"/>
                    <a:pt x="11221" y="15577"/>
                    <a:pt x="12952" y="15577"/>
                  </a:cubicBezTo>
                  <a:cubicBezTo>
                    <a:pt x="18105" y="15577"/>
                    <a:pt x="21600" y="11951"/>
                    <a:pt x="21600" y="7094"/>
                  </a:cubicBezTo>
                  <a:cubicBezTo>
                    <a:pt x="21600" y="3420"/>
                    <a:pt x="17575" y="0"/>
                    <a:pt x="11451" y="0"/>
                  </a:cubicBezTo>
                  <a:cubicBezTo>
                    <a:pt x="11451" y="0"/>
                    <a:pt x="11451" y="0"/>
                    <a:pt x="11451" y="0"/>
                  </a:cubicBezTo>
                  <a:close/>
                </a:path>
              </a:pathLst>
            </a:custGeom>
            <a:solidFill>
              <a:srgbClr val="FFFFFF"/>
            </a:solidFill>
            <a:ln cap="flat" w="12700">
              <a:noFill/>
              <a:miter lim="400000"/>
            </a:ln>
            <a:effectLst/>
          </p:spPr>
          <p:txBody>
            <a:bodyPr anchor="ctr" bIns="0" lIns="0" rIns="0" tIns="0"/>
            <a:lstStyle/>
            <a:p>
              <a:pPr algn="ctr" defTabSz="913765">
                <a:defRPr sz="3000">
                  <a:solidFill>
                    <a:srgbClr val="FFFFFF"/>
                  </a:solidFill>
                  <a:effectLst>
                    <a:outerShdw blurRad="38100" dir="5400000" dist="12700" rotWithShape="0">
                      <a:srgbClr val="000000">
                        <a:alpha val="50000"/>
                      </a:srgbClr>
                    </a:outerShdw>
                  </a:effectLst>
                  <a:latin typeface="Gill Sans"/>
                  <a:ea typeface="Gill Sans"/>
                  <a:cs typeface="Gill Sans"/>
                  <a:sym typeface="Gill Sans"/>
                </a:defRPr>
              </a:pPr>
              <a:endParaRPr sz="1500">
                <a:solidFill>
                  <a:srgbClr val="FFFFFF"/>
                </a:solidFill>
                <a:effectLst>
                  <a:outerShdw blurRad="38100" dir="5400000" dist="12700" rotWithShape="0">
                    <a:srgbClr val="000000">
                      <a:alpha val="50000"/>
                    </a:srgbClr>
                  </a:outerShdw>
                </a:effectLst>
                <a:latin charset="0" panose="020b0502020202020204" pitchFamily="34" typeface="Century Gothic"/>
                <a:ea charset="-122" panose="020b0503020204020204" pitchFamily="34" typeface="微软雅黑"/>
                <a:cs typeface="Lato Light"/>
                <a:sym charset="0" panose="020b0502020202020204" pitchFamily="34" typeface="Century Gothic"/>
              </a:endParaRPr>
            </a:p>
          </p:txBody>
        </p:sp>
        <p:sp>
          <p:nvSpPr>
            <p:cNvPr id="39" name="Rectangle 61"/>
            <p:cNvSpPr/>
            <p:nvPr/>
          </p:nvSpPr>
          <p:spPr>
            <a:xfrm>
              <a:off x="8062" y="2122"/>
              <a:ext cx="3039" cy="1729"/>
            </a:xfrm>
            <a:prstGeom prst="rect">
              <a:avLst/>
            </a:prstGeom>
            <a:noFill/>
            <a:ln cmpd="sng" w="6350">
              <a:noFill/>
            </a:ln>
            <a:effectLst/>
          </p:spPr>
          <p:style>
            <a:lnRef idx="1">
              <a:schemeClr val="accent1"/>
            </a:lnRef>
            <a:fillRef idx="3">
              <a:schemeClr val="accent1"/>
            </a:fillRef>
            <a:effectRef idx="2">
              <a:schemeClr val="accent1"/>
            </a:effectRef>
            <a:fontRef idx="minor">
              <a:schemeClr val="lt1"/>
            </a:fontRef>
          </p:style>
          <p:txBody>
            <a:bodyPr anchor="ctr" bIns="60950" lIns="121899" rIns="121899" tIns="60950">
              <a:spAutoFit/>
            </a:bodyPr>
            <a:lstStyle/>
            <a:p>
              <a:pPr algn="ctr">
                <a:defRPr/>
              </a:pPr>
              <a:r>
                <a:rPr altLang="en-US" b="1" lang="zh-CN" sz="2800">
                  <a:solidFill>
                    <a:schemeClr val="bg1"/>
                  </a:solidFill>
                  <a:latin charset="-122" panose="02010609060101010101" typeface="仿宋"/>
                  <a:ea charset="-122" panose="02010609060101010101" typeface="仿宋"/>
                  <a:sym charset="0" panose="020b0502020202020204" pitchFamily="34" typeface="Century Gothic"/>
                </a:rPr>
                <a:t>技术的难点</a:t>
              </a:r>
            </a:p>
          </p:txBody>
        </p:sp>
      </p:gr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6" presetSubtype="0">
                                  <p:stCondLst>
                                    <p:cond delay="0"/>
                                  </p:stCondLst>
                                  <p:childTnLst>
                                    <p:set>
                                      <p:cBhvr>
                                        <p:cTn dur="1" fill="hold" id="6">
                                          <p:stCondLst>
                                            <p:cond delay="0"/>
                                          </p:stCondLst>
                                        </p:cTn>
                                        <p:tgtEl>
                                          <p:spTgt spid="2"/>
                                        </p:tgtEl>
                                        <p:attrNameLst>
                                          <p:attrName>style.visibility</p:attrName>
                                        </p:attrNameLst>
                                      </p:cBhvr>
                                      <p:to>
                                        <p:strVal val="visible"/>
                                      </p:to>
                                    </p:set>
                                    <p:animEffect filter="wipe(down)" transition="in">
                                      <p:cBhvr>
                                        <p:cTn dur="580" id="7">
                                          <p:stCondLst>
                                            <p:cond delay="0"/>
                                          </p:stCondLst>
                                        </p:cTn>
                                        <p:tgtEl>
                                          <p:spTgt spid="2"/>
                                        </p:tgtEl>
                                      </p:cBhvr>
                                    </p:animEffect>
                                    <p:anim calcmode="lin" valueType="num">
                                      <p:cBhvr>
                                        <p:cTn dur="1822" id="8"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dur="664" id="9" tmFilter="0.0,0.0; 0.25,0.07; 0.50,0.2; 0.75,0.467; 1.0,1.0">
                                          <p:stCondLst>
                                            <p:cond delay="0"/>
                                          </p:stCondLst>
                                        </p:cTn>
                                        <p:tgtEl>
                                          <p:spTgt spid="2"/>
                                        </p:tgtEl>
                                        <p:attrNameLst>
                                          <p:attrName>ppt_y</p:attrName>
                                        </p:attrNameLst>
                                      </p:cBhvr>
                                      <p:tavLst>
                                        <p:tav fmla="#ppt_y-sin(pi*$)/3" tm="0">
                                          <p:val>
                                            <p:fltVal val="0.5"/>
                                          </p:val>
                                        </p:tav>
                                        <p:tav tm="100000">
                                          <p:val>
                                            <p:fltVal val="1"/>
                                          </p:val>
                                        </p:tav>
                                      </p:tavLst>
                                    </p:anim>
                                    <p:anim calcmode="lin" valueType="num">
                                      <p:cBhvr>
                                        <p:cTn dur="664" id="10" tmFilter="0, 0; 0.125,0.2665; 0.25,0.4; 0.375,0.465; 0.5,0.5;  0.625,0.535; 0.75,0.6; 0.875,0.7335; 1,1">
                                          <p:stCondLst>
                                            <p:cond delay="664"/>
                                          </p:stCondLst>
                                        </p:cTn>
                                        <p:tgtEl>
                                          <p:spTgt spid="2"/>
                                        </p:tgtEl>
                                        <p:attrNameLst>
                                          <p:attrName>ppt_y</p:attrName>
                                        </p:attrNameLst>
                                      </p:cBhvr>
                                      <p:tavLst>
                                        <p:tav fmla="#ppt_y-sin(pi*$)/9" tm="0">
                                          <p:val>
                                            <p:fltVal val="0"/>
                                          </p:val>
                                        </p:tav>
                                        <p:tav tm="100000">
                                          <p:val>
                                            <p:fltVal val="1"/>
                                          </p:val>
                                        </p:tav>
                                      </p:tavLst>
                                    </p:anim>
                                    <p:anim calcmode="lin" valueType="num">
                                      <p:cBhvr>
                                        <p:cTn dur="332" id="11" tmFilter="0, 0; 0.125,0.2665; 0.25,0.4; 0.375,0.465; 0.5,0.5;  0.625,0.535; 0.75,0.6; 0.875,0.7335; 1,1">
                                          <p:stCondLst>
                                            <p:cond delay="1324"/>
                                          </p:stCondLst>
                                        </p:cTn>
                                        <p:tgtEl>
                                          <p:spTgt spid="2"/>
                                        </p:tgtEl>
                                        <p:attrNameLst>
                                          <p:attrName>ppt_y</p:attrName>
                                        </p:attrNameLst>
                                      </p:cBhvr>
                                      <p:tavLst>
                                        <p:tav fmla="#ppt_y-sin(pi*$)/27" tm="0">
                                          <p:val>
                                            <p:fltVal val="0"/>
                                          </p:val>
                                        </p:tav>
                                        <p:tav tm="100000">
                                          <p:val>
                                            <p:fltVal val="1"/>
                                          </p:val>
                                        </p:tav>
                                      </p:tavLst>
                                    </p:anim>
                                    <p:anim calcmode="lin" valueType="num">
                                      <p:cBhvr>
                                        <p:cTn dur="164" id="12" tmFilter="0, 0; 0.125,0.2665; 0.25,0.4; 0.375,0.465; 0.5,0.5;  0.625,0.535; 0.75,0.6; 0.875,0.7335; 1,1">
                                          <p:stCondLst>
                                            <p:cond delay="1656"/>
                                          </p:stCondLst>
                                        </p:cTn>
                                        <p:tgtEl>
                                          <p:spTgt spid="2"/>
                                        </p:tgtEl>
                                        <p:attrNameLst>
                                          <p:attrName>ppt_y</p:attrName>
                                        </p:attrNameLst>
                                      </p:cBhvr>
                                      <p:tavLst>
                                        <p:tav fmla="#ppt_y-sin(pi*$)/81" tm="0">
                                          <p:val>
                                            <p:fltVal val="0"/>
                                          </p:val>
                                        </p:tav>
                                        <p:tav tm="100000">
                                          <p:val>
                                            <p:fltVal val="1"/>
                                          </p:val>
                                        </p:tav>
                                      </p:tavLst>
                                    </p:anim>
                                    <p:animScale>
                                      <p:cBhvr>
                                        <p:cTn dur="26" id="13">
                                          <p:stCondLst>
                                            <p:cond delay="650"/>
                                          </p:stCondLst>
                                        </p:cTn>
                                        <p:tgtEl>
                                          <p:spTgt spid="2"/>
                                        </p:tgtEl>
                                      </p:cBhvr>
                                      <p:to x="100000" y="60000"/>
                                    </p:animScale>
                                    <p:animScale>
                                      <p:cBhvr>
                                        <p:cTn decel="50000" dur="166" id="14">
                                          <p:stCondLst>
                                            <p:cond delay="676"/>
                                          </p:stCondLst>
                                        </p:cTn>
                                        <p:tgtEl>
                                          <p:spTgt spid="2"/>
                                        </p:tgtEl>
                                      </p:cBhvr>
                                      <p:to x="100000" y="100000"/>
                                    </p:animScale>
                                    <p:animScale>
                                      <p:cBhvr>
                                        <p:cTn dur="26" id="15">
                                          <p:stCondLst>
                                            <p:cond delay="1312"/>
                                          </p:stCondLst>
                                        </p:cTn>
                                        <p:tgtEl>
                                          <p:spTgt spid="2"/>
                                        </p:tgtEl>
                                      </p:cBhvr>
                                      <p:to x="100000" y="80000"/>
                                    </p:animScale>
                                    <p:animScale>
                                      <p:cBhvr>
                                        <p:cTn decel="50000" dur="166" id="16">
                                          <p:stCondLst>
                                            <p:cond delay="1338"/>
                                          </p:stCondLst>
                                        </p:cTn>
                                        <p:tgtEl>
                                          <p:spTgt spid="2"/>
                                        </p:tgtEl>
                                      </p:cBhvr>
                                      <p:to x="100000" y="100000"/>
                                    </p:animScale>
                                    <p:animScale>
                                      <p:cBhvr>
                                        <p:cTn dur="26" id="17">
                                          <p:stCondLst>
                                            <p:cond delay="1642"/>
                                          </p:stCondLst>
                                        </p:cTn>
                                        <p:tgtEl>
                                          <p:spTgt spid="2"/>
                                        </p:tgtEl>
                                      </p:cBhvr>
                                      <p:to x="100000" y="90000"/>
                                    </p:animScale>
                                    <p:animScale>
                                      <p:cBhvr>
                                        <p:cTn decel="50000" dur="166" id="18">
                                          <p:stCondLst>
                                            <p:cond delay="1668"/>
                                          </p:stCondLst>
                                        </p:cTn>
                                        <p:tgtEl>
                                          <p:spTgt spid="2"/>
                                        </p:tgtEl>
                                      </p:cBhvr>
                                      <p:to x="100000" y="100000"/>
                                    </p:animScale>
                                    <p:animScale>
                                      <p:cBhvr>
                                        <p:cTn dur="26" id="19">
                                          <p:stCondLst>
                                            <p:cond delay="1808"/>
                                          </p:stCondLst>
                                        </p:cTn>
                                        <p:tgtEl>
                                          <p:spTgt spid="2"/>
                                        </p:tgtEl>
                                      </p:cBhvr>
                                      <p:to x="100000" y="95000"/>
                                    </p:animScale>
                                    <p:animScale>
                                      <p:cBhvr>
                                        <p:cTn decel="50000" dur="166" id="20">
                                          <p:stCondLst>
                                            <p:cond delay="1834"/>
                                          </p:stCondLst>
                                        </p:cTn>
                                        <p:tgtEl>
                                          <p:spTgt spid="2"/>
                                        </p:tgtEl>
                                      </p:cBhvr>
                                      <p:to x="100000" y="100000"/>
                                    </p:animScale>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50800" y="-28575"/>
            <a:ext cx="12293600" cy="6915150"/>
          </a:xfrm>
          <a:prstGeom prst="rect">
            <a:avLst/>
          </a:prstGeom>
        </p:spPr>
      </p:pic>
      <p:sp>
        <p:nvSpPr>
          <p:cNvPr id="17" name="TextBox 32"/>
          <p:cNvSpPr txBox="1">
            <a:spLocks noChangeArrowheads="1"/>
          </p:cNvSpPr>
          <p:nvPr/>
        </p:nvSpPr>
        <p:spPr bwMode="auto">
          <a:xfrm>
            <a:off x="4322446" y="3270250"/>
            <a:ext cx="530161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40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1985645" y="2065020"/>
            <a:ext cx="2628900" cy="2493645"/>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3046095" y="2870200"/>
            <a:ext cx="1021080" cy="1097280"/>
          </a:xfrm>
          <a:prstGeom prst="rect">
            <a:avLst/>
          </a:prstGeom>
          <a:noFill/>
        </p:spPr>
        <p:txBody>
          <a:bodyPr anchor="t" rtlCol="0" wrap="none">
            <a:spAutoFit/>
          </a:bodyPr>
          <a:lstStyle/>
          <a:p>
            <a:pPr eaLnBrk="1" hangingPunct="1"/>
            <a:r>
              <a:rPr altLang="zh-CN" b="1" lang="en-US" sz="6600">
                <a:solidFill>
                  <a:schemeClr val="bg1"/>
                </a:solidFill>
                <a:latin charset="-122" typeface="Yuanti SC"/>
                <a:ea charset="-122" typeface="Yuanti SC"/>
                <a:cs charset="-122" typeface="Yuanti SC"/>
                <a:sym typeface="+mn-ea"/>
              </a:rPr>
              <a:t>04</a:t>
            </a:r>
          </a:p>
        </p:txBody>
      </p:sp>
      <p:cxnSp>
        <p:nvCxnSpPr>
          <p:cNvPr id="8" name="直接连接符 7"/>
          <p:cNvCxnSpPr/>
          <p:nvPr/>
        </p:nvCxnSpPr>
        <p:spPr>
          <a:xfrm flipH="1">
            <a:off x="-283845"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5405"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10344150" y="512318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10562590" y="470598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1000" id="27"/>
                                        <p:tgtEl>
                                          <p:spTgt spid="13"/>
                                        </p:tgtEl>
                                      </p:cBhvr>
                                    </p:animEffect>
                                    <p:anim calcmode="lin" valueType="num">
                                      <p:cBhvr>
                                        <p:cTn dur="1000" fill="hold" id="28"/>
                                        <p:tgtEl>
                                          <p:spTgt spid="13"/>
                                        </p:tgtEl>
                                        <p:attrNameLst>
                                          <p:attrName>ppt_x</p:attrName>
                                        </p:attrNameLst>
                                      </p:cBhvr>
                                      <p:tavLst>
                                        <p:tav tm="0">
                                          <p:val>
                                            <p:strVal val="#ppt_x"/>
                                          </p:val>
                                        </p:tav>
                                        <p:tav tm="100000">
                                          <p:val>
                                            <p:strVal val="#ppt_x"/>
                                          </p:val>
                                        </p:tav>
                                      </p:tavLst>
                                    </p:anim>
                                    <p:anim calcmode="lin" valueType="num">
                                      <p:cBhvr>
                                        <p:cTn dur="1000" fill="hold" id="29"/>
                                        <p:tgtEl>
                                          <p:spTgt spid="13"/>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1000" id="32"/>
                                        <p:tgtEl>
                                          <p:spTgt spid="2"/>
                                        </p:tgtEl>
                                      </p:cBhvr>
                                    </p:animEffect>
                                    <p:anim calcmode="lin" valueType="num">
                                      <p:cBhvr>
                                        <p:cTn dur="1000" fill="hold" id="33"/>
                                        <p:tgtEl>
                                          <p:spTgt spid="2"/>
                                        </p:tgtEl>
                                        <p:attrNameLst>
                                          <p:attrName>ppt_x</p:attrName>
                                        </p:attrNameLst>
                                      </p:cBhvr>
                                      <p:tavLst>
                                        <p:tav tm="0">
                                          <p:val>
                                            <p:strVal val="#ppt_x"/>
                                          </p:val>
                                        </p:tav>
                                        <p:tav tm="100000">
                                          <p:val>
                                            <p:strVal val="#ppt_x"/>
                                          </p:val>
                                        </p:tav>
                                      </p:tavLst>
                                    </p:anim>
                                    <p:anim calcmode="lin" valueType="num">
                                      <p:cBhvr>
                                        <p:cTn dur="1000" fill="hold" id="34"/>
                                        <p:tgtEl>
                                          <p:spTgt spid="2"/>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3"/>
                                        </p:tgtEl>
                                        <p:attrNameLst>
                                          <p:attrName>style.visibility</p:attrName>
                                        </p:attrNameLst>
                                      </p:cBhvr>
                                      <p:to>
                                        <p:strVal val="visible"/>
                                      </p:to>
                                    </p:set>
                                    <p:animEffect filter="fade" transition="in">
                                      <p:cBhvr>
                                        <p:cTn dur="1000" id="37"/>
                                        <p:tgtEl>
                                          <p:spTgt spid="3"/>
                                        </p:tgtEl>
                                      </p:cBhvr>
                                    </p:animEffect>
                                    <p:anim calcmode="lin" valueType="num">
                                      <p:cBhvr>
                                        <p:cTn dur="1000" fill="hold" id="38"/>
                                        <p:tgtEl>
                                          <p:spTgt spid="3"/>
                                        </p:tgtEl>
                                        <p:attrNameLst>
                                          <p:attrName>ppt_x</p:attrName>
                                        </p:attrNameLst>
                                      </p:cBhvr>
                                      <p:tavLst>
                                        <p:tav tm="0">
                                          <p:val>
                                            <p:strVal val="#ppt_x"/>
                                          </p:val>
                                        </p:tav>
                                        <p:tav tm="100000">
                                          <p:val>
                                            <p:strVal val="#ppt_x"/>
                                          </p:val>
                                        </p:tav>
                                      </p:tavLst>
                                    </p:anim>
                                    <p:anim calcmode="lin" valueType="num">
                                      <p:cBhvr>
                                        <p:cTn dur="1000" fill="hold" id="3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7"/>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25" name="组合 24"/>
          <p:cNvGrpSpPr/>
          <p:nvPr/>
        </p:nvGrpSpPr>
        <p:grpSpPr>
          <a:xfrm>
            <a:off x="2211070" y="2218690"/>
            <a:ext cx="7734935" cy="1990090"/>
            <a:chOff x="3482" y="3494"/>
            <a:chExt cx="12181" cy="3134"/>
          </a:xfrm>
        </p:grpSpPr>
        <p:grpSp>
          <p:nvGrpSpPr>
            <p:cNvPr id="19" name="组合 18"/>
            <p:cNvGrpSpPr/>
            <p:nvPr/>
          </p:nvGrpSpPr>
          <p:grpSpPr>
            <a:xfrm>
              <a:off x="3482" y="3494"/>
              <a:ext cx="2909" cy="3134"/>
              <a:chOff x="2065139" y="1556792"/>
              <a:chExt cx="2088232" cy="2250250"/>
            </a:xfrm>
            <a:solidFill>
              <a:srgbClr val="90A08D"/>
            </a:solidFill>
          </p:grpSpPr>
          <p:sp>
            <p:nvSpPr>
              <p:cNvPr id="20" name="椭圆 19"/>
              <p:cNvSpPr/>
              <p:nvPr/>
            </p:nvSpPr>
            <p:spPr>
              <a:xfrm>
                <a:off x="2065139" y="1556792"/>
                <a:ext cx="2088232" cy="2088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等腰三角形 20"/>
              <p:cNvSpPr/>
              <p:nvPr/>
            </p:nvSpPr>
            <p:spPr>
              <a:xfrm rot="10800000">
                <a:off x="2921314" y="3483006"/>
                <a:ext cx="375882" cy="3240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22" name="组合 21"/>
            <p:cNvGrpSpPr/>
            <p:nvPr/>
          </p:nvGrpSpPr>
          <p:grpSpPr>
            <a:xfrm>
              <a:off x="7930" y="3494"/>
              <a:ext cx="2909" cy="3134"/>
              <a:chOff x="2065139" y="1556792"/>
              <a:chExt cx="2088232" cy="2250250"/>
            </a:xfrm>
            <a:solidFill>
              <a:srgbClr val="C0C9BE"/>
            </a:solidFill>
          </p:grpSpPr>
          <p:sp>
            <p:nvSpPr>
              <p:cNvPr id="23" name="椭圆 22"/>
              <p:cNvSpPr/>
              <p:nvPr/>
            </p:nvSpPr>
            <p:spPr>
              <a:xfrm>
                <a:off x="2065139" y="1556792"/>
                <a:ext cx="2088232" cy="2088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4" name="等腰三角形 23"/>
              <p:cNvSpPr/>
              <p:nvPr/>
            </p:nvSpPr>
            <p:spPr>
              <a:xfrm rot="10800000">
                <a:off x="2921314" y="3483006"/>
                <a:ext cx="375882" cy="3240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grpSp>
          <p:nvGrpSpPr>
            <p:cNvPr id="33" name="组合 32"/>
            <p:cNvGrpSpPr/>
            <p:nvPr/>
          </p:nvGrpSpPr>
          <p:grpSpPr>
            <a:xfrm>
              <a:off x="12755" y="3494"/>
              <a:ext cx="2909" cy="3134"/>
              <a:chOff x="2065139" y="1556792"/>
              <a:chExt cx="2088232" cy="2250250"/>
            </a:xfrm>
            <a:solidFill>
              <a:srgbClr val="90A08D"/>
            </a:solidFill>
          </p:grpSpPr>
          <p:sp>
            <p:nvSpPr>
              <p:cNvPr id="37" name="椭圆 36"/>
              <p:cNvSpPr/>
              <p:nvPr/>
            </p:nvSpPr>
            <p:spPr>
              <a:xfrm>
                <a:off x="2065139" y="1556792"/>
                <a:ext cx="2088232" cy="208823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8" name="等腰三角形 37"/>
              <p:cNvSpPr/>
              <p:nvPr/>
            </p:nvSpPr>
            <p:spPr>
              <a:xfrm rot="10800000">
                <a:off x="2921314" y="3483006"/>
                <a:ext cx="375882" cy="32403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3" name="矩形 2"/>
            <p:cNvSpPr/>
            <p:nvPr/>
          </p:nvSpPr>
          <p:spPr>
            <a:xfrm>
              <a:off x="3983" y="5196"/>
              <a:ext cx="1888" cy="624"/>
            </a:xfrm>
            <a:prstGeom prst="rect">
              <a:avLst/>
            </a:prstGeom>
          </p:spPr>
          <p:txBody>
            <a:bodyPr wrap="none">
              <a:spAutoFit/>
            </a:bodyPr>
            <a:lstStyle/>
            <a:p>
              <a:r>
                <a:rPr altLang="en-US" lang="zh-CN" sz="2000">
                  <a:solidFill>
                    <a:schemeClr val="bg1"/>
                  </a:solidFill>
                  <a:latin charset="-122" panose="020b0503020204020204" pitchFamily="34" typeface="微软雅黑"/>
                  <a:ea charset="-122" panose="020b0503020204020204" pitchFamily="34" typeface="微软雅黑"/>
                  <a:sym charset="0" panose="020f0502020204030204" pitchFamily="34" typeface="Calibri"/>
                </a:rPr>
                <a:t>未来计划</a:t>
              </a:r>
            </a:p>
          </p:txBody>
        </p:sp>
        <p:sp>
          <p:nvSpPr>
            <p:cNvPr id="50" name="矩形 49"/>
            <p:cNvSpPr/>
            <p:nvPr/>
          </p:nvSpPr>
          <p:spPr>
            <a:xfrm>
              <a:off x="8489" y="5222"/>
              <a:ext cx="1888" cy="624"/>
            </a:xfrm>
            <a:prstGeom prst="rect">
              <a:avLst/>
            </a:prstGeom>
          </p:spPr>
          <p:txBody>
            <a:bodyPr wrap="none">
              <a:spAutoFit/>
            </a:bodyPr>
            <a:lstStyle/>
            <a:p>
              <a:r>
                <a:rPr altLang="en-US" lang="zh-CN" sz="2000">
                  <a:solidFill>
                    <a:schemeClr val="bg1"/>
                  </a:solidFill>
                  <a:latin charset="-122" panose="020b0503020204020204" pitchFamily="34" typeface="微软雅黑"/>
                  <a:ea charset="-122" panose="020b0503020204020204" pitchFamily="34" typeface="微软雅黑"/>
                  <a:sym charset="0" panose="020f0502020204030204" pitchFamily="34" typeface="Calibri"/>
                </a:rPr>
                <a:t>未来计划</a:t>
              </a:r>
            </a:p>
          </p:txBody>
        </p:sp>
        <p:sp>
          <p:nvSpPr>
            <p:cNvPr id="51" name="矩形 50"/>
            <p:cNvSpPr/>
            <p:nvPr/>
          </p:nvSpPr>
          <p:spPr>
            <a:xfrm>
              <a:off x="13257" y="5222"/>
              <a:ext cx="1888" cy="624"/>
            </a:xfrm>
            <a:prstGeom prst="rect">
              <a:avLst/>
            </a:prstGeom>
          </p:spPr>
          <p:txBody>
            <a:bodyPr wrap="none">
              <a:spAutoFit/>
            </a:bodyPr>
            <a:lstStyle/>
            <a:p>
              <a:pPr algn="l"/>
              <a:r>
                <a:rPr altLang="en-US" lang="zh-CN" sz="2000">
                  <a:solidFill>
                    <a:schemeClr val="bg1"/>
                  </a:solidFill>
                  <a:latin charset="-122" panose="020b0503020204020204" pitchFamily="34" typeface="微软雅黑"/>
                  <a:ea charset="-122" panose="020b0503020204020204" pitchFamily="34" typeface="微软雅黑"/>
                  <a:sym charset="0" panose="020f0502020204030204" pitchFamily="34" typeface="Calibri"/>
                </a:rPr>
                <a:t>未来计划</a:t>
              </a:r>
            </a:p>
          </p:txBody>
        </p:sp>
        <p:sp>
          <p:nvSpPr>
            <p:cNvPr id="52" name="Freeform 12"/>
            <p:cNvSpPr>
              <a:spLocks noEditPoints="1"/>
            </p:cNvSpPr>
            <p:nvPr/>
          </p:nvSpPr>
          <p:spPr bwMode="auto">
            <a:xfrm>
              <a:off x="13726" y="4093"/>
              <a:ext cx="968" cy="968"/>
            </a:xfrm>
            <a:custGeom>
              <a:gdLst>
                <a:gd fmla="*/ 473 w 548" name="T0"/>
                <a:gd fmla="*/ 86 h 548" name="T1"/>
                <a:gd fmla="*/ 468 w 548" name="T2"/>
                <a:gd fmla="*/ 82 h 548" name="T3"/>
                <a:gd fmla="*/ 464 w 548" name="T4"/>
                <a:gd fmla="*/ 77 h 548" name="T5"/>
                <a:gd fmla="*/ 458 w 548" name="T6"/>
                <a:gd fmla="*/ 73 h 548" name="T7"/>
                <a:gd fmla="*/ 90 w 548" name="T8"/>
                <a:gd fmla="*/ 73 h 548" name="T9"/>
                <a:gd fmla="*/ 86 w 548" name="T10"/>
                <a:gd fmla="*/ 77 h 548" name="T11"/>
                <a:gd fmla="*/ 81 w 548" name="T12"/>
                <a:gd fmla="*/ 82 h 548" name="T13"/>
                <a:gd fmla="*/ 75 w 548" name="T14"/>
                <a:gd fmla="*/ 86 h 548" name="T15"/>
                <a:gd fmla="*/ 0 w 548" name="T16"/>
                <a:gd fmla="*/ 273 h 548" name="T17"/>
                <a:gd fmla="*/ 90 w 548" name="T18"/>
                <a:gd fmla="*/ 476 h 548" name="T19"/>
                <a:gd fmla="*/ 458 w 548" name="T20"/>
                <a:gd fmla="*/ 476 h 548" name="T21"/>
                <a:gd fmla="*/ 548 w 548" name="T22"/>
                <a:gd fmla="*/ 273 h 548" name="T23"/>
                <a:gd fmla="*/ 229 w 548" name="T24"/>
                <a:gd fmla="*/ 37 h 548" name="T25"/>
                <a:gd fmla="*/ 112 w 548" name="T26"/>
                <a:gd fmla="*/ 95 h 548" name="T27"/>
                <a:gd fmla="*/ 90 w 548" name="T28"/>
                <a:gd fmla="*/ 118 h 548" name="T29"/>
                <a:gd fmla="*/ 120 w 548" name="T30"/>
                <a:gd fmla="*/ 259 h 548" name="T31"/>
                <a:gd fmla="*/ 90 w 548" name="T32"/>
                <a:gd fmla="*/ 118 h 548" name="T33"/>
                <a:gd fmla="*/ 120 w 548" name="T34"/>
                <a:gd fmla="*/ 290 h 548" name="T35"/>
                <a:gd fmla="*/ 90 w 548" name="T36"/>
                <a:gd fmla="*/ 430 h 548" name="T37"/>
                <a:gd fmla="*/ 112 w 548" name="T38"/>
                <a:gd fmla="*/ 454 h 548" name="T39"/>
                <a:gd fmla="*/ 229 w 548" name="T40"/>
                <a:gd fmla="*/ 511 h 548" name="T41"/>
                <a:gd fmla="*/ 259 w 548" name="T42"/>
                <a:gd fmla="*/ 493 h 548" name="T43"/>
                <a:gd fmla="*/ 217 w 548" name="T44"/>
                <a:gd fmla="*/ 456 h 548" name="T45"/>
                <a:gd fmla="*/ 185 w 548" name="T46"/>
                <a:gd fmla="*/ 408 h 548" name="T47"/>
                <a:gd fmla="*/ 259 w 548" name="T48"/>
                <a:gd fmla="*/ 493 h 548" name="T49"/>
                <a:gd fmla="*/ 171 w 548" name="T50"/>
                <a:gd fmla="*/ 378 h 548" name="T51"/>
                <a:gd fmla="*/ 154 w 548" name="T52"/>
                <a:gd fmla="*/ 315 h 548" name="T53"/>
                <a:gd fmla="*/ 259 w 548" name="T54"/>
                <a:gd fmla="*/ 290 h 548" name="T55"/>
                <a:gd fmla="*/ 259 w 548" name="T56"/>
                <a:gd fmla="*/ 259 h 548" name="T57"/>
                <a:gd fmla="*/ 154 w 548" name="T58"/>
                <a:gd fmla="*/ 232 h 548" name="T59"/>
                <a:gd fmla="*/ 171 w 548" name="T60"/>
                <a:gd fmla="*/ 170 h 548" name="T61"/>
                <a:gd fmla="*/ 259 w 548" name="T62"/>
                <a:gd fmla="*/ 259 h 548" name="T63"/>
                <a:gd fmla="*/ 185 w 548" name="T64"/>
                <a:gd fmla="*/ 141 h 548" name="T65"/>
                <a:gd fmla="*/ 217 w 548" name="T66"/>
                <a:gd fmla="*/ 92 h 548" name="T67"/>
                <a:gd fmla="*/ 259 w 548" name="T68"/>
                <a:gd fmla="*/ 53 h 548" name="T69"/>
                <a:gd fmla="*/ 515 w 548" name="T70"/>
                <a:gd fmla="*/ 259 h 548" name="T71"/>
                <a:gd fmla="*/ 406 w 548" name="T72"/>
                <a:gd fmla="*/ 155 h 548" name="T73"/>
                <a:gd fmla="*/ 515 w 548" name="T74"/>
                <a:gd fmla="*/ 259 h 548" name="T75"/>
                <a:gd fmla="*/ 393 w 548" name="T76"/>
                <a:gd fmla="*/ 127 h 548" name="T77"/>
                <a:gd fmla="*/ 436 w 548" name="T78"/>
                <a:gd fmla="*/ 95 h 548" name="T79"/>
                <a:gd fmla="*/ 304 w 548" name="T80"/>
                <a:gd fmla="*/ 65 h 548" name="T81"/>
                <a:gd fmla="*/ 353 w 548" name="T82"/>
                <a:gd fmla="*/ 123 h 548" name="T83"/>
                <a:gd fmla="*/ 289 w 548" name="T84"/>
                <a:gd fmla="*/ 157 h 548" name="T85"/>
                <a:gd fmla="*/ 289 w 548" name="T86"/>
                <a:gd fmla="*/ 189 h 548" name="T87"/>
                <a:gd fmla="*/ 385 w 548" name="T88"/>
                <a:gd fmla="*/ 194 h 548" name="T89"/>
                <a:gd fmla="*/ 397 w 548" name="T90"/>
                <a:gd fmla="*/ 259 h 548" name="T91"/>
                <a:gd fmla="*/ 289 w 548" name="T92"/>
                <a:gd fmla="*/ 189 h 548" name="T93"/>
                <a:gd fmla="*/ 397 w 548" name="T94"/>
                <a:gd fmla="*/ 290 h 548" name="T95"/>
                <a:gd fmla="*/ 385 w 548" name="T96"/>
                <a:gd fmla="*/ 355 h 548" name="T97"/>
                <a:gd fmla="*/ 289 w 548" name="T98"/>
                <a:gd fmla="*/ 359 h 548" name="T99"/>
                <a:gd fmla="*/ 289 w 548" name="T100"/>
                <a:gd fmla="*/ 493 h 548" name="T101"/>
                <a:gd fmla="*/ 363 w 548" name="T102"/>
                <a:gd fmla="*/ 408 h 548" name="T103"/>
                <a:gd fmla="*/ 331 w 548" name="T104"/>
                <a:gd fmla="*/ 456 h 548" name="T105"/>
                <a:gd fmla="*/ 289 w 548" name="T106"/>
                <a:gd fmla="*/ 493 h 548" name="T107"/>
                <a:gd fmla="*/ 393 w 548" name="T108"/>
                <a:gd fmla="*/ 421 h 548" name="T109"/>
                <a:gd fmla="*/ 319 w 548" name="T110"/>
                <a:gd fmla="*/ 511 h 548" name="T111"/>
                <a:gd fmla="*/ 406 w 548" name="T112"/>
                <a:gd fmla="*/ 392 h 548" name="T113"/>
                <a:gd fmla="*/ 515 w 548" name="T114"/>
                <a:gd fmla="*/ 290 h 548" name="T11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b="b" l="0" r="r" t="0"/>
              <a:pathLst>
                <a:path h="548" w="548">
                  <a:moveTo>
                    <a:pt x="481" y="95"/>
                  </a:moveTo>
                  <a:cubicBezTo>
                    <a:pt x="478" y="92"/>
                    <a:pt x="475" y="89"/>
                    <a:pt x="473" y="86"/>
                  </a:cubicBezTo>
                  <a:cubicBezTo>
                    <a:pt x="473" y="86"/>
                    <a:pt x="473" y="86"/>
                    <a:pt x="471" y="84"/>
                  </a:cubicBezTo>
                  <a:cubicBezTo>
                    <a:pt x="471" y="83"/>
                    <a:pt x="470" y="83"/>
                    <a:pt x="468" y="82"/>
                  </a:cubicBezTo>
                  <a:cubicBezTo>
                    <a:pt x="468" y="82"/>
                    <a:pt x="468" y="80"/>
                    <a:pt x="467" y="80"/>
                  </a:cubicBezTo>
                  <a:cubicBezTo>
                    <a:pt x="467" y="79"/>
                    <a:pt x="465" y="77"/>
                    <a:pt x="464" y="77"/>
                  </a:cubicBezTo>
                  <a:cubicBezTo>
                    <a:pt x="462" y="76"/>
                    <a:pt x="462" y="76"/>
                    <a:pt x="462" y="76"/>
                  </a:cubicBezTo>
                  <a:cubicBezTo>
                    <a:pt x="461" y="74"/>
                    <a:pt x="459" y="73"/>
                    <a:pt x="458" y="73"/>
                  </a:cubicBezTo>
                  <a:cubicBezTo>
                    <a:pt x="411" y="27"/>
                    <a:pt x="346" y="0"/>
                    <a:pt x="275" y="0"/>
                  </a:cubicBezTo>
                  <a:cubicBezTo>
                    <a:pt x="204" y="0"/>
                    <a:pt x="139" y="27"/>
                    <a:pt x="90" y="73"/>
                  </a:cubicBezTo>
                  <a:cubicBezTo>
                    <a:pt x="89" y="73"/>
                    <a:pt x="87" y="74"/>
                    <a:pt x="86" y="76"/>
                  </a:cubicBezTo>
                  <a:cubicBezTo>
                    <a:pt x="86" y="76"/>
                    <a:pt x="86" y="76"/>
                    <a:pt x="86" y="77"/>
                  </a:cubicBezTo>
                  <a:cubicBezTo>
                    <a:pt x="84" y="77"/>
                    <a:pt x="83" y="79"/>
                    <a:pt x="81" y="80"/>
                  </a:cubicBezTo>
                  <a:cubicBezTo>
                    <a:pt x="81" y="82"/>
                    <a:pt x="81" y="82"/>
                    <a:pt x="81" y="82"/>
                  </a:cubicBezTo>
                  <a:cubicBezTo>
                    <a:pt x="80" y="83"/>
                    <a:pt x="78" y="83"/>
                    <a:pt x="77" y="84"/>
                  </a:cubicBezTo>
                  <a:cubicBezTo>
                    <a:pt x="77" y="86"/>
                    <a:pt x="77" y="86"/>
                    <a:pt x="75" y="86"/>
                  </a:cubicBezTo>
                  <a:cubicBezTo>
                    <a:pt x="74" y="89"/>
                    <a:pt x="71" y="92"/>
                    <a:pt x="68" y="95"/>
                  </a:cubicBezTo>
                  <a:cubicBezTo>
                    <a:pt x="25" y="144"/>
                    <a:pt x="0" y="206"/>
                    <a:pt x="0" y="273"/>
                  </a:cubicBezTo>
                  <a:cubicBezTo>
                    <a:pt x="0" y="343"/>
                    <a:pt x="25" y="405"/>
                    <a:pt x="68" y="454"/>
                  </a:cubicBezTo>
                  <a:cubicBezTo>
                    <a:pt x="74" y="461"/>
                    <a:pt x="83" y="468"/>
                    <a:pt x="90" y="476"/>
                  </a:cubicBezTo>
                  <a:cubicBezTo>
                    <a:pt x="139" y="520"/>
                    <a:pt x="204" y="548"/>
                    <a:pt x="275" y="548"/>
                  </a:cubicBezTo>
                  <a:cubicBezTo>
                    <a:pt x="346" y="548"/>
                    <a:pt x="409" y="520"/>
                    <a:pt x="458" y="476"/>
                  </a:cubicBezTo>
                  <a:cubicBezTo>
                    <a:pt x="467" y="468"/>
                    <a:pt x="474" y="461"/>
                    <a:pt x="481" y="454"/>
                  </a:cubicBezTo>
                  <a:cubicBezTo>
                    <a:pt x="523" y="405"/>
                    <a:pt x="548" y="343"/>
                    <a:pt x="548" y="273"/>
                  </a:cubicBezTo>
                  <a:cubicBezTo>
                    <a:pt x="548" y="206"/>
                    <a:pt x="523" y="144"/>
                    <a:pt x="481" y="95"/>
                  </a:cubicBezTo>
                  <a:close/>
                  <a:moveTo>
                    <a:pt x="229" y="37"/>
                  </a:moveTo>
                  <a:cubicBezTo>
                    <a:pt x="199" y="61"/>
                    <a:pt x="174" y="92"/>
                    <a:pt x="157" y="127"/>
                  </a:cubicBezTo>
                  <a:cubicBezTo>
                    <a:pt x="140" y="118"/>
                    <a:pt x="126" y="107"/>
                    <a:pt x="112" y="95"/>
                  </a:cubicBezTo>
                  <a:cubicBezTo>
                    <a:pt x="145" y="65"/>
                    <a:pt x="185" y="45"/>
                    <a:pt x="229" y="37"/>
                  </a:cubicBezTo>
                  <a:close/>
                  <a:moveTo>
                    <a:pt x="90" y="118"/>
                  </a:moveTo>
                  <a:cubicBezTo>
                    <a:pt x="106" y="133"/>
                    <a:pt x="124" y="145"/>
                    <a:pt x="142" y="155"/>
                  </a:cubicBezTo>
                  <a:cubicBezTo>
                    <a:pt x="130" y="188"/>
                    <a:pt x="121" y="222"/>
                    <a:pt x="120" y="259"/>
                  </a:cubicBezTo>
                  <a:cubicBezTo>
                    <a:pt x="34" y="259"/>
                    <a:pt x="34" y="259"/>
                    <a:pt x="34" y="259"/>
                  </a:cubicBezTo>
                  <a:cubicBezTo>
                    <a:pt x="37" y="206"/>
                    <a:pt x="58" y="157"/>
                    <a:pt x="90" y="118"/>
                  </a:cubicBezTo>
                  <a:close/>
                  <a:moveTo>
                    <a:pt x="34" y="290"/>
                  </a:moveTo>
                  <a:cubicBezTo>
                    <a:pt x="120" y="290"/>
                    <a:pt x="120" y="290"/>
                    <a:pt x="120" y="290"/>
                  </a:cubicBezTo>
                  <a:cubicBezTo>
                    <a:pt x="121" y="327"/>
                    <a:pt x="130" y="361"/>
                    <a:pt x="142" y="392"/>
                  </a:cubicBezTo>
                  <a:cubicBezTo>
                    <a:pt x="124" y="402"/>
                    <a:pt x="106" y="415"/>
                    <a:pt x="90" y="430"/>
                  </a:cubicBezTo>
                  <a:cubicBezTo>
                    <a:pt x="58" y="392"/>
                    <a:pt x="37" y="343"/>
                    <a:pt x="34" y="290"/>
                  </a:cubicBezTo>
                  <a:close/>
                  <a:moveTo>
                    <a:pt x="112" y="454"/>
                  </a:moveTo>
                  <a:cubicBezTo>
                    <a:pt x="126" y="440"/>
                    <a:pt x="140" y="430"/>
                    <a:pt x="157" y="421"/>
                  </a:cubicBezTo>
                  <a:cubicBezTo>
                    <a:pt x="174" y="456"/>
                    <a:pt x="199" y="486"/>
                    <a:pt x="229" y="511"/>
                  </a:cubicBezTo>
                  <a:cubicBezTo>
                    <a:pt x="185" y="502"/>
                    <a:pt x="145" y="482"/>
                    <a:pt x="112" y="454"/>
                  </a:cubicBezTo>
                  <a:close/>
                  <a:moveTo>
                    <a:pt x="259" y="493"/>
                  </a:moveTo>
                  <a:cubicBezTo>
                    <a:pt x="254" y="490"/>
                    <a:pt x="250" y="486"/>
                    <a:pt x="244" y="483"/>
                  </a:cubicBezTo>
                  <a:cubicBezTo>
                    <a:pt x="235" y="474"/>
                    <a:pt x="226" y="465"/>
                    <a:pt x="217" y="456"/>
                  </a:cubicBezTo>
                  <a:cubicBezTo>
                    <a:pt x="210" y="446"/>
                    <a:pt x="202" y="436"/>
                    <a:pt x="195" y="425"/>
                  </a:cubicBezTo>
                  <a:cubicBezTo>
                    <a:pt x="191" y="420"/>
                    <a:pt x="188" y="414"/>
                    <a:pt x="185" y="408"/>
                  </a:cubicBezTo>
                  <a:cubicBezTo>
                    <a:pt x="208" y="399"/>
                    <a:pt x="232" y="393"/>
                    <a:pt x="259" y="390"/>
                  </a:cubicBezTo>
                  <a:lnTo>
                    <a:pt x="259" y="493"/>
                  </a:lnTo>
                  <a:close/>
                  <a:moveTo>
                    <a:pt x="259" y="359"/>
                  </a:moveTo>
                  <a:cubicBezTo>
                    <a:pt x="227" y="361"/>
                    <a:pt x="198" y="368"/>
                    <a:pt x="171" y="378"/>
                  </a:cubicBezTo>
                  <a:cubicBezTo>
                    <a:pt x="168" y="371"/>
                    <a:pt x="166" y="362"/>
                    <a:pt x="163" y="355"/>
                  </a:cubicBezTo>
                  <a:cubicBezTo>
                    <a:pt x="158" y="341"/>
                    <a:pt x="157" y="328"/>
                    <a:pt x="154" y="315"/>
                  </a:cubicBezTo>
                  <a:cubicBezTo>
                    <a:pt x="152" y="307"/>
                    <a:pt x="152" y="299"/>
                    <a:pt x="151" y="290"/>
                  </a:cubicBezTo>
                  <a:cubicBezTo>
                    <a:pt x="259" y="290"/>
                    <a:pt x="259" y="290"/>
                    <a:pt x="259" y="290"/>
                  </a:cubicBezTo>
                  <a:lnTo>
                    <a:pt x="259" y="359"/>
                  </a:lnTo>
                  <a:close/>
                  <a:moveTo>
                    <a:pt x="259" y="259"/>
                  </a:moveTo>
                  <a:cubicBezTo>
                    <a:pt x="151" y="259"/>
                    <a:pt x="151" y="259"/>
                    <a:pt x="151" y="259"/>
                  </a:cubicBezTo>
                  <a:cubicBezTo>
                    <a:pt x="152" y="250"/>
                    <a:pt x="152" y="241"/>
                    <a:pt x="154" y="232"/>
                  </a:cubicBezTo>
                  <a:cubicBezTo>
                    <a:pt x="157" y="219"/>
                    <a:pt x="158" y="207"/>
                    <a:pt x="163" y="194"/>
                  </a:cubicBezTo>
                  <a:cubicBezTo>
                    <a:pt x="166" y="185"/>
                    <a:pt x="168" y="177"/>
                    <a:pt x="171" y="170"/>
                  </a:cubicBezTo>
                  <a:cubicBezTo>
                    <a:pt x="198" y="180"/>
                    <a:pt x="227" y="188"/>
                    <a:pt x="259" y="189"/>
                  </a:cubicBezTo>
                  <a:lnTo>
                    <a:pt x="259" y="259"/>
                  </a:lnTo>
                  <a:close/>
                  <a:moveTo>
                    <a:pt x="259" y="157"/>
                  </a:moveTo>
                  <a:cubicBezTo>
                    <a:pt x="232" y="155"/>
                    <a:pt x="208" y="149"/>
                    <a:pt x="185" y="141"/>
                  </a:cubicBezTo>
                  <a:cubicBezTo>
                    <a:pt x="188" y="135"/>
                    <a:pt x="191" y="129"/>
                    <a:pt x="195" y="123"/>
                  </a:cubicBezTo>
                  <a:cubicBezTo>
                    <a:pt x="202" y="113"/>
                    <a:pt x="210" y="102"/>
                    <a:pt x="217" y="92"/>
                  </a:cubicBezTo>
                  <a:cubicBezTo>
                    <a:pt x="226" y="83"/>
                    <a:pt x="235" y="74"/>
                    <a:pt x="244" y="65"/>
                  </a:cubicBezTo>
                  <a:cubicBezTo>
                    <a:pt x="250" y="61"/>
                    <a:pt x="254" y="58"/>
                    <a:pt x="259" y="53"/>
                  </a:cubicBezTo>
                  <a:lnTo>
                    <a:pt x="259" y="157"/>
                  </a:lnTo>
                  <a:close/>
                  <a:moveTo>
                    <a:pt x="515" y="259"/>
                  </a:moveTo>
                  <a:cubicBezTo>
                    <a:pt x="428" y="259"/>
                    <a:pt x="428" y="259"/>
                    <a:pt x="428" y="259"/>
                  </a:cubicBezTo>
                  <a:cubicBezTo>
                    <a:pt x="427" y="222"/>
                    <a:pt x="419" y="188"/>
                    <a:pt x="406" y="155"/>
                  </a:cubicBezTo>
                  <a:cubicBezTo>
                    <a:pt x="425" y="145"/>
                    <a:pt x="443" y="133"/>
                    <a:pt x="458" y="118"/>
                  </a:cubicBezTo>
                  <a:cubicBezTo>
                    <a:pt x="490" y="157"/>
                    <a:pt x="512" y="206"/>
                    <a:pt x="515" y="259"/>
                  </a:cubicBezTo>
                  <a:close/>
                  <a:moveTo>
                    <a:pt x="436" y="95"/>
                  </a:moveTo>
                  <a:cubicBezTo>
                    <a:pt x="422" y="107"/>
                    <a:pt x="408" y="118"/>
                    <a:pt x="393" y="127"/>
                  </a:cubicBezTo>
                  <a:cubicBezTo>
                    <a:pt x="374" y="92"/>
                    <a:pt x="349" y="61"/>
                    <a:pt x="319" y="37"/>
                  </a:cubicBezTo>
                  <a:cubicBezTo>
                    <a:pt x="363" y="45"/>
                    <a:pt x="403" y="65"/>
                    <a:pt x="436" y="95"/>
                  </a:cubicBezTo>
                  <a:close/>
                  <a:moveTo>
                    <a:pt x="289" y="53"/>
                  </a:moveTo>
                  <a:cubicBezTo>
                    <a:pt x="295" y="58"/>
                    <a:pt x="300" y="61"/>
                    <a:pt x="304" y="65"/>
                  </a:cubicBezTo>
                  <a:cubicBezTo>
                    <a:pt x="313" y="74"/>
                    <a:pt x="322" y="83"/>
                    <a:pt x="331" y="92"/>
                  </a:cubicBezTo>
                  <a:cubicBezTo>
                    <a:pt x="340" y="102"/>
                    <a:pt x="347" y="113"/>
                    <a:pt x="353" y="123"/>
                  </a:cubicBezTo>
                  <a:cubicBezTo>
                    <a:pt x="357" y="129"/>
                    <a:pt x="360" y="135"/>
                    <a:pt x="363" y="141"/>
                  </a:cubicBezTo>
                  <a:cubicBezTo>
                    <a:pt x="341" y="149"/>
                    <a:pt x="316" y="155"/>
                    <a:pt x="289" y="157"/>
                  </a:cubicBezTo>
                  <a:lnTo>
                    <a:pt x="289" y="53"/>
                  </a:lnTo>
                  <a:close/>
                  <a:moveTo>
                    <a:pt x="289" y="189"/>
                  </a:moveTo>
                  <a:cubicBezTo>
                    <a:pt x="321" y="188"/>
                    <a:pt x="350" y="180"/>
                    <a:pt x="378" y="170"/>
                  </a:cubicBezTo>
                  <a:cubicBezTo>
                    <a:pt x="381" y="177"/>
                    <a:pt x="384" y="185"/>
                    <a:pt x="385" y="194"/>
                  </a:cubicBezTo>
                  <a:cubicBezTo>
                    <a:pt x="390" y="207"/>
                    <a:pt x="393" y="219"/>
                    <a:pt x="394" y="232"/>
                  </a:cubicBezTo>
                  <a:cubicBezTo>
                    <a:pt x="396" y="241"/>
                    <a:pt x="397" y="250"/>
                    <a:pt x="397" y="259"/>
                  </a:cubicBezTo>
                  <a:cubicBezTo>
                    <a:pt x="289" y="259"/>
                    <a:pt x="289" y="259"/>
                    <a:pt x="289" y="259"/>
                  </a:cubicBezTo>
                  <a:lnTo>
                    <a:pt x="289" y="189"/>
                  </a:lnTo>
                  <a:close/>
                  <a:moveTo>
                    <a:pt x="289" y="290"/>
                  </a:moveTo>
                  <a:cubicBezTo>
                    <a:pt x="397" y="290"/>
                    <a:pt x="397" y="290"/>
                    <a:pt x="397" y="290"/>
                  </a:cubicBezTo>
                  <a:cubicBezTo>
                    <a:pt x="397" y="299"/>
                    <a:pt x="396" y="307"/>
                    <a:pt x="394" y="315"/>
                  </a:cubicBezTo>
                  <a:cubicBezTo>
                    <a:pt x="393" y="328"/>
                    <a:pt x="390" y="341"/>
                    <a:pt x="385" y="355"/>
                  </a:cubicBezTo>
                  <a:cubicBezTo>
                    <a:pt x="384" y="362"/>
                    <a:pt x="381" y="371"/>
                    <a:pt x="378" y="378"/>
                  </a:cubicBezTo>
                  <a:cubicBezTo>
                    <a:pt x="350" y="368"/>
                    <a:pt x="321" y="361"/>
                    <a:pt x="289" y="359"/>
                  </a:cubicBezTo>
                  <a:lnTo>
                    <a:pt x="289" y="290"/>
                  </a:lnTo>
                  <a:close/>
                  <a:moveTo>
                    <a:pt x="289" y="493"/>
                  </a:moveTo>
                  <a:cubicBezTo>
                    <a:pt x="289" y="390"/>
                    <a:pt x="289" y="390"/>
                    <a:pt x="289" y="390"/>
                  </a:cubicBezTo>
                  <a:cubicBezTo>
                    <a:pt x="316" y="393"/>
                    <a:pt x="341" y="399"/>
                    <a:pt x="363" y="408"/>
                  </a:cubicBezTo>
                  <a:cubicBezTo>
                    <a:pt x="360" y="414"/>
                    <a:pt x="357" y="420"/>
                    <a:pt x="353" y="425"/>
                  </a:cubicBezTo>
                  <a:cubicBezTo>
                    <a:pt x="347" y="436"/>
                    <a:pt x="340" y="446"/>
                    <a:pt x="331" y="456"/>
                  </a:cubicBezTo>
                  <a:cubicBezTo>
                    <a:pt x="322" y="465"/>
                    <a:pt x="313" y="474"/>
                    <a:pt x="304" y="483"/>
                  </a:cubicBezTo>
                  <a:cubicBezTo>
                    <a:pt x="300" y="486"/>
                    <a:pt x="295" y="490"/>
                    <a:pt x="289" y="493"/>
                  </a:cubicBezTo>
                  <a:close/>
                  <a:moveTo>
                    <a:pt x="319" y="511"/>
                  </a:moveTo>
                  <a:cubicBezTo>
                    <a:pt x="349" y="486"/>
                    <a:pt x="374" y="456"/>
                    <a:pt x="393" y="421"/>
                  </a:cubicBezTo>
                  <a:cubicBezTo>
                    <a:pt x="408" y="430"/>
                    <a:pt x="422" y="440"/>
                    <a:pt x="436" y="454"/>
                  </a:cubicBezTo>
                  <a:cubicBezTo>
                    <a:pt x="403" y="482"/>
                    <a:pt x="363" y="502"/>
                    <a:pt x="319" y="511"/>
                  </a:cubicBezTo>
                  <a:close/>
                  <a:moveTo>
                    <a:pt x="458" y="430"/>
                  </a:moveTo>
                  <a:cubicBezTo>
                    <a:pt x="443" y="415"/>
                    <a:pt x="425" y="402"/>
                    <a:pt x="406" y="392"/>
                  </a:cubicBezTo>
                  <a:cubicBezTo>
                    <a:pt x="419" y="361"/>
                    <a:pt x="427" y="327"/>
                    <a:pt x="428" y="290"/>
                  </a:cubicBezTo>
                  <a:cubicBezTo>
                    <a:pt x="515" y="290"/>
                    <a:pt x="515" y="290"/>
                    <a:pt x="515" y="290"/>
                  </a:cubicBezTo>
                  <a:cubicBezTo>
                    <a:pt x="512" y="343"/>
                    <a:pt x="490" y="392"/>
                    <a:pt x="458" y="430"/>
                  </a:cubicBezTo>
                  <a:close/>
                </a:path>
              </a:pathLst>
            </a:custGeom>
            <a:solidFill>
              <a:schemeClr val="bg1"/>
            </a:solid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nvGrpSpPr>
            <p:cNvPr id="53" name="Group 85"/>
            <p:cNvGrpSpPr/>
            <p:nvPr/>
          </p:nvGrpSpPr>
          <p:grpSpPr>
            <a:xfrm>
              <a:off x="4423" y="4063"/>
              <a:ext cx="1026" cy="1026"/>
              <a:chOff x="1200150" y="3768725"/>
              <a:chExt cx="446088" cy="446088"/>
            </a:xfrm>
            <a:solidFill>
              <a:schemeClr val="bg1"/>
            </a:solidFill>
          </p:grpSpPr>
          <p:sp>
            <p:nvSpPr>
              <p:cNvPr id="54" name="Freeform 78"/>
              <p:cNvSpPr/>
              <p:nvPr/>
            </p:nvSpPr>
            <p:spPr bwMode="auto">
              <a:xfrm>
                <a:off x="1200150" y="3768725"/>
                <a:ext cx="446088" cy="446088"/>
              </a:xfrm>
              <a:custGeom>
                <a:gdLst>
                  <a:gd fmla="*/ 539 w 580" name="T0"/>
                  <a:gd fmla="*/ 141 h 580" name="T1"/>
                  <a:gd fmla="*/ 509 w 580" name="T2"/>
                  <a:gd fmla="*/ 171 h 580" name="T3"/>
                  <a:gd fmla="*/ 489 w 580" name="T4"/>
                  <a:gd fmla="*/ 181 h 580" name="T5"/>
                  <a:gd fmla="*/ 517 w 580" name="T6"/>
                  <a:gd fmla="*/ 290 h 580" name="T7"/>
                  <a:gd fmla="*/ 290 w 580" name="T8"/>
                  <a:gd fmla="*/ 517 h 580" name="T9"/>
                  <a:gd fmla="*/ 63 w 580" name="T10"/>
                  <a:gd fmla="*/ 290 h 580" name="T11"/>
                  <a:gd fmla="*/ 290 w 580" name="T12"/>
                  <a:gd fmla="*/ 63 h 580" name="T13"/>
                  <a:gd fmla="*/ 401 w 580" name="T14"/>
                  <a:gd fmla="*/ 92 h 580" name="T15"/>
                  <a:gd fmla="*/ 411 w 580" name="T16"/>
                  <a:gd fmla="*/ 72 h 580" name="T17"/>
                  <a:gd fmla="*/ 441 w 580" name="T18"/>
                  <a:gd fmla="*/ 42 h 580" name="T19"/>
                  <a:gd fmla="*/ 290 w 580" name="T20"/>
                  <a:gd fmla="*/ 0 h 580" name="T21"/>
                  <a:gd fmla="*/ 0 w 580" name="T22"/>
                  <a:gd fmla="*/ 290 h 580" name="T23"/>
                  <a:gd fmla="*/ 290 w 580" name="T24"/>
                  <a:gd fmla="*/ 580 h 580" name="T25"/>
                  <a:gd fmla="*/ 580 w 580" name="T26"/>
                  <a:gd fmla="*/ 290 h 580" name="T27"/>
                  <a:gd fmla="*/ 539 w 580" name="T28"/>
                  <a:gd fmla="*/ 141 h 580"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580" w="580">
                    <a:moveTo>
                      <a:pt x="539" y="141"/>
                    </a:moveTo>
                    <a:cubicBezTo>
                      <a:pt x="509" y="171"/>
                      <a:pt x="509" y="171"/>
                      <a:pt x="509" y="171"/>
                    </a:cubicBezTo>
                    <a:cubicBezTo>
                      <a:pt x="504" y="176"/>
                      <a:pt x="496" y="179"/>
                      <a:pt x="489" y="181"/>
                    </a:cubicBezTo>
                    <a:cubicBezTo>
                      <a:pt x="506" y="213"/>
                      <a:pt x="517" y="250"/>
                      <a:pt x="517" y="290"/>
                    </a:cubicBezTo>
                    <a:cubicBezTo>
                      <a:pt x="517" y="415"/>
                      <a:pt x="415" y="517"/>
                      <a:pt x="290" y="517"/>
                    </a:cubicBezTo>
                    <a:cubicBezTo>
                      <a:pt x="165" y="517"/>
                      <a:pt x="63" y="415"/>
                      <a:pt x="63" y="290"/>
                    </a:cubicBezTo>
                    <a:cubicBezTo>
                      <a:pt x="63" y="165"/>
                      <a:pt x="165" y="63"/>
                      <a:pt x="290" y="63"/>
                    </a:cubicBezTo>
                    <a:cubicBezTo>
                      <a:pt x="330" y="63"/>
                      <a:pt x="368" y="74"/>
                      <a:pt x="401" y="92"/>
                    </a:cubicBezTo>
                    <a:cubicBezTo>
                      <a:pt x="402" y="85"/>
                      <a:pt x="406" y="78"/>
                      <a:pt x="411" y="72"/>
                    </a:cubicBezTo>
                    <a:cubicBezTo>
                      <a:pt x="441" y="42"/>
                      <a:pt x="441" y="42"/>
                      <a:pt x="441" y="42"/>
                    </a:cubicBezTo>
                    <a:cubicBezTo>
                      <a:pt x="397" y="15"/>
                      <a:pt x="345" y="0"/>
                      <a:pt x="290" y="0"/>
                    </a:cubicBezTo>
                    <a:cubicBezTo>
                      <a:pt x="130" y="0"/>
                      <a:pt x="0" y="130"/>
                      <a:pt x="0" y="290"/>
                    </a:cubicBezTo>
                    <a:cubicBezTo>
                      <a:pt x="0" y="450"/>
                      <a:pt x="130" y="580"/>
                      <a:pt x="290" y="580"/>
                    </a:cubicBezTo>
                    <a:cubicBezTo>
                      <a:pt x="450" y="580"/>
                      <a:pt x="580" y="450"/>
                      <a:pt x="580" y="290"/>
                    </a:cubicBezTo>
                    <a:cubicBezTo>
                      <a:pt x="580" y="235"/>
                      <a:pt x="565" y="184"/>
                      <a:pt x="539" y="141"/>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5" name="Freeform 79"/>
              <p:cNvSpPr/>
              <p:nvPr/>
            </p:nvSpPr>
            <p:spPr bwMode="auto">
              <a:xfrm>
                <a:off x="1381125" y="3781425"/>
                <a:ext cx="252413" cy="252413"/>
              </a:xfrm>
              <a:custGeom>
                <a:gdLst>
                  <a:gd fmla="*/ 186 w 329" name="T0"/>
                  <a:gd fmla="*/ 67 h 328" name="T1"/>
                  <a:gd fmla="*/ 249 w 329" name="T2"/>
                  <a:gd fmla="*/ 4 h 328" name="T3"/>
                  <a:gd fmla="*/ 257 w 329" name="T4"/>
                  <a:gd fmla="*/ 7 h 328" name="T5"/>
                  <a:gd fmla="*/ 263 w 329" name="T6"/>
                  <a:gd fmla="*/ 66 h 328" name="T7"/>
                  <a:gd fmla="*/ 322 w 329" name="T8"/>
                  <a:gd fmla="*/ 71 h 328" name="T9"/>
                  <a:gd fmla="*/ 325 w 329" name="T10"/>
                  <a:gd fmla="*/ 80 h 328" name="T11"/>
                  <a:gd fmla="*/ 262 w 329" name="T12"/>
                  <a:gd fmla="*/ 142 h 328" name="T13"/>
                  <a:gd fmla="*/ 245 w 329" name="T14"/>
                  <a:gd fmla="*/ 149 h 328" name="T15"/>
                  <a:gd fmla="*/ 207 w 329" name="T16"/>
                  <a:gd fmla="*/ 145 h 328" name="T17"/>
                  <a:gd fmla="*/ 99 w 329" name="T18"/>
                  <a:gd fmla="*/ 253 h 328" name="T19"/>
                  <a:gd fmla="*/ 89 w 329" name="T20"/>
                  <a:gd fmla="*/ 309 h 328" name="T21"/>
                  <a:gd fmla="*/ 19 w 329" name="T22"/>
                  <a:gd fmla="*/ 309 h 328" name="T23"/>
                  <a:gd fmla="*/ 19 w 329" name="T24"/>
                  <a:gd fmla="*/ 239 h 328" name="T25"/>
                  <a:gd fmla="*/ 75 w 329" name="T26"/>
                  <a:gd fmla="*/ 230 h 328" name="T27"/>
                  <a:gd fmla="*/ 184 w 329" name="T28"/>
                  <a:gd fmla="*/ 121 h 328" name="T29"/>
                  <a:gd fmla="*/ 180 w 329" name="T30"/>
                  <a:gd fmla="*/ 84 h 328" name="T31"/>
                  <a:gd fmla="*/ 186 w 329" name="T32"/>
                  <a:gd fmla="*/ 67 h 328" name="T3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b="b" l="0" r="r" t="0"/>
                <a:pathLst>
                  <a:path h="328" w="329">
                    <a:moveTo>
                      <a:pt x="186" y="67"/>
                    </a:moveTo>
                    <a:cubicBezTo>
                      <a:pt x="249" y="4"/>
                      <a:pt x="249" y="4"/>
                      <a:pt x="249" y="4"/>
                    </a:cubicBezTo>
                    <a:cubicBezTo>
                      <a:pt x="253" y="0"/>
                      <a:pt x="256" y="1"/>
                      <a:pt x="257" y="7"/>
                    </a:cubicBezTo>
                    <a:cubicBezTo>
                      <a:pt x="263" y="66"/>
                      <a:pt x="263" y="66"/>
                      <a:pt x="263" y="66"/>
                    </a:cubicBezTo>
                    <a:cubicBezTo>
                      <a:pt x="322" y="71"/>
                      <a:pt x="322" y="71"/>
                      <a:pt x="322" y="71"/>
                    </a:cubicBezTo>
                    <a:cubicBezTo>
                      <a:pt x="327" y="72"/>
                      <a:pt x="329" y="76"/>
                      <a:pt x="325" y="80"/>
                    </a:cubicBezTo>
                    <a:cubicBezTo>
                      <a:pt x="262" y="142"/>
                      <a:pt x="262" y="142"/>
                      <a:pt x="262" y="142"/>
                    </a:cubicBezTo>
                    <a:cubicBezTo>
                      <a:pt x="258" y="146"/>
                      <a:pt x="250" y="149"/>
                      <a:pt x="245" y="149"/>
                    </a:cubicBezTo>
                    <a:cubicBezTo>
                      <a:pt x="207" y="145"/>
                      <a:pt x="207" y="145"/>
                      <a:pt x="207" y="145"/>
                    </a:cubicBezTo>
                    <a:cubicBezTo>
                      <a:pt x="99" y="253"/>
                      <a:pt x="99" y="253"/>
                      <a:pt x="99" y="253"/>
                    </a:cubicBezTo>
                    <a:cubicBezTo>
                      <a:pt x="107" y="272"/>
                      <a:pt x="104" y="294"/>
                      <a:pt x="89" y="309"/>
                    </a:cubicBezTo>
                    <a:cubicBezTo>
                      <a:pt x="70" y="328"/>
                      <a:pt x="39" y="328"/>
                      <a:pt x="19" y="309"/>
                    </a:cubicBezTo>
                    <a:cubicBezTo>
                      <a:pt x="0" y="290"/>
                      <a:pt x="0" y="259"/>
                      <a:pt x="19" y="239"/>
                    </a:cubicBezTo>
                    <a:cubicBezTo>
                      <a:pt x="34" y="224"/>
                      <a:pt x="57" y="221"/>
                      <a:pt x="75" y="230"/>
                    </a:cubicBezTo>
                    <a:cubicBezTo>
                      <a:pt x="184" y="121"/>
                      <a:pt x="184" y="121"/>
                      <a:pt x="184" y="121"/>
                    </a:cubicBezTo>
                    <a:cubicBezTo>
                      <a:pt x="180" y="84"/>
                      <a:pt x="180" y="84"/>
                      <a:pt x="180" y="84"/>
                    </a:cubicBezTo>
                    <a:cubicBezTo>
                      <a:pt x="179" y="78"/>
                      <a:pt x="182" y="71"/>
                      <a:pt x="186" y="67"/>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6" name="Freeform 80"/>
              <p:cNvSpPr/>
              <p:nvPr/>
            </p:nvSpPr>
            <p:spPr bwMode="auto">
              <a:xfrm>
                <a:off x="1292225" y="3860800"/>
                <a:ext cx="261938" cy="261938"/>
              </a:xfrm>
              <a:custGeom>
                <a:gdLst>
                  <a:gd fmla="*/ 170 w 340" name="T0"/>
                  <a:gd fmla="*/ 73 h 340" name="T1"/>
                  <a:gd fmla="*/ 212 w 340" name="T2"/>
                  <a:gd fmla="*/ 83 h 340" name="T3"/>
                  <a:gd fmla="*/ 266 w 340" name="T4"/>
                  <a:gd fmla="*/ 30 h 340" name="T5"/>
                  <a:gd fmla="*/ 170 w 340" name="T6"/>
                  <a:gd fmla="*/ 0 h 340" name="T7"/>
                  <a:gd fmla="*/ 0 w 340" name="T8"/>
                  <a:gd fmla="*/ 170 h 340" name="T9"/>
                  <a:gd fmla="*/ 170 w 340" name="T10"/>
                  <a:gd fmla="*/ 340 h 340" name="T11"/>
                  <a:gd fmla="*/ 340 w 340" name="T12"/>
                  <a:gd fmla="*/ 170 h 340" name="T13"/>
                  <a:gd fmla="*/ 311 w 340" name="T14"/>
                  <a:gd fmla="*/ 76 h 340" name="T15"/>
                  <a:gd fmla="*/ 258 w 340" name="T16"/>
                  <a:gd fmla="*/ 130 h 340" name="T17"/>
                  <a:gd fmla="*/ 267 w 340" name="T18"/>
                  <a:gd fmla="*/ 170 h 340" name="T19"/>
                  <a:gd fmla="*/ 170 w 340" name="T20"/>
                  <a:gd fmla="*/ 267 h 340" name="T21"/>
                  <a:gd fmla="*/ 73 w 340" name="T22"/>
                  <a:gd fmla="*/ 170 h 340" name="T23"/>
                  <a:gd fmla="*/ 170 w 340" name="T24"/>
                  <a:gd fmla="*/ 73 h 340"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340" w="340">
                    <a:moveTo>
                      <a:pt x="170" y="73"/>
                    </a:moveTo>
                    <a:cubicBezTo>
                      <a:pt x="185" y="73"/>
                      <a:pt x="199" y="77"/>
                      <a:pt x="212" y="83"/>
                    </a:cubicBezTo>
                    <a:cubicBezTo>
                      <a:pt x="266" y="30"/>
                      <a:pt x="266" y="30"/>
                      <a:pt x="266" y="30"/>
                    </a:cubicBezTo>
                    <a:cubicBezTo>
                      <a:pt x="238" y="11"/>
                      <a:pt x="205" y="0"/>
                      <a:pt x="170" y="0"/>
                    </a:cubicBezTo>
                    <a:cubicBezTo>
                      <a:pt x="76" y="0"/>
                      <a:pt x="0" y="76"/>
                      <a:pt x="0" y="170"/>
                    </a:cubicBezTo>
                    <a:cubicBezTo>
                      <a:pt x="0" y="264"/>
                      <a:pt x="76" y="340"/>
                      <a:pt x="170" y="340"/>
                    </a:cubicBezTo>
                    <a:cubicBezTo>
                      <a:pt x="264" y="340"/>
                      <a:pt x="340" y="264"/>
                      <a:pt x="340" y="170"/>
                    </a:cubicBezTo>
                    <a:cubicBezTo>
                      <a:pt x="340" y="135"/>
                      <a:pt x="329" y="103"/>
                      <a:pt x="311" y="76"/>
                    </a:cubicBezTo>
                    <a:cubicBezTo>
                      <a:pt x="258" y="130"/>
                      <a:pt x="258" y="130"/>
                      <a:pt x="258" y="130"/>
                    </a:cubicBezTo>
                    <a:cubicBezTo>
                      <a:pt x="264" y="142"/>
                      <a:pt x="267" y="156"/>
                      <a:pt x="267" y="170"/>
                    </a:cubicBezTo>
                    <a:cubicBezTo>
                      <a:pt x="267" y="223"/>
                      <a:pt x="223" y="267"/>
                      <a:pt x="170" y="267"/>
                    </a:cubicBezTo>
                    <a:cubicBezTo>
                      <a:pt x="117" y="267"/>
                      <a:pt x="73" y="223"/>
                      <a:pt x="73" y="170"/>
                    </a:cubicBezTo>
                    <a:cubicBezTo>
                      <a:pt x="73" y="117"/>
                      <a:pt x="117" y="73"/>
                      <a:pt x="170" y="73"/>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nvGrpSpPr>
            <p:cNvPr id="57" name="Group 216"/>
            <p:cNvGrpSpPr/>
            <p:nvPr/>
          </p:nvGrpSpPr>
          <p:grpSpPr>
            <a:xfrm>
              <a:off x="8868" y="4158"/>
              <a:ext cx="1033" cy="836"/>
              <a:chOff x="1209675" y="6354763"/>
              <a:chExt cx="449263" cy="363538"/>
            </a:xfrm>
            <a:solidFill>
              <a:schemeClr val="bg1"/>
            </a:solidFill>
          </p:grpSpPr>
          <p:sp>
            <p:nvSpPr>
              <p:cNvPr id="58" name="Freeform 205"/>
              <p:cNvSpPr/>
              <p:nvPr/>
            </p:nvSpPr>
            <p:spPr bwMode="auto">
              <a:xfrm>
                <a:off x="1560513" y="6529388"/>
                <a:ext cx="96838" cy="188913"/>
              </a:xfrm>
              <a:custGeom>
                <a:gdLst>
                  <a:gd fmla="*/ 31 w 126" name="T0"/>
                  <a:gd fmla="*/ 0 h 245" name="T1"/>
                  <a:gd fmla="*/ 0 w 126" name="T2"/>
                  <a:gd fmla="*/ 39 h 245" name="T3"/>
                  <a:gd fmla="*/ 0 w 126" name="T4"/>
                  <a:gd fmla="*/ 245 h 245" name="T5"/>
                  <a:gd fmla="*/ 126 w 126" name="T6"/>
                  <a:gd fmla="*/ 245 h 245" name="T7"/>
                  <a:gd fmla="*/ 125 w 126" name="T8"/>
                  <a:gd fmla="*/ 74 h 245" name="T9"/>
                  <a:gd fmla="*/ 31 w 126" name="T10"/>
                  <a:gd fmla="*/ 0 h 245" name="T11"/>
                </a:gdLst>
                <a:cxnLst>
                  <a:cxn ang="0">
                    <a:pos x="T0" y="T1"/>
                  </a:cxn>
                  <a:cxn ang="0">
                    <a:pos x="T2" y="T3"/>
                  </a:cxn>
                  <a:cxn ang="0">
                    <a:pos x="T4" y="T5"/>
                  </a:cxn>
                  <a:cxn ang="0">
                    <a:pos x="T6" y="T7"/>
                  </a:cxn>
                  <a:cxn ang="0">
                    <a:pos x="T8" y="T9"/>
                  </a:cxn>
                  <a:cxn ang="0">
                    <a:pos x="T10" y="T11"/>
                  </a:cxn>
                </a:cxnLst>
                <a:rect b="b" l="0" r="r" t="0"/>
                <a:pathLst>
                  <a:path h="245" w="125">
                    <a:moveTo>
                      <a:pt x="31" y="0"/>
                    </a:moveTo>
                    <a:cubicBezTo>
                      <a:pt x="0" y="39"/>
                      <a:pt x="0" y="39"/>
                      <a:pt x="0" y="39"/>
                    </a:cubicBezTo>
                    <a:cubicBezTo>
                      <a:pt x="0" y="245"/>
                      <a:pt x="0" y="245"/>
                      <a:pt x="0" y="245"/>
                    </a:cubicBezTo>
                    <a:cubicBezTo>
                      <a:pt x="126" y="245"/>
                      <a:pt x="126" y="245"/>
                      <a:pt x="126" y="245"/>
                    </a:cubicBezTo>
                    <a:cubicBezTo>
                      <a:pt x="125" y="74"/>
                      <a:pt x="125" y="74"/>
                      <a:pt x="125" y="74"/>
                    </a:cubicBezTo>
                    <a:cubicBezTo>
                      <a:pt x="99" y="52"/>
                      <a:pt x="31" y="0"/>
                      <a:pt x="31" y="0"/>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59" name="Freeform 207"/>
              <p:cNvSpPr/>
              <p:nvPr/>
            </p:nvSpPr>
            <p:spPr bwMode="auto">
              <a:xfrm>
                <a:off x="1209675" y="6354763"/>
                <a:ext cx="449263" cy="339725"/>
              </a:xfrm>
              <a:custGeom>
                <a:gdLst>
                  <a:gd fmla="*/ 236 w 585" name="T0"/>
                  <a:gd fmla="*/ 248 h 442" name="T1"/>
                  <a:gd fmla="*/ 76 w 585" name="T2"/>
                  <a:gd fmla="*/ 428 h 442" name="T3"/>
                  <a:gd fmla="*/ 46 w 585" name="T4"/>
                  <a:gd fmla="*/ 442 h 442" name="T5"/>
                  <a:gd fmla="*/ 18 w 585" name="T6"/>
                  <a:gd fmla="*/ 432 h 442" name="T7"/>
                  <a:gd fmla="*/ 15 w 585" name="T8"/>
                  <a:gd fmla="*/ 374 h 442" name="T9"/>
                  <a:gd fmla="*/ 206 w 585" name="T10"/>
                  <a:gd fmla="*/ 158 h 442" name="T11"/>
                  <a:gd fmla="*/ 237 w 585" name="T12"/>
                  <a:gd fmla="*/ 144 h 442" name="T13"/>
                  <a:gd fmla="*/ 268 w 585" name="T14"/>
                  <a:gd fmla="*/ 158 h 442" name="T15"/>
                  <a:gd fmla="*/ 323 w 585" name="T16"/>
                  <a:gd fmla="*/ 224 h 442" name="T17"/>
                  <a:gd fmla="*/ 425 w 585" name="T18"/>
                  <a:gd fmla="*/ 101 h 442" name="T19"/>
                  <a:gd fmla="*/ 330 w 585" name="T20"/>
                  <a:gd fmla="*/ 19 h 442" name="T21"/>
                  <a:gd fmla="*/ 566 w 585" name="T22"/>
                  <a:gd fmla="*/ 0 h 442" name="T23"/>
                  <a:gd fmla="*/ 585 w 585" name="T24"/>
                  <a:gd fmla="*/ 239 h 442" name="T25"/>
                  <a:gd fmla="*/ 487 w 585" name="T26"/>
                  <a:gd fmla="*/ 154 h 442" name="T27"/>
                  <a:gd fmla="*/ 355 w 585" name="T28"/>
                  <a:gd fmla="*/ 314 h 442" name="T29"/>
                  <a:gd fmla="*/ 324 w 585" name="T30"/>
                  <a:gd fmla="*/ 329 h 442" name="T31"/>
                  <a:gd fmla="*/ 292 w 585" name="T32"/>
                  <a:gd fmla="*/ 314 h 442" name="T33"/>
                  <a:gd fmla="*/ 236 w 585" name="T34"/>
                  <a:gd fmla="*/ 248 h 442" name="T3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b="b" l="0" r="r" t="0"/>
                <a:pathLst>
                  <a:path h="442" w="585">
                    <a:moveTo>
                      <a:pt x="236" y="248"/>
                    </a:moveTo>
                    <a:cubicBezTo>
                      <a:pt x="76" y="428"/>
                      <a:pt x="76" y="428"/>
                      <a:pt x="76" y="428"/>
                    </a:cubicBezTo>
                    <a:cubicBezTo>
                      <a:pt x="68" y="438"/>
                      <a:pt x="57" y="442"/>
                      <a:pt x="46" y="442"/>
                    </a:cubicBezTo>
                    <a:cubicBezTo>
                      <a:pt x="36" y="442"/>
                      <a:pt x="26" y="439"/>
                      <a:pt x="18" y="432"/>
                    </a:cubicBezTo>
                    <a:cubicBezTo>
                      <a:pt x="1" y="417"/>
                      <a:pt x="0" y="391"/>
                      <a:pt x="15" y="374"/>
                    </a:cubicBezTo>
                    <a:cubicBezTo>
                      <a:pt x="206" y="158"/>
                      <a:pt x="206" y="158"/>
                      <a:pt x="206" y="158"/>
                    </a:cubicBezTo>
                    <a:cubicBezTo>
                      <a:pt x="214" y="149"/>
                      <a:pt x="225" y="143"/>
                      <a:pt x="237" y="144"/>
                    </a:cubicBezTo>
                    <a:cubicBezTo>
                      <a:pt x="249" y="144"/>
                      <a:pt x="260" y="149"/>
                      <a:pt x="268" y="158"/>
                    </a:cubicBezTo>
                    <a:cubicBezTo>
                      <a:pt x="323" y="224"/>
                      <a:pt x="323" y="224"/>
                      <a:pt x="323" y="224"/>
                    </a:cubicBezTo>
                    <a:cubicBezTo>
                      <a:pt x="425" y="101"/>
                      <a:pt x="425" y="101"/>
                      <a:pt x="425" y="101"/>
                    </a:cubicBezTo>
                    <a:cubicBezTo>
                      <a:pt x="330" y="19"/>
                      <a:pt x="330" y="19"/>
                      <a:pt x="330" y="19"/>
                    </a:cubicBezTo>
                    <a:cubicBezTo>
                      <a:pt x="566" y="0"/>
                      <a:pt x="566" y="0"/>
                      <a:pt x="566" y="0"/>
                    </a:cubicBezTo>
                    <a:cubicBezTo>
                      <a:pt x="585" y="239"/>
                      <a:pt x="585" y="239"/>
                      <a:pt x="585" y="239"/>
                    </a:cubicBezTo>
                    <a:cubicBezTo>
                      <a:pt x="487" y="154"/>
                      <a:pt x="487" y="154"/>
                      <a:pt x="487" y="154"/>
                    </a:cubicBezTo>
                    <a:cubicBezTo>
                      <a:pt x="355" y="314"/>
                      <a:pt x="355" y="314"/>
                      <a:pt x="355" y="314"/>
                    </a:cubicBezTo>
                    <a:cubicBezTo>
                      <a:pt x="348" y="323"/>
                      <a:pt x="336" y="329"/>
                      <a:pt x="324" y="329"/>
                    </a:cubicBezTo>
                    <a:cubicBezTo>
                      <a:pt x="311" y="329"/>
                      <a:pt x="300" y="324"/>
                      <a:pt x="292" y="314"/>
                    </a:cubicBezTo>
                    <a:lnTo>
                      <a:pt x="236" y="248"/>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0" name="Freeform 208"/>
              <p:cNvSpPr/>
              <p:nvPr/>
            </p:nvSpPr>
            <p:spPr bwMode="auto">
              <a:xfrm>
                <a:off x="1417638" y="6589713"/>
                <a:ext cx="119063" cy="127000"/>
              </a:xfrm>
              <a:custGeom>
                <a:gdLst>
                  <a:gd fmla="*/ 98 w 153" name="T0"/>
                  <a:gd fmla="*/ 64 h 167" name="T1"/>
                  <a:gd fmla="*/ 62 w 153" name="T2"/>
                  <a:gd fmla="*/ 83 h 167" name="T3"/>
                  <a:gd fmla="*/ 1 w 153" name="T4"/>
                  <a:gd fmla="*/ 56 h 167" name="T5"/>
                  <a:gd fmla="*/ 0 w 153" name="T6"/>
                  <a:gd fmla="*/ 167 h 167" name="T7"/>
                  <a:gd fmla="*/ 150 w 153" name="T8"/>
                  <a:gd fmla="*/ 167 h 167" name="T9"/>
                  <a:gd fmla="*/ 153 w 153" name="T10"/>
                  <a:gd fmla="*/ 0 h 167" name="T11"/>
                  <a:gd fmla="*/ 98 w 153" name="T12"/>
                  <a:gd fmla="*/ 64 h 167" name="T13"/>
                </a:gdLst>
                <a:cxnLst>
                  <a:cxn ang="0">
                    <a:pos x="T0" y="T1"/>
                  </a:cxn>
                  <a:cxn ang="0">
                    <a:pos x="T2" y="T3"/>
                  </a:cxn>
                  <a:cxn ang="0">
                    <a:pos x="T4" y="T5"/>
                  </a:cxn>
                  <a:cxn ang="0">
                    <a:pos x="T6" y="T7"/>
                  </a:cxn>
                  <a:cxn ang="0">
                    <a:pos x="T8" y="T9"/>
                  </a:cxn>
                  <a:cxn ang="0">
                    <a:pos x="T10" y="T11"/>
                  </a:cxn>
                  <a:cxn ang="0">
                    <a:pos x="T12" y="T13"/>
                  </a:cxn>
                </a:cxnLst>
                <a:rect b="b" l="0" r="r" t="0"/>
                <a:pathLst>
                  <a:path h="167" w="153">
                    <a:moveTo>
                      <a:pt x="98" y="64"/>
                    </a:moveTo>
                    <a:cubicBezTo>
                      <a:pt x="76" y="83"/>
                      <a:pt x="62" y="83"/>
                      <a:pt x="62" y="83"/>
                    </a:cubicBezTo>
                    <a:cubicBezTo>
                      <a:pt x="43" y="86"/>
                      <a:pt x="15" y="67"/>
                      <a:pt x="1" y="56"/>
                    </a:cubicBezTo>
                    <a:cubicBezTo>
                      <a:pt x="0" y="167"/>
                      <a:pt x="0" y="167"/>
                      <a:pt x="0" y="167"/>
                    </a:cubicBezTo>
                    <a:cubicBezTo>
                      <a:pt x="150" y="167"/>
                      <a:pt x="150" y="167"/>
                      <a:pt x="150" y="167"/>
                    </a:cubicBezTo>
                    <a:cubicBezTo>
                      <a:pt x="153" y="0"/>
                      <a:pt x="153" y="0"/>
                      <a:pt x="153" y="0"/>
                    </a:cubicBezTo>
                    <a:cubicBezTo>
                      <a:pt x="132" y="24"/>
                      <a:pt x="116" y="47"/>
                      <a:pt x="98" y="64"/>
                    </a:cubicBez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sp>
            <p:nvSpPr>
              <p:cNvPr id="61" name="Freeform 209"/>
              <p:cNvSpPr/>
              <p:nvPr/>
            </p:nvSpPr>
            <p:spPr bwMode="auto">
              <a:xfrm>
                <a:off x="1295400" y="6600825"/>
                <a:ext cx="96838" cy="115888"/>
              </a:xfrm>
              <a:custGeom>
                <a:gdLst>
                  <a:gd fmla="*/ 0 w 61" name="T0"/>
                  <a:gd fmla="*/ 73 h 73" name="T1"/>
                  <a:gd fmla="*/ 61 w 61" name="T2"/>
                  <a:gd fmla="*/ 73 h 73" name="T3"/>
                  <a:gd fmla="*/ 61 w 61" name="T4"/>
                  <a:gd fmla="*/ 0 h 73" name="T5"/>
                  <a:gd fmla="*/ 0 w 61" name="T6"/>
                  <a:gd fmla="*/ 70 h 73" name="T7"/>
                  <a:gd fmla="*/ 0 w 61" name="T8"/>
                  <a:gd fmla="*/ 73 h 73" name="T9"/>
                </a:gdLst>
                <a:cxnLst>
                  <a:cxn ang="0">
                    <a:pos x="T0" y="T1"/>
                  </a:cxn>
                  <a:cxn ang="0">
                    <a:pos x="T2" y="T3"/>
                  </a:cxn>
                  <a:cxn ang="0">
                    <a:pos x="T4" y="T5"/>
                  </a:cxn>
                  <a:cxn ang="0">
                    <a:pos x="T6" y="T7"/>
                  </a:cxn>
                  <a:cxn ang="0">
                    <a:pos x="T8" y="T9"/>
                  </a:cxn>
                </a:cxnLst>
                <a:rect b="b" l="0" r="r" t="0"/>
                <a:pathLst>
                  <a:path h="73" w="61">
                    <a:moveTo>
                      <a:pt x="0" y="73"/>
                    </a:moveTo>
                    <a:lnTo>
                      <a:pt x="61" y="73"/>
                    </a:lnTo>
                    <a:lnTo>
                      <a:pt x="61" y="0"/>
                    </a:lnTo>
                    <a:lnTo>
                      <a:pt x="0" y="70"/>
                    </a:lnTo>
                    <a:lnTo>
                      <a:pt x="0" y="73"/>
                    </a:lnTo>
                    <a:close/>
                  </a:path>
                </a:pathLst>
              </a:custGeom>
              <a:grpFill/>
              <a:ln>
                <a:noFill/>
              </a:ln>
            </p:spPr>
            <p:txBody>
              <a:bodyPr/>
              <a:lstStyle/>
              <a:p>
                <a:pPr defTabSz="914400">
                  <a:defRPr/>
                </a:pPr>
                <a:endParaRPr kern="0" lang="en-AU" sz="1800">
                  <a:solidFill>
                    <a:srgbClr val="000000"/>
                  </a:solidFill>
                  <a:latin charset="-122" panose="020b0503020204020204" pitchFamily="34" typeface="微软雅黑"/>
                  <a:ea charset="-122" panose="020b0503020204020204" typeface="Microsoft YaHei UI"/>
                </a:endParaRPr>
              </a:p>
            </p:txBody>
          </p:sp>
        </p:grpSp>
      </p:grpSp>
      <p:grpSp>
        <p:nvGrpSpPr>
          <p:cNvPr id="2" name="组合 1"/>
          <p:cNvGrpSpPr/>
          <p:nvPr/>
        </p:nvGrpSpPr>
        <p:grpSpPr>
          <a:xfrm>
            <a:off x="1710690" y="4541520"/>
            <a:ext cx="1981200" cy="711835"/>
            <a:chOff x="2408" y="3190"/>
            <a:chExt cx="3120" cy="1121"/>
          </a:xfrm>
        </p:grpSpPr>
        <p:sp>
          <p:nvSpPr>
            <p:cNvPr id="10"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13"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4" name="组合 13"/>
          <p:cNvGrpSpPr/>
          <p:nvPr/>
        </p:nvGrpSpPr>
        <p:grpSpPr>
          <a:xfrm>
            <a:off x="5236845" y="4541520"/>
            <a:ext cx="1981200" cy="711835"/>
            <a:chOff x="2408" y="3190"/>
            <a:chExt cx="3120" cy="1121"/>
          </a:xfrm>
        </p:grpSpPr>
        <p:sp>
          <p:nvSpPr>
            <p:cNvPr id="15"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8"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6" name="组合 15"/>
          <p:cNvGrpSpPr/>
          <p:nvPr/>
        </p:nvGrpSpPr>
        <p:grpSpPr>
          <a:xfrm>
            <a:off x="8411210" y="4541520"/>
            <a:ext cx="1981200" cy="711835"/>
            <a:chOff x="2408" y="3190"/>
            <a:chExt cx="3120" cy="1121"/>
          </a:xfrm>
        </p:grpSpPr>
        <p:sp>
          <p:nvSpPr>
            <p:cNvPr id="18"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1"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 presetSubtype="10">
                                  <p:stCondLst>
                                    <p:cond delay="0"/>
                                  </p:stCondLst>
                                  <p:childTnLst>
                                    <p:set>
                                      <p:cBhvr>
                                        <p:cTn dur="1" fill="hold" id="6">
                                          <p:stCondLst>
                                            <p:cond delay="0"/>
                                          </p:stCondLst>
                                        </p:cTn>
                                        <p:tgtEl>
                                          <p:spTgt spid="25"/>
                                        </p:tgtEl>
                                        <p:attrNameLst>
                                          <p:attrName>style.visibility</p:attrName>
                                        </p:attrNameLst>
                                      </p:cBhvr>
                                      <p:to>
                                        <p:strVal val="visible"/>
                                      </p:to>
                                    </p:set>
                                    <p:animEffect filter="blinds(horizontal)" transition="in">
                                      <p:cBhvr>
                                        <p:cTn dur="500" id="7"/>
                                        <p:tgtEl>
                                          <p:spTgt spid="25"/>
                                        </p:tgtEl>
                                      </p:cBhvr>
                                    </p:animEffect>
                                  </p:childTnLst>
                                </p:cTn>
                              </p:par>
                            </p:childTnLst>
                          </p:cTn>
                        </p:par>
                        <p:par>
                          <p:cTn fill="hold" id="8" nodeType="afterGroup">
                            <p:stCondLst>
                              <p:cond delay="500"/>
                            </p:stCondLst>
                            <p:childTnLst>
                              <p:par>
                                <p:cTn fill="hold" id="9" nodeType="afterEffect" presetClass="entr" presetID="5" presetSubtype="10">
                                  <p:stCondLst>
                                    <p:cond delay="0"/>
                                  </p:stCondLst>
                                  <p:childTnLst>
                                    <p:set>
                                      <p:cBhvr>
                                        <p:cTn dur="1" fill="hold" id="10">
                                          <p:stCondLst>
                                            <p:cond delay="0"/>
                                          </p:stCondLst>
                                        </p:cTn>
                                        <p:tgtEl>
                                          <p:spTgt spid="2"/>
                                        </p:tgtEl>
                                        <p:attrNameLst>
                                          <p:attrName>style.visibility</p:attrName>
                                        </p:attrNameLst>
                                      </p:cBhvr>
                                      <p:to>
                                        <p:strVal val="visible"/>
                                      </p:to>
                                    </p:set>
                                    <p:animEffect filter="checkerboard(across)" transition="in">
                                      <p:cBhvr>
                                        <p:cTn dur="500" id="11"/>
                                        <p:tgtEl>
                                          <p:spTgt spid="2"/>
                                        </p:tgtEl>
                                      </p:cBhvr>
                                    </p:animEffect>
                                  </p:childTnLst>
                                </p:cTn>
                              </p:par>
                            </p:childTnLst>
                          </p:cTn>
                        </p:par>
                        <p:par>
                          <p:cTn fill="hold" id="12" nodeType="afterGroup">
                            <p:stCondLst>
                              <p:cond delay="1000"/>
                            </p:stCondLst>
                            <p:childTnLst>
                              <p:par>
                                <p:cTn fill="hold" id="13" nodeType="afterEffect" presetClass="entr" presetID="5" presetSubtype="10">
                                  <p:stCondLst>
                                    <p:cond delay="0"/>
                                  </p:stCondLst>
                                  <p:childTnLst>
                                    <p:set>
                                      <p:cBhvr>
                                        <p:cTn dur="1" fill="hold" id="14">
                                          <p:stCondLst>
                                            <p:cond delay="0"/>
                                          </p:stCondLst>
                                        </p:cTn>
                                        <p:tgtEl>
                                          <p:spTgt spid="14"/>
                                        </p:tgtEl>
                                        <p:attrNameLst>
                                          <p:attrName>style.visibility</p:attrName>
                                        </p:attrNameLst>
                                      </p:cBhvr>
                                      <p:to>
                                        <p:strVal val="visible"/>
                                      </p:to>
                                    </p:set>
                                    <p:animEffect filter="checkerboard(across)" transition="in">
                                      <p:cBhvr>
                                        <p:cTn dur="500" id="15"/>
                                        <p:tgtEl>
                                          <p:spTgt spid="14"/>
                                        </p:tgtEl>
                                      </p:cBhvr>
                                    </p:animEffect>
                                  </p:childTnLst>
                                </p:cTn>
                              </p:par>
                            </p:childTnLst>
                          </p:cTn>
                        </p:par>
                        <p:par>
                          <p:cTn fill="hold" id="16" nodeType="afterGroup">
                            <p:stCondLst>
                              <p:cond delay="1500"/>
                            </p:stCondLst>
                            <p:childTnLst>
                              <p:par>
                                <p:cTn fill="hold" id="17" nodeType="afterEffect" presetClass="entr" presetID="5" presetSubtype="10">
                                  <p:stCondLst>
                                    <p:cond delay="0"/>
                                  </p:stCondLst>
                                  <p:childTnLst>
                                    <p:set>
                                      <p:cBhvr>
                                        <p:cTn dur="1" fill="hold" id="18">
                                          <p:stCondLst>
                                            <p:cond delay="0"/>
                                          </p:stCondLst>
                                        </p:cTn>
                                        <p:tgtEl>
                                          <p:spTgt spid="16"/>
                                        </p:tgtEl>
                                        <p:attrNameLst>
                                          <p:attrName>style.visibility</p:attrName>
                                        </p:attrNameLst>
                                      </p:cBhvr>
                                      <p:to>
                                        <p:strVal val="visible"/>
                                      </p:to>
                                    </p:set>
                                    <p:animEffect filter="checkerboard(across)" transition="in">
                                      <p:cBhvr>
                                        <p:cTn dur="500" id="19"/>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50800" y="-22225"/>
            <a:ext cx="12293600" cy="6915150"/>
          </a:xfrm>
          <a:prstGeom prst="rect">
            <a:avLst/>
          </a:prstGeom>
        </p:spPr>
      </p:pic>
      <p:grpSp>
        <p:nvGrpSpPr>
          <p:cNvPr id="12" name="组合 11"/>
          <p:cNvGrpSpPr/>
          <p:nvPr/>
        </p:nvGrpSpPr>
        <p:grpSpPr>
          <a:xfrm>
            <a:off x="1680122" y="2273400"/>
            <a:ext cx="2629437" cy="2493177"/>
            <a:chOff x="3028" y="3041"/>
            <a:chExt cx="5420" cy="5361"/>
          </a:xfrm>
        </p:grpSpPr>
        <p:sp>
          <p:nvSpPr>
            <p:cNvPr id="9" name="椭圆 8"/>
            <p:cNvSpPr/>
            <p:nvPr/>
          </p:nvSpPr>
          <p:spPr>
            <a:xfrm>
              <a:off x="3028" y="3041"/>
              <a:ext cx="4511" cy="4907"/>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椭圆 9"/>
            <p:cNvSpPr/>
            <p:nvPr/>
          </p:nvSpPr>
          <p:spPr>
            <a:xfrm>
              <a:off x="3937" y="3495"/>
              <a:ext cx="4511" cy="4907"/>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1" name="TextBox 32"/>
          <p:cNvSpPr txBox="1">
            <a:spLocks noChangeArrowheads="1"/>
          </p:cNvSpPr>
          <p:nvPr/>
        </p:nvSpPr>
        <p:spPr bwMode="auto">
          <a:xfrm>
            <a:off x="6475730" y="3184525"/>
            <a:ext cx="371792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单击此处添加标题</a:t>
            </a:r>
          </a:p>
        </p:txBody>
      </p:sp>
      <p:sp>
        <p:nvSpPr>
          <p:cNvPr id="14" name="TextBox 32"/>
          <p:cNvSpPr txBox="1">
            <a:spLocks noChangeArrowheads="1"/>
          </p:cNvSpPr>
          <p:nvPr/>
        </p:nvSpPr>
        <p:spPr bwMode="auto">
          <a:xfrm>
            <a:off x="6475094" y="4138930"/>
            <a:ext cx="371030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单击此处添加标题</a:t>
            </a:r>
          </a:p>
        </p:txBody>
      </p:sp>
      <p:sp>
        <p:nvSpPr>
          <p:cNvPr id="15" name="TextBox 32"/>
          <p:cNvSpPr txBox="1">
            <a:spLocks noChangeArrowheads="1"/>
          </p:cNvSpPr>
          <p:nvPr/>
        </p:nvSpPr>
        <p:spPr bwMode="auto">
          <a:xfrm>
            <a:off x="5375841" y="4080116"/>
            <a:ext cx="538480" cy="518160"/>
          </a:xfrm>
          <a:prstGeom prst="roundRect">
            <a:avLst/>
          </a:prstGeom>
          <a:solidFill>
            <a:srgbClr val="C0C9BE"/>
          </a:solidFill>
          <a:ln w="28575">
            <a:noFill/>
          </a:ln>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bg1"/>
                </a:solidFill>
                <a:latin charset="-122" typeface="Yuanti SC"/>
                <a:ea charset="-122" typeface="Yuanti SC"/>
                <a:cs charset="-122" typeface="Yuanti SC"/>
              </a:rPr>
              <a:t>04</a:t>
            </a:r>
          </a:p>
        </p:txBody>
      </p:sp>
      <p:sp>
        <p:nvSpPr>
          <p:cNvPr id="16" name="TextBox 32"/>
          <p:cNvSpPr txBox="1">
            <a:spLocks noChangeArrowheads="1"/>
          </p:cNvSpPr>
          <p:nvPr/>
        </p:nvSpPr>
        <p:spPr bwMode="auto">
          <a:xfrm>
            <a:off x="5375841" y="3184840"/>
            <a:ext cx="538480" cy="518160"/>
          </a:xfrm>
          <a:prstGeom prst="roundRect">
            <a:avLst/>
          </a:prstGeom>
          <a:solidFill>
            <a:srgbClr val="90A08D"/>
          </a:solidFill>
          <a:ln w="28575">
            <a:noFill/>
          </a:ln>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bg1"/>
                </a:solidFill>
                <a:latin charset="-122" typeface="Yuanti SC"/>
                <a:ea charset="-122" typeface="Yuanti SC"/>
                <a:cs charset="-122" typeface="Yuanti SC"/>
              </a:rPr>
              <a:t>03</a:t>
            </a:r>
          </a:p>
        </p:txBody>
      </p:sp>
      <p:sp>
        <p:nvSpPr>
          <p:cNvPr id="17" name="TextBox 32"/>
          <p:cNvSpPr txBox="1">
            <a:spLocks noChangeArrowheads="1"/>
          </p:cNvSpPr>
          <p:nvPr/>
        </p:nvSpPr>
        <p:spPr bwMode="auto">
          <a:xfrm>
            <a:off x="6475730" y="1367790"/>
            <a:ext cx="37928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mtClean="0" sz="2400">
                <a:solidFill>
                  <a:schemeClr val="tx1">
                    <a:lumMod val="75000"/>
                    <a:lumOff val="25000"/>
                  </a:schemeClr>
                </a:solidFill>
                <a:latin charset="-122" panose="02010609060101010101" typeface="仿宋"/>
                <a:ea charset="-122" panose="02010609060101010101" typeface="仿宋"/>
                <a:cs charset="-122" typeface="Yuanti SC"/>
                <a:sym typeface="+mn-ea"/>
              </a:rPr>
              <a:t>单击此处添加标题</a:t>
            </a:r>
          </a:p>
        </p:txBody>
      </p:sp>
      <p:sp>
        <p:nvSpPr>
          <p:cNvPr id="18" name="TextBox 32"/>
          <p:cNvSpPr txBox="1">
            <a:spLocks noChangeArrowheads="1"/>
          </p:cNvSpPr>
          <p:nvPr/>
        </p:nvSpPr>
        <p:spPr bwMode="auto">
          <a:xfrm>
            <a:off x="5351554" y="1308810"/>
            <a:ext cx="656432" cy="518160"/>
          </a:xfrm>
          <a:prstGeom prst="roundRect">
            <a:avLst/>
          </a:prstGeom>
          <a:solidFill>
            <a:srgbClr val="90A08D"/>
          </a:solidFill>
          <a:ln w="28575">
            <a:noFill/>
          </a:ln>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bg1"/>
                </a:solidFill>
                <a:latin charset="-122" typeface="Yuanti SC"/>
                <a:ea charset="-122" typeface="Yuanti SC"/>
                <a:cs charset="-122" typeface="Yuanti SC"/>
              </a:rPr>
              <a:t>01</a:t>
            </a:r>
          </a:p>
        </p:txBody>
      </p:sp>
      <p:sp>
        <p:nvSpPr>
          <p:cNvPr id="19" name="TextBox 32"/>
          <p:cNvSpPr txBox="1">
            <a:spLocks noChangeArrowheads="1"/>
          </p:cNvSpPr>
          <p:nvPr/>
        </p:nvSpPr>
        <p:spPr bwMode="auto">
          <a:xfrm>
            <a:off x="6475730" y="2270125"/>
            <a:ext cx="379285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单击此处添加标题</a:t>
            </a:r>
          </a:p>
        </p:txBody>
      </p:sp>
      <p:sp>
        <p:nvSpPr>
          <p:cNvPr id="20" name="TextBox 32"/>
          <p:cNvSpPr txBox="1">
            <a:spLocks noChangeArrowheads="1"/>
          </p:cNvSpPr>
          <p:nvPr/>
        </p:nvSpPr>
        <p:spPr bwMode="auto">
          <a:xfrm>
            <a:off x="5351554" y="2211070"/>
            <a:ext cx="538480" cy="518160"/>
          </a:xfrm>
          <a:prstGeom prst="roundRect">
            <a:avLst/>
          </a:prstGeom>
          <a:solidFill>
            <a:srgbClr val="C0C9BE"/>
          </a:solidFill>
          <a:ln w="28575">
            <a:noFill/>
          </a:ln>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bg1"/>
                </a:solidFill>
                <a:latin charset="-122" typeface="Yuanti SC"/>
                <a:ea charset="-122" typeface="Yuanti SC"/>
                <a:cs charset="-122" typeface="Yuanti SC"/>
              </a:rPr>
              <a:t>02</a:t>
            </a:r>
          </a:p>
        </p:txBody>
      </p:sp>
      <p:sp>
        <p:nvSpPr>
          <p:cNvPr id="5" name="TextBox 32"/>
          <p:cNvSpPr txBox="1">
            <a:spLocks noChangeArrowheads="1"/>
          </p:cNvSpPr>
          <p:nvPr/>
        </p:nvSpPr>
        <p:spPr bwMode="auto">
          <a:xfrm>
            <a:off x="6432548" y="4911090"/>
            <a:ext cx="3761105" cy="4572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2400">
                <a:solidFill>
                  <a:schemeClr val="tx1">
                    <a:lumMod val="75000"/>
                    <a:lumOff val="25000"/>
                  </a:schemeClr>
                </a:solidFill>
                <a:latin charset="-122" panose="02010609060101010101" typeface="仿宋"/>
                <a:ea charset="-122" panose="02010609060101010101" typeface="仿宋"/>
                <a:sym typeface="+mn-ea"/>
              </a:rPr>
              <a:t>单击此处添加标题</a:t>
            </a:r>
          </a:p>
        </p:txBody>
      </p:sp>
      <p:sp>
        <p:nvSpPr>
          <p:cNvPr id="7" name="TextBox 32"/>
          <p:cNvSpPr txBox="1">
            <a:spLocks noChangeArrowheads="1"/>
          </p:cNvSpPr>
          <p:nvPr/>
        </p:nvSpPr>
        <p:spPr bwMode="auto">
          <a:xfrm>
            <a:off x="5375841" y="4911332"/>
            <a:ext cx="538480" cy="518160"/>
          </a:xfrm>
          <a:prstGeom prst="roundRect">
            <a:avLst/>
          </a:prstGeom>
          <a:solidFill>
            <a:srgbClr val="90A08D"/>
          </a:solidFill>
          <a:ln w="28575">
            <a:noFill/>
          </a:ln>
        </p:spPr>
        <p:txBody>
          <a:bodyPr wrap="non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eaLnBrk="1" hangingPunct="1"/>
            <a:r>
              <a:rPr altLang="zh-CN" b="1" lang="en-US" sz="2800">
                <a:solidFill>
                  <a:schemeClr val="bg1"/>
                </a:solidFill>
                <a:latin charset="-122" typeface="Yuanti SC"/>
                <a:ea charset="-122" typeface="Yuanti SC"/>
                <a:cs charset="-122" typeface="Yuanti SC"/>
              </a:rPr>
              <a:t>05</a:t>
            </a:r>
          </a:p>
        </p:txBody>
      </p:sp>
      <p:sp>
        <p:nvSpPr>
          <p:cNvPr id="8" name="文本框 7"/>
          <p:cNvSpPr txBox="1"/>
          <p:nvPr/>
        </p:nvSpPr>
        <p:spPr>
          <a:xfrm>
            <a:off x="2710180" y="2074545"/>
            <a:ext cx="1009015" cy="2560320"/>
          </a:xfrm>
          <a:prstGeom prst="rect">
            <a:avLst/>
          </a:prstGeom>
          <a:noFill/>
        </p:spPr>
        <p:txBody>
          <a:bodyPr rtlCol="0" wrap="square">
            <a:spAutoFit/>
          </a:bodyPr>
          <a:lstStyle/>
          <a:p>
            <a:pPr algn="ctr">
              <a:lnSpc>
                <a:spcPct val="150000"/>
              </a:lnSpc>
            </a:pPr>
            <a:r>
              <a:rPr altLang="en-US" lang="zh-CN" sz="5400">
                <a:solidFill>
                  <a:prstClr val="black"/>
                </a:solidFill>
                <a:latin charset="-122" panose="02010609060101010101" typeface="仿宋"/>
                <a:ea charset="-122" panose="02010609060101010101" typeface="仿宋"/>
              </a:rPr>
              <a:t>目录</a:t>
            </a:r>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2"/>
                                        </p:tgtEl>
                                        <p:attrNameLst>
                                          <p:attrName>style.visibility</p:attrName>
                                        </p:attrNameLst>
                                      </p:cBhvr>
                                      <p:to>
                                        <p:strVal val="visible"/>
                                      </p:to>
                                    </p:set>
                                    <p:animEffect filter="fade" transition="in">
                                      <p:cBhvr>
                                        <p:cTn dur="1000" id="7"/>
                                        <p:tgtEl>
                                          <p:spTgt spid="12"/>
                                        </p:tgtEl>
                                      </p:cBhvr>
                                    </p:animEffect>
                                    <p:anim calcmode="lin" valueType="num">
                                      <p:cBhvr>
                                        <p:cTn dur="1000" fill="hold" id="8"/>
                                        <p:tgtEl>
                                          <p:spTgt spid="12"/>
                                        </p:tgtEl>
                                        <p:attrNameLst>
                                          <p:attrName>ppt_x</p:attrName>
                                        </p:attrNameLst>
                                      </p:cBhvr>
                                      <p:tavLst>
                                        <p:tav tm="0">
                                          <p:val>
                                            <p:strVal val="#ppt_x"/>
                                          </p:val>
                                        </p:tav>
                                        <p:tav tm="100000">
                                          <p:val>
                                            <p:strVal val="#ppt_x"/>
                                          </p:val>
                                        </p:tav>
                                      </p:tavLst>
                                    </p:anim>
                                    <p:anim calcmode="lin" valueType="num">
                                      <p:cBhvr>
                                        <p:cTn dur="1000" fill="hold" id="9"/>
                                        <p:tgtEl>
                                          <p:spTgt spid="12"/>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8"/>
                                        </p:tgtEl>
                                        <p:attrNameLst>
                                          <p:attrName>style.visibility</p:attrName>
                                        </p:attrNameLst>
                                      </p:cBhvr>
                                      <p:to>
                                        <p:strVal val="visible"/>
                                      </p:to>
                                    </p:set>
                                    <p:animEffect filter="fade" transition="in">
                                      <p:cBhvr>
                                        <p:cTn dur="1000" id="12"/>
                                        <p:tgtEl>
                                          <p:spTgt spid="8"/>
                                        </p:tgtEl>
                                      </p:cBhvr>
                                    </p:animEffect>
                                    <p:anim calcmode="lin" valueType="num">
                                      <p:cBhvr>
                                        <p:cTn dur="1000" fill="hold" id="13"/>
                                        <p:tgtEl>
                                          <p:spTgt spid="8"/>
                                        </p:tgtEl>
                                        <p:attrNameLst>
                                          <p:attrName>ppt_x</p:attrName>
                                        </p:attrNameLst>
                                      </p:cBhvr>
                                      <p:tavLst>
                                        <p:tav tm="0">
                                          <p:val>
                                            <p:strVal val="#ppt_x"/>
                                          </p:val>
                                        </p:tav>
                                        <p:tav tm="100000">
                                          <p:val>
                                            <p:strVal val="#ppt_x"/>
                                          </p:val>
                                        </p:tav>
                                      </p:tavLst>
                                    </p:anim>
                                    <p:anim calcmode="lin" valueType="num">
                                      <p:cBhvr>
                                        <p:cTn dur="1000" fill="hold" id="14"/>
                                        <p:tgtEl>
                                          <p:spTgt spid="8"/>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grpId="0" id="16" nodeType="afterEffect" presetClass="entr" presetID="55" presetSubtype="0">
                                  <p:stCondLst>
                                    <p:cond delay="0"/>
                                  </p:stCondLst>
                                  <p:childTnLst>
                                    <p:set>
                                      <p:cBhvr>
                                        <p:cTn dur="1" fill="hold" id="17">
                                          <p:stCondLst>
                                            <p:cond delay="0"/>
                                          </p:stCondLst>
                                        </p:cTn>
                                        <p:tgtEl>
                                          <p:spTgt spid="11"/>
                                        </p:tgtEl>
                                        <p:attrNameLst>
                                          <p:attrName>style.visibility</p:attrName>
                                        </p:attrNameLst>
                                      </p:cBhvr>
                                      <p:to>
                                        <p:strVal val="visible"/>
                                      </p:to>
                                    </p:set>
                                    <p:anim calcmode="lin" valueType="num">
                                      <p:cBhvr>
                                        <p:cTn dur="1000" fill="hold" id="18"/>
                                        <p:tgtEl>
                                          <p:spTgt spid="11"/>
                                        </p:tgtEl>
                                        <p:attrNameLst>
                                          <p:attrName>ppt_w</p:attrName>
                                        </p:attrNameLst>
                                      </p:cBhvr>
                                      <p:tavLst>
                                        <p:tav tm="0">
                                          <p:val>
                                            <p:strVal val="#ppt_w*0.70"/>
                                          </p:val>
                                        </p:tav>
                                        <p:tav tm="100000">
                                          <p:val>
                                            <p:strVal val="#ppt_w"/>
                                          </p:val>
                                        </p:tav>
                                      </p:tavLst>
                                    </p:anim>
                                    <p:anim calcmode="lin" valueType="num">
                                      <p:cBhvr>
                                        <p:cTn dur="1000" fill="hold" id="19"/>
                                        <p:tgtEl>
                                          <p:spTgt spid="11"/>
                                        </p:tgtEl>
                                        <p:attrNameLst>
                                          <p:attrName>ppt_h</p:attrName>
                                        </p:attrNameLst>
                                      </p:cBhvr>
                                      <p:tavLst>
                                        <p:tav tm="0">
                                          <p:val>
                                            <p:strVal val="#ppt_h"/>
                                          </p:val>
                                        </p:tav>
                                        <p:tav tm="100000">
                                          <p:val>
                                            <p:strVal val="#ppt_h"/>
                                          </p:val>
                                        </p:tav>
                                      </p:tavLst>
                                    </p:anim>
                                    <p:animEffect filter="fade" transition="in">
                                      <p:cBhvr>
                                        <p:cTn dur="1000" id="20"/>
                                        <p:tgtEl>
                                          <p:spTgt spid="11"/>
                                        </p:tgtEl>
                                      </p:cBhvr>
                                    </p:animEffect>
                                  </p:childTnLst>
                                </p:cTn>
                              </p:par>
                              <p:par>
                                <p:cTn fill="hold" grpId="0" id="21" nodeType="withEffect" presetClass="entr" presetID="55" presetSubtype="0">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p:cTn dur="1000" fill="hold" id="23"/>
                                        <p:tgtEl>
                                          <p:spTgt spid="14"/>
                                        </p:tgtEl>
                                        <p:attrNameLst>
                                          <p:attrName>ppt_w</p:attrName>
                                        </p:attrNameLst>
                                      </p:cBhvr>
                                      <p:tavLst>
                                        <p:tav tm="0">
                                          <p:val>
                                            <p:strVal val="#ppt_w*0.70"/>
                                          </p:val>
                                        </p:tav>
                                        <p:tav tm="100000">
                                          <p:val>
                                            <p:strVal val="#ppt_w"/>
                                          </p:val>
                                        </p:tav>
                                      </p:tavLst>
                                    </p:anim>
                                    <p:anim calcmode="lin" valueType="num">
                                      <p:cBhvr>
                                        <p:cTn dur="1000" fill="hold" id="24"/>
                                        <p:tgtEl>
                                          <p:spTgt spid="14"/>
                                        </p:tgtEl>
                                        <p:attrNameLst>
                                          <p:attrName>ppt_h</p:attrName>
                                        </p:attrNameLst>
                                      </p:cBhvr>
                                      <p:tavLst>
                                        <p:tav tm="0">
                                          <p:val>
                                            <p:strVal val="#ppt_h"/>
                                          </p:val>
                                        </p:tav>
                                        <p:tav tm="100000">
                                          <p:val>
                                            <p:strVal val="#ppt_h"/>
                                          </p:val>
                                        </p:tav>
                                      </p:tavLst>
                                    </p:anim>
                                    <p:animEffect filter="fade" transition="in">
                                      <p:cBhvr>
                                        <p:cTn dur="1000" id="25"/>
                                        <p:tgtEl>
                                          <p:spTgt spid="14"/>
                                        </p:tgtEl>
                                      </p:cBhvr>
                                    </p:animEffect>
                                  </p:childTnLst>
                                </p:cTn>
                              </p:par>
                              <p:par>
                                <p:cTn fill="hold" grpId="0" id="26" nodeType="withEffect" presetClass="entr" presetID="55" presetSubtype="0">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p:cTn dur="1000" fill="hold" id="28"/>
                                        <p:tgtEl>
                                          <p:spTgt spid="15"/>
                                        </p:tgtEl>
                                        <p:attrNameLst>
                                          <p:attrName>ppt_w</p:attrName>
                                        </p:attrNameLst>
                                      </p:cBhvr>
                                      <p:tavLst>
                                        <p:tav tm="0">
                                          <p:val>
                                            <p:strVal val="#ppt_w*0.70"/>
                                          </p:val>
                                        </p:tav>
                                        <p:tav tm="100000">
                                          <p:val>
                                            <p:strVal val="#ppt_w"/>
                                          </p:val>
                                        </p:tav>
                                      </p:tavLst>
                                    </p:anim>
                                    <p:anim calcmode="lin" valueType="num">
                                      <p:cBhvr>
                                        <p:cTn dur="1000" fill="hold" id="29"/>
                                        <p:tgtEl>
                                          <p:spTgt spid="15"/>
                                        </p:tgtEl>
                                        <p:attrNameLst>
                                          <p:attrName>ppt_h</p:attrName>
                                        </p:attrNameLst>
                                      </p:cBhvr>
                                      <p:tavLst>
                                        <p:tav tm="0">
                                          <p:val>
                                            <p:strVal val="#ppt_h"/>
                                          </p:val>
                                        </p:tav>
                                        <p:tav tm="100000">
                                          <p:val>
                                            <p:strVal val="#ppt_h"/>
                                          </p:val>
                                        </p:tav>
                                      </p:tavLst>
                                    </p:anim>
                                    <p:animEffect filter="fade" transition="in">
                                      <p:cBhvr>
                                        <p:cTn dur="1000" id="30"/>
                                        <p:tgtEl>
                                          <p:spTgt spid="15"/>
                                        </p:tgtEl>
                                      </p:cBhvr>
                                    </p:animEffect>
                                  </p:childTnLst>
                                </p:cTn>
                              </p:par>
                              <p:par>
                                <p:cTn fill="hold" grpId="0" id="31" nodeType="withEffect" presetClass="entr" presetID="55" presetSubtype="0">
                                  <p:stCondLst>
                                    <p:cond delay="0"/>
                                  </p:stCondLst>
                                  <p:childTnLst>
                                    <p:set>
                                      <p:cBhvr>
                                        <p:cTn dur="1" fill="hold" id="32">
                                          <p:stCondLst>
                                            <p:cond delay="0"/>
                                          </p:stCondLst>
                                        </p:cTn>
                                        <p:tgtEl>
                                          <p:spTgt spid="16"/>
                                        </p:tgtEl>
                                        <p:attrNameLst>
                                          <p:attrName>style.visibility</p:attrName>
                                        </p:attrNameLst>
                                      </p:cBhvr>
                                      <p:to>
                                        <p:strVal val="visible"/>
                                      </p:to>
                                    </p:set>
                                    <p:anim calcmode="lin" valueType="num">
                                      <p:cBhvr>
                                        <p:cTn dur="1000" fill="hold" id="33"/>
                                        <p:tgtEl>
                                          <p:spTgt spid="16"/>
                                        </p:tgtEl>
                                        <p:attrNameLst>
                                          <p:attrName>ppt_w</p:attrName>
                                        </p:attrNameLst>
                                      </p:cBhvr>
                                      <p:tavLst>
                                        <p:tav tm="0">
                                          <p:val>
                                            <p:strVal val="#ppt_w*0.70"/>
                                          </p:val>
                                        </p:tav>
                                        <p:tav tm="100000">
                                          <p:val>
                                            <p:strVal val="#ppt_w"/>
                                          </p:val>
                                        </p:tav>
                                      </p:tavLst>
                                    </p:anim>
                                    <p:anim calcmode="lin" valueType="num">
                                      <p:cBhvr>
                                        <p:cTn dur="1000" fill="hold" id="34"/>
                                        <p:tgtEl>
                                          <p:spTgt spid="16"/>
                                        </p:tgtEl>
                                        <p:attrNameLst>
                                          <p:attrName>ppt_h</p:attrName>
                                        </p:attrNameLst>
                                      </p:cBhvr>
                                      <p:tavLst>
                                        <p:tav tm="0">
                                          <p:val>
                                            <p:strVal val="#ppt_h"/>
                                          </p:val>
                                        </p:tav>
                                        <p:tav tm="100000">
                                          <p:val>
                                            <p:strVal val="#ppt_h"/>
                                          </p:val>
                                        </p:tav>
                                      </p:tavLst>
                                    </p:anim>
                                    <p:animEffect filter="fade" transition="in">
                                      <p:cBhvr>
                                        <p:cTn dur="1000" id="35"/>
                                        <p:tgtEl>
                                          <p:spTgt spid="16"/>
                                        </p:tgtEl>
                                      </p:cBhvr>
                                    </p:animEffect>
                                  </p:childTnLst>
                                </p:cTn>
                              </p:par>
                              <p:par>
                                <p:cTn fill="hold" grpId="0" id="36" nodeType="withEffect" presetClass="entr" presetID="55" presetSubtype="0">
                                  <p:stCondLst>
                                    <p:cond delay="0"/>
                                  </p:stCondLst>
                                  <p:childTnLst>
                                    <p:set>
                                      <p:cBhvr>
                                        <p:cTn dur="1" fill="hold" id="37">
                                          <p:stCondLst>
                                            <p:cond delay="0"/>
                                          </p:stCondLst>
                                        </p:cTn>
                                        <p:tgtEl>
                                          <p:spTgt spid="17"/>
                                        </p:tgtEl>
                                        <p:attrNameLst>
                                          <p:attrName>style.visibility</p:attrName>
                                        </p:attrNameLst>
                                      </p:cBhvr>
                                      <p:to>
                                        <p:strVal val="visible"/>
                                      </p:to>
                                    </p:set>
                                    <p:anim calcmode="lin" valueType="num">
                                      <p:cBhvr>
                                        <p:cTn dur="1000" fill="hold" id="38"/>
                                        <p:tgtEl>
                                          <p:spTgt spid="17"/>
                                        </p:tgtEl>
                                        <p:attrNameLst>
                                          <p:attrName>ppt_w</p:attrName>
                                        </p:attrNameLst>
                                      </p:cBhvr>
                                      <p:tavLst>
                                        <p:tav tm="0">
                                          <p:val>
                                            <p:strVal val="#ppt_w*0.70"/>
                                          </p:val>
                                        </p:tav>
                                        <p:tav tm="100000">
                                          <p:val>
                                            <p:strVal val="#ppt_w"/>
                                          </p:val>
                                        </p:tav>
                                      </p:tavLst>
                                    </p:anim>
                                    <p:anim calcmode="lin" valueType="num">
                                      <p:cBhvr>
                                        <p:cTn dur="1000" fill="hold" id="39"/>
                                        <p:tgtEl>
                                          <p:spTgt spid="17"/>
                                        </p:tgtEl>
                                        <p:attrNameLst>
                                          <p:attrName>ppt_h</p:attrName>
                                        </p:attrNameLst>
                                      </p:cBhvr>
                                      <p:tavLst>
                                        <p:tav tm="0">
                                          <p:val>
                                            <p:strVal val="#ppt_h"/>
                                          </p:val>
                                        </p:tav>
                                        <p:tav tm="100000">
                                          <p:val>
                                            <p:strVal val="#ppt_h"/>
                                          </p:val>
                                        </p:tav>
                                      </p:tavLst>
                                    </p:anim>
                                    <p:animEffect filter="fade" transition="in">
                                      <p:cBhvr>
                                        <p:cTn dur="1000" id="40"/>
                                        <p:tgtEl>
                                          <p:spTgt spid="17"/>
                                        </p:tgtEl>
                                      </p:cBhvr>
                                    </p:animEffect>
                                  </p:childTnLst>
                                </p:cTn>
                              </p:par>
                              <p:par>
                                <p:cTn fill="hold" grpId="0" id="41" nodeType="withEffect" presetClass="entr" presetID="55" presetSubtype="0">
                                  <p:stCondLst>
                                    <p:cond delay="0"/>
                                  </p:stCondLst>
                                  <p:childTnLst>
                                    <p:set>
                                      <p:cBhvr>
                                        <p:cTn dur="1" fill="hold" id="42">
                                          <p:stCondLst>
                                            <p:cond delay="0"/>
                                          </p:stCondLst>
                                        </p:cTn>
                                        <p:tgtEl>
                                          <p:spTgt spid="18"/>
                                        </p:tgtEl>
                                        <p:attrNameLst>
                                          <p:attrName>style.visibility</p:attrName>
                                        </p:attrNameLst>
                                      </p:cBhvr>
                                      <p:to>
                                        <p:strVal val="visible"/>
                                      </p:to>
                                    </p:set>
                                    <p:anim calcmode="lin" valueType="num">
                                      <p:cBhvr>
                                        <p:cTn dur="1000" fill="hold" id="43"/>
                                        <p:tgtEl>
                                          <p:spTgt spid="18"/>
                                        </p:tgtEl>
                                        <p:attrNameLst>
                                          <p:attrName>ppt_w</p:attrName>
                                        </p:attrNameLst>
                                      </p:cBhvr>
                                      <p:tavLst>
                                        <p:tav tm="0">
                                          <p:val>
                                            <p:strVal val="#ppt_w*0.70"/>
                                          </p:val>
                                        </p:tav>
                                        <p:tav tm="100000">
                                          <p:val>
                                            <p:strVal val="#ppt_w"/>
                                          </p:val>
                                        </p:tav>
                                      </p:tavLst>
                                    </p:anim>
                                    <p:anim calcmode="lin" valueType="num">
                                      <p:cBhvr>
                                        <p:cTn dur="1000" fill="hold" id="44"/>
                                        <p:tgtEl>
                                          <p:spTgt spid="18"/>
                                        </p:tgtEl>
                                        <p:attrNameLst>
                                          <p:attrName>ppt_h</p:attrName>
                                        </p:attrNameLst>
                                      </p:cBhvr>
                                      <p:tavLst>
                                        <p:tav tm="0">
                                          <p:val>
                                            <p:strVal val="#ppt_h"/>
                                          </p:val>
                                        </p:tav>
                                        <p:tav tm="100000">
                                          <p:val>
                                            <p:strVal val="#ppt_h"/>
                                          </p:val>
                                        </p:tav>
                                      </p:tavLst>
                                    </p:anim>
                                    <p:animEffect filter="fade" transition="in">
                                      <p:cBhvr>
                                        <p:cTn dur="1000" id="45"/>
                                        <p:tgtEl>
                                          <p:spTgt spid="18"/>
                                        </p:tgtEl>
                                      </p:cBhvr>
                                    </p:animEffect>
                                  </p:childTnLst>
                                </p:cTn>
                              </p:par>
                              <p:par>
                                <p:cTn fill="hold" grpId="0" id="46" nodeType="withEffect" presetClass="entr" presetID="55" presetSubtype="0">
                                  <p:stCondLst>
                                    <p:cond delay="0"/>
                                  </p:stCondLst>
                                  <p:childTnLst>
                                    <p:set>
                                      <p:cBhvr>
                                        <p:cTn dur="1" fill="hold" id="47">
                                          <p:stCondLst>
                                            <p:cond delay="0"/>
                                          </p:stCondLst>
                                        </p:cTn>
                                        <p:tgtEl>
                                          <p:spTgt spid="19"/>
                                        </p:tgtEl>
                                        <p:attrNameLst>
                                          <p:attrName>style.visibility</p:attrName>
                                        </p:attrNameLst>
                                      </p:cBhvr>
                                      <p:to>
                                        <p:strVal val="visible"/>
                                      </p:to>
                                    </p:set>
                                    <p:anim calcmode="lin" valueType="num">
                                      <p:cBhvr>
                                        <p:cTn dur="1000" fill="hold" id="48"/>
                                        <p:tgtEl>
                                          <p:spTgt spid="19"/>
                                        </p:tgtEl>
                                        <p:attrNameLst>
                                          <p:attrName>ppt_w</p:attrName>
                                        </p:attrNameLst>
                                      </p:cBhvr>
                                      <p:tavLst>
                                        <p:tav tm="0">
                                          <p:val>
                                            <p:strVal val="#ppt_w*0.70"/>
                                          </p:val>
                                        </p:tav>
                                        <p:tav tm="100000">
                                          <p:val>
                                            <p:strVal val="#ppt_w"/>
                                          </p:val>
                                        </p:tav>
                                      </p:tavLst>
                                    </p:anim>
                                    <p:anim calcmode="lin" valueType="num">
                                      <p:cBhvr>
                                        <p:cTn dur="1000" fill="hold" id="49"/>
                                        <p:tgtEl>
                                          <p:spTgt spid="19"/>
                                        </p:tgtEl>
                                        <p:attrNameLst>
                                          <p:attrName>ppt_h</p:attrName>
                                        </p:attrNameLst>
                                      </p:cBhvr>
                                      <p:tavLst>
                                        <p:tav tm="0">
                                          <p:val>
                                            <p:strVal val="#ppt_h"/>
                                          </p:val>
                                        </p:tav>
                                        <p:tav tm="100000">
                                          <p:val>
                                            <p:strVal val="#ppt_h"/>
                                          </p:val>
                                        </p:tav>
                                      </p:tavLst>
                                    </p:anim>
                                    <p:animEffect filter="fade" transition="in">
                                      <p:cBhvr>
                                        <p:cTn dur="1000" id="50"/>
                                        <p:tgtEl>
                                          <p:spTgt spid="19"/>
                                        </p:tgtEl>
                                      </p:cBhvr>
                                    </p:animEffect>
                                  </p:childTnLst>
                                </p:cTn>
                              </p:par>
                              <p:par>
                                <p:cTn fill="hold" grpId="0" id="51" nodeType="withEffect" presetClass="entr" presetID="55" presetSubtype="0">
                                  <p:stCondLst>
                                    <p:cond delay="0"/>
                                  </p:stCondLst>
                                  <p:childTnLst>
                                    <p:set>
                                      <p:cBhvr>
                                        <p:cTn dur="1" fill="hold" id="52">
                                          <p:stCondLst>
                                            <p:cond delay="0"/>
                                          </p:stCondLst>
                                        </p:cTn>
                                        <p:tgtEl>
                                          <p:spTgt spid="20"/>
                                        </p:tgtEl>
                                        <p:attrNameLst>
                                          <p:attrName>style.visibility</p:attrName>
                                        </p:attrNameLst>
                                      </p:cBhvr>
                                      <p:to>
                                        <p:strVal val="visible"/>
                                      </p:to>
                                    </p:set>
                                    <p:anim calcmode="lin" valueType="num">
                                      <p:cBhvr>
                                        <p:cTn dur="1000" fill="hold" id="53"/>
                                        <p:tgtEl>
                                          <p:spTgt spid="20"/>
                                        </p:tgtEl>
                                        <p:attrNameLst>
                                          <p:attrName>ppt_w</p:attrName>
                                        </p:attrNameLst>
                                      </p:cBhvr>
                                      <p:tavLst>
                                        <p:tav tm="0">
                                          <p:val>
                                            <p:strVal val="#ppt_w*0.70"/>
                                          </p:val>
                                        </p:tav>
                                        <p:tav tm="100000">
                                          <p:val>
                                            <p:strVal val="#ppt_w"/>
                                          </p:val>
                                        </p:tav>
                                      </p:tavLst>
                                    </p:anim>
                                    <p:anim calcmode="lin" valueType="num">
                                      <p:cBhvr>
                                        <p:cTn dur="1000" fill="hold" id="54"/>
                                        <p:tgtEl>
                                          <p:spTgt spid="20"/>
                                        </p:tgtEl>
                                        <p:attrNameLst>
                                          <p:attrName>ppt_h</p:attrName>
                                        </p:attrNameLst>
                                      </p:cBhvr>
                                      <p:tavLst>
                                        <p:tav tm="0">
                                          <p:val>
                                            <p:strVal val="#ppt_h"/>
                                          </p:val>
                                        </p:tav>
                                        <p:tav tm="100000">
                                          <p:val>
                                            <p:strVal val="#ppt_h"/>
                                          </p:val>
                                        </p:tav>
                                      </p:tavLst>
                                    </p:anim>
                                    <p:animEffect filter="fade" transition="in">
                                      <p:cBhvr>
                                        <p:cTn dur="1000" id="55"/>
                                        <p:tgtEl>
                                          <p:spTgt spid="20"/>
                                        </p:tgtEl>
                                      </p:cBhvr>
                                    </p:animEffect>
                                  </p:childTnLst>
                                </p:cTn>
                              </p:par>
                              <p:par>
                                <p:cTn fill="hold" grpId="0" id="56" nodeType="withEffect" presetClass="entr" presetID="55" presetSubtype="0">
                                  <p:stCondLst>
                                    <p:cond delay="0"/>
                                  </p:stCondLst>
                                  <p:childTnLst>
                                    <p:set>
                                      <p:cBhvr>
                                        <p:cTn dur="1" fill="hold" id="57">
                                          <p:stCondLst>
                                            <p:cond delay="0"/>
                                          </p:stCondLst>
                                        </p:cTn>
                                        <p:tgtEl>
                                          <p:spTgt spid="5"/>
                                        </p:tgtEl>
                                        <p:attrNameLst>
                                          <p:attrName>style.visibility</p:attrName>
                                        </p:attrNameLst>
                                      </p:cBhvr>
                                      <p:to>
                                        <p:strVal val="visible"/>
                                      </p:to>
                                    </p:set>
                                    <p:anim calcmode="lin" valueType="num">
                                      <p:cBhvr>
                                        <p:cTn dur="1000" fill="hold" id="58"/>
                                        <p:tgtEl>
                                          <p:spTgt spid="5"/>
                                        </p:tgtEl>
                                        <p:attrNameLst>
                                          <p:attrName>ppt_w</p:attrName>
                                        </p:attrNameLst>
                                      </p:cBhvr>
                                      <p:tavLst>
                                        <p:tav tm="0">
                                          <p:val>
                                            <p:strVal val="#ppt_w*0.70"/>
                                          </p:val>
                                        </p:tav>
                                        <p:tav tm="100000">
                                          <p:val>
                                            <p:strVal val="#ppt_w"/>
                                          </p:val>
                                        </p:tav>
                                      </p:tavLst>
                                    </p:anim>
                                    <p:anim calcmode="lin" valueType="num">
                                      <p:cBhvr>
                                        <p:cTn dur="1000" fill="hold" id="59"/>
                                        <p:tgtEl>
                                          <p:spTgt spid="5"/>
                                        </p:tgtEl>
                                        <p:attrNameLst>
                                          <p:attrName>ppt_h</p:attrName>
                                        </p:attrNameLst>
                                      </p:cBhvr>
                                      <p:tavLst>
                                        <p:tav tm="0">
                                          <p:val>
                                            <p:strVal val="#ppt_h"/>
                                          </p:val>
                                        </p:tav>
                                        <p:tav tm="100000">
                                          <p:val>
                                            <p:strVal val="#ppt_h"/>
                                          </p:val>
                                        </p:tav>
                                      </p:tavLst>
                                    </p:anim>
                                    <p:animEffect filter="fade" transition="in">
                                      <p:cBhvr>
                                        <p:cTn dur="1000" id="60"/>
                                        <p:tgtEl>
                                          <p:spTgt spid="5"/>
                                        </p:tgtEl>
                                      </p:cBhvr>
                                    </p:animEffect>
                                  </p:childTnLst>
                                </p:cTn>
                              </p:par>
                              <p:par>
                                <p:cTn fill="hold" grpId="0" id="61" nodeType="withEffect" presetClass="entr" presetID="55" presetSubtype="0">
                                  <p:stCondLst>
                                    <p:cond delay="0"/>
                                  </p:stCondLst>
                                  <p:childTnLst>
                                    <p:set>
                                      <p:cBhvr>
                                        <p:cTn dur="1" fill="hold" id="62">
                                          <p:stCondLst>
                                            <p:cond delay="0"/>
                                          </p:stCondLst>
                                        </p:cTn>
                                        <p:tgtEl>
                                          <p:spTgt spid="7"/>
                                        </p:tgtEl>
                                        <p:attrNameLst>
                                          <p:attrName>style.visibility</p:attrName>
                                        </p:attrNameLst>
                                      </p:cBhvr>
                                      <p:to>
                                        <p:strVal val="visible"/>
                                      </p:to>
                                    </p:set>
                                    <p:anim calcmode="lin" valueType="num">
                                      <p:cBhvr>
                                        <p:cTn dur="1000" fill="hold" id="63"/>
                                        <p:tgtEl>
                                          <p:spTgt spid="7"/>
                                        </p:tgtEl>
                                        <p:attrNameLst>
                                          <p:attrName>ppt_w</p:attrName>
                                        </p:attrNameLst>
                                      </p:cBhvr>
                                      <p:tavLst>
                                        <p:tav tm="0">
                                          <p:val>
                                            <p:strVal val="#ppt_w*0.70"/>
                                          </p:val>
                                        </p:tav>
                                        <p:tav tm="100000">
                                          <p:val>
                                            <p:strVal val="#ppt_w"/>
                                          </p:val>
                                        </p:tav>
                                      </p:tavLst>
                                    </p:anim>
                                    <p:anim calcmode="lin" valueType="num">
                                      <p:cBhvr>
                                        <p:cTn dur="1000" fill="hold" id="64"/>
                                        <p:tgtEl>
                                          <p:spTgt spid="7"/>
                                        </p:tgtEl>
                                        <p:attrNameLst>
                                          <p:attrName>ppt_h</p:attrName>
                                        </p:attrNameLst>
                                      </p:cBhvr>
                                      <p:tavLst>
                                        <p:tav tm="0">
                                          <p:val>
                                            <p:strVal val="#ppt_h"/>
                                          </p:val>
                                        </p:tav>
                                        <p:tav tm="100000">
                                          <p:val>
                                            <p:strVal val="#ppt_h"/>
                                          </p:val>
                                        </p:tav>
                                      </p:tavLst>
                                    </p:anim>
                                    <p:animEffect filter="fade" transition="in">
                                      <p:cBhvr>
                                        <p:cTn dur="1000" id="65"/>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4"/>
      <p:bldP grpId="0" spid="15"/>
      <p:bldP grpId="0" spid="16"/>
      <p:bldP grpId="0" spid="17"/>
      <p:bldP grpId="0" spid="18"/>
      <p:bldP grpId="0" spid="19"/>
      <p:bldP grpId="0" spid="20"/>
      <p:bldP grpId="0" spid="5"/>
      <p:bldP grpId="0" spid="7"/>
      <p:bldP grpId="0" spid="8"/>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0" name="Bent Arrow 6"/>
          <p:cNvSpPr/>
          <p:nvPr/>
        </p:nvSpPr>
        <p:spPr>
          <a:xfrm>
            <a:off x="1064986" y="2047216"/>
            <a:ext cx="7225947" cy="3993146"/>
          </a:xfrm>
          <a:prstGeom prst="bentArrow">
            <a:avLst>
              <a:gd fmla="val 11604" name="adj1"/>
              <a:gd fmla="val 11343" name="adj2"/>
              <a:gd fmla="val 16368" name="adj3"/>
              <a:gd fmla="val 28890" name="adj4"/>
            </a:avLst>
          </a:prstGeom>
          <a:solidFill>
            <a:srgbClr val="C0C9BE"/>
          </a:solidFill>
          <a:ln>
            <a:noFill/>
          </a:ln>
          <a:effectLst>
            <a:outerShdw algn="ctr" dir="5400000" dist="38100"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solidFill>
                <a:schemeClr val="tx1">
                  <a:lumMod val="75000"/>
                  <a:lumOff val="25000"/>
                </a:schemeClr>
              </a:solidFill>
            </a:endParaRPr>
          </a:p>
        </p:txBody>
      </p:sp>
      <p:sp>
        <p:nvSpPr>
          <p:cNvPr id="2" name="Bent Arrow 7"/>
          <p:cNvSpPr/>
          <p:nvPr/>
        </p:nvSpPr>
        <p:spPr>
          <a:xfrm>
            <a:off x="1627002" y="2988778"/>
            <a:ext cx="5766161" cy="3051583"/>
          </a:xfrm>
          <a:prstGeom prst="bentArrow">
            <a:avLst>
              <a:gd fmla="val 14971" name="adj1"/>
              <a:gd fmla="val 14123" name="adj2"/>
              <a:gd fmla="val 19508" name="adj3"/>
              <a:gd fmla="val 36697" name="adj4"/>
            </a:avLst>
          </a:prstGeom>
          <a:solidFill>
            <a:srgbClr val="90A08D"/>
          </a:solidFill>
          <a:ln>
            <a:noFill/>
          </a:ln>
          <a:effectLst>
            <a:outerShdw algn="ctr" dir="5400000" dist="38100"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solidFill>
                <a:schemeClr val="tx1">
                  <a:lumMod val="75000"/>
                  <a:lumOff val="25000"/>
                </a:schemeClr>
              </a:solidFill>
            </a:endParaRPr>
          </a:p>
        </p:txBody>
      </p:sp>
      <p:sp>
        <p:nvSpPr>
          <p:cNvPr id="3" name="Bent Arrow 8"/>
          <p:cNvSpPr/>
          <p:nvPr/>
        </p:nvSpPr>
        <p:spPr>
          <a:xfrm>
            <a:off x="2714545" y="4843343"/>
            <a:ext cx="2620319" cy="1197653"/>
          </a:xfrm>
          <a:prstGeom prst="bentArrow">
            <a:avLst>
              <a:gd fmla="val 38174" name="adj1"/>
              <a:gd fmla="val 37864" name="adj2"/>
              <a:gd fmla="val 43466" name="adj3"/>
              <a:gd fmla="val 51758" name="adj4"/>
            </a:avLst>
          </a:prstGeom>
          <a:solidFill>
            <a:srgbClr val="90A08D"/>
          </a:solidFill>
          <a:ln>
            <a:noFill/>
          </a:ln>
          <a:effectLst>
            <a:outerShdw algn="ctr" dir="5400000" dist="38100"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solidFill>
                <a:schemeClr val="tx1">
                  <a:lumMod val="75000"/>
                  <a:lumOff val="25000"/>
                </a:schemeClr>
              </a:solidFill>
            </a:endParaRPr>
          </a:p>
        </p:txBody>
      </p:sp>
      <p:sp>
        <p:nvSpPr>
          <p:cNvPr id="13" name="Bent Arrow 9"/>
          <p:cNvSpPr/>
          <p:nvPr/>
        </p:nvSpPr>
        <p:spPr>
          <a:xfrm>
            <a:off x="2174424" y="3981433"/>
            <a:ext cx="4204187" cy="2058927"/>
          </a:xfrm>
          <a:prstGeom prst="bentArrow">
            <a:avLst>
              <a:gd fmla="val 22380" name="adj1"/>
              <a:gd fmla="val 19457" name="adj2"/>
              <a:gd fmla="val 28232" name="adj3"/>
              <a:gd fmla="val 45359" name="adj4"/>
            </a:avLst>
          </a:prstGeom>
          <a:solidFill>
            <a:srgbClr val="C0C9BE"/>
          </a:solidFill>
          <a:ln>
            <a:noFill/>
          </a:ln>
          <a:effectLst>
            <a:outerShdw algn="ctr" dir="5400000" dist="38100" rotWithShape="0">
              <a:srgbClr val="000000">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lang="en-US">
              <a:solidFill>
                <a:schemeClr val="tx1">
                  <a:lumMod val="75000"/>
                  <a:lumOff val="25000"/>
                </a:schemeClr>
              </a:solidFill>
            </a:endParaRPr>
          </a:p>
        </p:txBody>
      </p:sp>
      <p:sp>
        <p:nvSpPr>
          <p:cNvPr id="14" name="Rectangle 15"/>
          <p:cNvSpPr/>
          <p:nvPr/>
        </p:nvSpPr>
        <p:spPr>
          <a:xfrm>
            <a:off x="5082255" y="2277104"/>
            <a:ext cx="2598421" cy="342900"/>
          </a:xfrm>
          <a:prstGeom prst="rect">
            <a:avLst/>
          </a:prstGeom>
        </p:spPr>
        <p:txBody>
          <a:bodyPr bIns="34290" lIns="68580" rIns="68580" tIns="34290" wrap="square">
            <a:spAutoFit/>
          </a:bodyPr>
          <a:lstStyle/>
          <a:p>
            <a:pPr algn="r"/>
            <a:r>
              <a:rPr b="1" lang="en-US">
                <a:solidFill>
                  <a:schemeClr val="bg1"/>
                </a:solidFill>
              </a:rPr>
              <a:t>Step 01</a:t>
            </a:r>
          </a:p>
        </p:txBody>
      </p:sp>
      <p:sp>
        <p:nvSpPr>
          <p:cNvPr id="15" name="Rectangle 16"/>
          <p:cNvSpPr/>
          <p:nvPr/>
        </p:nvSpPr>
        <p:spPr>
          <a:xfrm>
            <a:off x="4200110" y="3205366"/>
            <a:ext cx="2598421" cy="342900"/>
          </a:xfrm>
          <a:prstGeom prst="rect">
            <a:avLst/>
          </a:prstGeom>
          <a:solidFill>
            <a:srgbClr val="90A08D"/>
          </a:solidFill>
        </p:spPr>
        <p:txBody>
          <a:bodyPr bIns="34290" lIns="68580" rIns="68580" tIns="34290" wrap="square">
            <a:spAutoFit/>
          </a:bodyPr>
          <a:lstStyle/>
          <a:p>
            <a:pPr algn="r"/>
            <a:r>
              <a:rPr b="1" lang="en-US">
                <a:solidFill>
                  <a:schemeClr val="bg1"/>
                </a:solidFill>
              </a:rPr>
              <a:t>Step 02</a:t>
            </a:r>
          </a:p>
        </p:txBody>
      </p:sp>
      <p:sp>
        <p:nvSpPr>
          <p:cNvPr id="16" name="Rectangle 17"/>
          <p:cNvSpPr/>
          <p:nvPr/>
        </p:nvSpPr>
        <p:spPr>
          <a:xfrm>
            <a:off x="3210871" y="4169710"/>
            <a:ext cx="2598421" cy="342900"/>
          </a:xfrm>
          <a:prstGeom prst="rect">
            <a:avLst/>
          </a:prstGeom>
          <a:solidFill>
            <a:srgbClr val="C0C9BE"/>
          </a:solidFill>
        </p:spPr>
        <p:txBody>
          <a:bodyPr bIns="34290" lIns="68580" rIns="68580" tIns="34290" wrap="square">
            <a:spAutoFit/>
          </a:bodyPr>
          <a:lstStyle/>
          <a:p>
            <a:pPr algn="r"/>
            <a:r>
              <a:rPr b="1" lang="en-US">
                <a:solidFill>
                  <a:schemeClr val="bg1"/>
                </a:solidFill>
              </a:rPr>
              <a:t>Step 03</a:t>
            </a:r>
          </a:p>
        </p:txBody>
      </p:sp>
      <p:sp>
        <p:nvSpPr>
          <p:cNvPr id="8" name="Rectangle 18"/>
          <p:cNvSpPr/>
          <p:nvPr/>
        </p:nvSpPr>
        <p:spPr>
          <a:xfrm>
            <a:off x="2265659" y="5100274"/>
            <a:ext cx="2598421" cy="342900"/>
          </a:xfrm>
          <a:prstGeom prst="rect">
            <a:avLst/>
          </a:prstGeom>
        </p:spPr>
        <p:txBody>
          <a:bodyPr bIns="34290" lIns="68580" rIns="68580" tIns="34290" wrap="square">
            <a:spAutoFit/>
          </a:bodyPr>
          <a:lstStyle/>
          <a:p>
            <a:pPr algn="r"/>
            <a:r>
              <a:rPr b="1" lang="en-US">
                <a:solidFill>
                  <a:schemeClr val="bg1"/>
                </a:solidFill>
              </a:rPr>
              <a:t>Step 04</a:t>
            </a:r>
          </a:p>
        </p:txBody>
      </p:sp>
      <p:sp>
        <p:nvSpPr>
          <p:cNvPr id="18" name="文本框 17"/>
          <p:cNvSpPr txBox="1"/>
          <p:nvPr/>
        </p:nvSpPr>
        <p:spPr>
          <a:xfrm>
            <a:off x="8393597" y="2482632"/>
            <a:ext cx="3145983" cy="548640"/>
          </a:xfrm>
          <a:prstGeom prst="rect">
            <a:avLst/>
          </a:prstGeom>
          <a:noFill/>
        </p:spPr>
        <p:txBody>
          <a:bodyPr rtlCol="0"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19" name="文本框 18"/>
          <p:cNvSpPr txBox="1"/>
          <p:nvPr/>
        </p:nvSpPr>
        <p:spPr>
          <a:xfrm>
            <a:off x="8393599" y="2217360"/>
            <a:ext cx="2374316"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10609060101010101" typeface="仿宋"/>
                <a:ea charset="-122" panose="02010609060101010101" typeface="仿宋"/>
              </a:rPr>
              <a:t>添加标题</a:t>
            </a:r>
          </a:p>
        </p:txBody>
      </p:sp>
      <p:sp>
        <p:nvSpPr>
          <p:cNvPr id="20" name="文本框 19"/>
          <p:cNvSpPr txBox="1"/>
          <p:nvPr/>
        </p:nvSpPr>
        <p:spPr>
          <a:xfrm>
            <a:off x="7511452" y="3497476"/>
            <a:ext cx="3145983" cy="548640"/>
          </a:xfrm>
          <a:prstGeom prst="rect">
            <a:avLst/>
          </a:prstGeom>
          <a:noFill/>
        </p:spPr>
        <p:txBody>
          <a:bodyPr rtlCol="0"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21" name="文本框 20"/>
          <p:cNvSpPr txBox="1"/>
          <p:nvPr/>
        </p:nvSpPr>
        <p:spPr>
          <a:xfrm>
            <a:off x="7511455" y="3232204"/>
            <a:ext cx="2374316"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10609060101010101" typeface="仿宋"/>
                <a:ea charset="-122" panose="02010609060101010101" typeface="仿宋"/>
              </a:rPr>
              <a:t>添加标题</a:t>
            </a:r>
          </a:p>
        </p:txBody>
      </p:sp>
      <p:sp>
        <p:nvSpPr>
          <p:cNvPr id="22" name="文本框 21"/>
          <p:cNvSpPr txBox="1"/>
          <p:nvPr/>
        </p:nvSpPr>
        <p:spPr>
          <a:xfrm>
            <a:off x="6541498" y="4439184"/>
            <a:ext cx="3145983" cy="548640"/>
          </a:xfrm>
          <a:prstGeom prst="rect">
            <a:avLst/>
          </a:prstGeom>
          <a:noFill/>
        </p:spPr>
        <p:txBody>
          <a:bodyPr rtlCol="0"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23" name="文本框 22"/>
          <p:cNvSpPr txBox="1"/>
          <p:nvPr/>
        </p:nvSpPr>
        <p:spPr>
          <a:xfrm>
            <a:off x="6541500" y="4173912"/>
            <a:ext cx="2374316"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10609060101010101" typeface="仿宋"/>
                <a:ea charset="-122" panose="02010609060101010101" typeface="仿宋"/>
              </a:rPr>
              <a:t>添加标题</a:t>
            </a:r>
          </a:p>
        </p:txBody>
      </p:sp>
      <p:sp>
        <p:nvSpPr>
          <p:cNvPr id="24" name="文本框 23"/>
          <p:cNvSpPr txBox="1"/>
          <p:nvPr/>
        </p:nvSpPr>
        <p:spPr>
          <a:xfrm>
            <a:off x="5508628" y="5341965"/>
            <a:ext cx="3145983" cy="548640"/>
          </a:xfrm>
          <a:prstGeom prst="rect">
            <a:avLst/>
          </a:prstGeom>
          <a:noFill/>
        </p:spPr>
        <p:txBody>
          <a:bodyPr rtlCol="0"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25" name="文本框 24"/>
          <p:cNvSpPr txBox="1"/>
          <p:nvPr/>
        </p:nvSpPr>
        <p:spPr>
          <a:xfrm>
            <a:off x="5508629" y="5076693"/>
            <a:ext cx="2374316" cy="335280"/>
          </a:xfrm>
          <a:prstGeom prst="rect">
            <a:avLst/>
          </a:prstGeom>
          <a:noFill/>
        </p:spPr>
        <p:txBody>
          <a:bodyPr rtlCol="0" wrap="square">
            <a:spAutoFit/>
          </a:bodyPr>
          <a:lstStyle/>
          <a:p>
            <a:r>
              <a:rPr altLang="en-US" b="1" lang="zh-CN" sz="1600">
                <a:solidFill>
                  <a:schemeClr val="tx1">
                    <a:lumMod val="75000"/>
                    <a:lumOff val="25000"/>
                  </a:schemeClr>
                </a:solidFill>
                <a:latin charset="-122" panose="02010609060101010101" typeface="仿宋"/>
                <a:ea charset="-122" panose="02010609060101010101" typeface="仿宋"/>
              </a:rPr>
              <a:t>添加标题</a:t>
            </a:r>
          </a:p>
        </p:txBody>
      </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5" presetSubtype="0">
                                  <p:stCondLst>
                                    <p:cond delay="0"/>
                                  </p:stCondLst>
                                  <p:childTnLst>
                                    <p:set>
                                      <p:cBhvr>
                                        <p:cTn dur="1" fill="hold" id="6">
                                          <p:stCondLst>
                                            <p:cond delay="0"/>
                                          </p:stCondLst>
                                        </p:cTn>
                                        <p:tgtEl>
                                          <p:spTgt spid="10"/>
                                        </p:tgtEl>
                                        <p:attrNameLst>
                                          <p:attrName>style.visibility</p:attrName>
                                        </p:attrNameLst>
                                      </p:cBhvr>
                                      <p:to>
                                        <p:strVal val="visible"/>
                                      </p:to>
                                    </p:set>
                                    <p:anim calcmode="lin" valueType="num">
                                      <p:cBhvr>
                                        <p:cTn dur="1000" fill="hold" id="7"/>
                                        <p:tgtEl>
                                          <p:spTgt spid="10"/>
                                        </p:tgtEl>
                                        <p:attrNameLst>
                                          <p:attrName>ppt_w</p:attrName>
                                        </p:attrNameLst>
                                      </p:cBhvr>
                                      <p:tavLst>
                                        <p:tav tm="0">
                                          <p:val>
                                            <p:strVal val="#ppt_w*0.70"/>
                                          </p:val>
                                        </p:tav>
                                        <p:tav tm="100000">
                                          <p:val>
                                            <p:strVal val="#ppt_w"/>
                                          </p:val>
                                        </p:tav>
                                      </p:tavLst>
                                    </p:anim>
                                    <p:anim calcmode="lin" valueType="num">
                                      <p:cBhvr>
                                        <p:cTn dur="1000" fill="hold" id="8"/>
                                        <p:tgtEl>
                                          <p:spTgt spid="10"/>
                                        </p:tgtEl>
                                        <p:attrNameLst>
                                          <p:attrName>ppt_h</p:attrName>
                                        </p:attrNameLst>
                                      </p:cBhvr>
                                      <p:tavLst>
                                        <p:tav tm="0">
                                          <p:val>
                                            <p:strVal val="#ppt_h"/>
                                          </p:val>
                                        </p:tav>
                                        <p:tav tm="100000">
                                          <p:val>
                                            <p:strVal val="#ppt_h"/>
                                          </p:val>
                                        </p:tav>
                                      </p:tavLst>
                                    </p:anim>
                                    <p:animEffect filter="fade" transition="in">
                                      <p:cBhvr>
                                        <p:cTn dur="1000" id="9"/>
                                        <p:tgtEl>
                                          <p:spTgt spid="10"/>
                                        </p:tgtEl>
                                      </p:cBhvr>
                                    </p:animEffect>
                                  </p:childTnLst>
                                </p:cTn>
                              </p:par>
                              <p:par>
                                <p:cTn fill="hold" grpId="0" id="10" nodeType="withEffect" presetClass="entr" presetID="55" presetSubtype="0">
                                  <p:stCondLst>
                                    <p:cond delay="0"/>
                                  </p:stCondLst>
                                  <p:childTnLst>
                                    <p:set>
                                      <p:cBhvr>
                                        <p:cTn dur="1" fill="hold" id="11">
                                          <p:stCondLst>
                                            <p:cond delay="0"/>
                                          </p:stCondLst>
                                        </p:cTn>
                                        <p:tgtEl>
                                          <p:spTgt spid="2"/>
                                        </p:tgtEl>
                                        <p:attrNameLst>
                                          <p:attrName>style.visibility</p:attrName>
                                        </p:attrNameLst>
                                      </p:cBhvr>
                                      <p:to>
                                        <p:strVal val="visible"/>
                                      </p:to>
                                    </p:set>
                                    <p:anim calcmode="lin" valueType="num">
                                      <p:cBhvr>
                                        <p:cTn dur="1000" fill="hold" id="12"/>
                                        <p:tgtEl>
                                          <p:spTgt spid="2"/>
                                        </p:tgtEl>
                                        <p:attrNameLst>
                                          <p:attrName>ppt_w</p:attrName>
                                        </p:attrNameLst>
                                      </p:cBhvr>
                                      <p:tavLst>
                                        <p:tav tm="0">
                                          <p:val>
                                            <p:strVal val="#ppt_w*0.70"/>
                                          </p:val>
                                        </p:tav>
                                        <p:tav tm="100000">
                                          <p:val>
                                            <p:strVal val="#ppt_w"/>
                                          </p:val>
                                        </p:tav>
                                      </p:tavLst>
                                    </p:anim>
                                    <p:anim calcmode="lin" valueType="num">
                                      <p:cBhvr>
                                        <p:cTn dur="1000" fill="hold" id="13"/>
                                        <p:tgtEl>
                                          <p:spTgt spid="2"/>
                                        </p:tgtEl>
                                        <p:attrNameLst>
                                          <p:attrName>ppt_h</p:attrName>
                                        </p:attrNameLst>
                                      </p:cBhvr>
                                      <p:tavLst>
                                        <p:tav tm="0">
                                          <p:val>
                                            <p:strVal val="#ppt_h"/>
                                          </p:val>
                                        </p:tav>
                                        <p:tav tm="100000">
                                          <p:val>
                                            <p:strVal val="#ppt_h"/>
                                          </p:val>
                                        </p:tav>
                                      </p:tavLst>
                                    </p:anim>
                                    <p:animEffect filter="fade" transition="in">
                                      <p:cBhvr>
                                        <p:cTn dur="1000" id="14"/>
                                        <p:tgtEl>
                                          <p:spTgt spid="2"/>
                                        </p:tgtEl>
                                      </p:cBhvr>
                                    </p:animEffect>
                                  </p:childTnLst>
                                </p:cTn>
                              </p:par>
                              <p:par>
                                <p:cTn fill="hold" grpId="0" id="15" nodeType="withEffect" presetClass="entr" presetID="55" presetSubtype="0">
                                  <p:stCondLst>
                                    <p:cond delay="0"/>
                                  </p:stCondLst>
                                  <p:childTnLst>
                                    <p:set>
                                      <p:cBhvr>
                                        <p:cTn dur="1" fill="hold" id="16">
                                          <p:stCondLst>
                                            <p:cond delay="0"/>
                                          </p:stCondLst>
                                        </p:cTn>
                                        <p:tgtEl>
                                          <p:spTgt spid="3"/>
                                        </p:tgtEl>
                                        <p:attrNameLst>
                                          <p:attrName>style.visibility</p:attrName>
                                        </p:attrNameLst>
                                      </p:cBhvr>
                                      <p:to>
                                        <p:strVal val="visible"/>
                                      </p:to>
                                    </p:set>
                                    <p:anim calcmode="lin" valueType="num">
                                      <p:cBhvr>
                                        <p:cTn dur="1000" fill="hold" id="17"/>
                                        <p:tgtEl>
                                          <p:spTgt spid="3"/>
                                        </p:tgtEl>
                                        <p:attrNameLst>
                                          <p:attrName>ppt_w</p:attrName>
                                        </p:attrNameLst>
                                      </p:cBhvr>
                                      <p:tavLst>
                                        <p:tav tm="0">
                                          <p:val>
                                            <p:strVal val="#ppt_w*0.70"/>
                                          </p:val>
                                        </p:tav>
                                        <p:tav tm="100000">
                                          <p:val>
                                            <p:strVal val="#ppt_w"/>
                                          </p:val>
                                        </p:tav>
                                      </p:tavLst>
                                    </p:anim>
                                    <p:anim calcmode="lin" valueType="num">
                                      <p:cBhvr>
                                        <p:cTn dur="1000" fill="hold" id="18"/>
                                        <p:tgtEl>
                                          <p:spTgt spid="3"/>
                                        </p:tgtEl>
                                        <p:attrNameLst>
                                          <p:attrName>ppt_h</p:attrName>
                                        </p:attrNameLst>
                                      </p:cBhvr>
                                      <p:tavLst>
                                        <p:tav tm="0">
                                          <p:val>
                                            <p:strVal val="#ppt_h"/>
                                          </p:val>
                                        </p:tav>
                                        <p:tav tm="100000">
                                          <p:val>
                                            <p:strVal val="#ppt_h"/>
                                          </p:val>
                                        </p:tav>
                                      </p:tavLst>
                                    </p:anim>
                                    <p:animEffect filter="fade" transition="in">
                                      <p:cBhvr>
                                        <p:cTn dur="1000" id="19"/>
                                        <p:tgtEl>
                                          <p:spTgt spid="3"/>
                                        </p:tgtEl>
                                      </p:cBhvr>
                                    </p:animEffect>
                                  </p:childTnLst>
                                </p:cTn>
                              </p:par>
                              <p:par>
                                <p:cTn fill="hold" grpId="0" id="20" nodeType="withEffect" presetClass="entr" presetID="55" presetSubtype="0">
                                  <p:stCondLst>
                                    <p:cond delay="0"/>
                                  </p:stCondLst>
                                  <p:childTnLst>
                                    <p:set>
                                      <p:cBhvr>
                                        <p:cTn dur="1" fill="hold" id="21">
                                          <p:stCondLst>
                                            <p:cond delay="0"/>
                                          </p:stCondLst>
                                        </p:cTn>
                                        <p:tgtEl>
                                          <p:spTgt spid="13"/>
                                        </p:tgtEl>
                                        <p:attrNameLst>
                                          <p:attrName>style.visibility</p:attrName>
                                        </p:attrNameLst>
                                      </p:cBhvr>
                                      <p:to>
                                        <p:strVal val="visible"/>
                                      </p:to>
                                    </p:set>
                                    <p:anim calcmode="lin" valueType="num">
                                      <p:cBhvr>
                                        <p:cTn dur="1000" fill="hold" id="22"/>
                                        <p:tgtEl>
                                          <p:spTgt spid="13"/>
                                        </p:tgtEl>
                                        <p:attrNameLst>
                                          <p:attrName>ppt_w</p:attrName>
                                        </p:attrNameLst>
                                      </p:cBhvr>
                                      <p:tavLst>
                                        <p:tav tm="0">
                                          <p:val>
                                            <p:strVal val="#ppt_w*0.70"/>
                                          </p:val>
                                        </p:tav>
                                        <p:tav tm="100000">
                                          <p:val>
                                            <p:strVal val="#ppt_w"/>
                                          </p:val>
                                        </p:tav>
                                      </p:tavLst>
                                    </p:anim>
                                    <p:anim calcmode="lin" valueType="num">
                                      <p:cBhvr>
                                        <p:cTn dur="1000" fill="hold" id="23"/>
                                        <p:tgtEl>
                                          <p:spTgt spid="13"/>
                                        </p:tgtEl>
                                        <p:attrNameLst>
                                          <p:attrName>ppt_h</p:attrName>
                                        </p:attrNameLst>
                                      </p:cBhvr>
                                      <p:tavLst>
                                        <p:tav tm="0">
                                          <p:val>
                                            <p:strVal val="#ppt_h"/>
                                          </p:val>
                                        </p:tav>
                                        <p:tav tm="100000">
                                          <p:val>
                                            <p:strVal val="#ppt_h"/>
                                          </p:val>
                                        </p:tav>
                                      </p:tavLst>
                                    </p:anim>
                                    <p:animEffect filter="fade" transition="in">
                                      <p:cBhvr>
                                        <p:cTn dur="1000" id="24"/>
                                        <p:tgtEl>
                                          <p:spTgt spid="13"/>
                                        </p:tgtEl>
                                      </p:cBhvr>
                                    </p:animEffect>
                                  </p:childTnLst>
                                </p:cTn>
                              </p:par>
                              <p:par>
                                <p:cTn fill="hold" grpId="0" id="25" nodeType="withEffect" presetClass="entr" presetID="55" presetSubtype="0">
                                  <p:stCondLst>
                                    <p:cond delay="0"/>
                                  </p:stCondLst>
                                  <p:childTnLst>
                                    <p:set>
                                      <p:cBhvr>
                                        <p:cTn dur="1" fill="hold" id="26">
                                          <p:stCondLst>
                                            <p:cond delay="0"/>
                                          </p:stCondLst>
                                        </p:cTn>
                                        <p:tgtEl>
                                          <p:spTgt spid="14"/>
                                        </p:tgtEl>
                                        <p:attrNameLst>
                                          <p:attrName>style.visibility</p:attrName>
                                        </p:attrNameLst>
                                      </p:cBhvr>
                                      <p:to>
                                        <p:strVal val="visible"/>
                                      </p:to>
                                    </p:set>
                                    <p:anim calcmode="lin" valueType="num">
                                      <p:cBhvr>
                                        <p:cTn dur="1000" fill="hold" id="27"/>
                                        <p:tgtEl>
                                          <p:spTgt spid="14"/>
                                        </p:tgtEl>
                                        <p:attrNameLst>
                                          <p:attrName>ppt_w</p:attrName>
                                        </p:attrNameLst>
                                      </p:cBhvr>
                                      <p:tavLst>
                                        <p:tav tm="0">
                                          <p:val>
                                            <p:strVal val="#ppt_w*0.70"/>
                                          </p:val>
                                        </p:tav>
                                        <p:tav tm="100000">
                                          <p:val>
                                            <p:strVal val="#ppt_w"/>
                                          </p:val>
                                        </p:tav>
                                      </p:tavLst>
                                    </p:anim>
                                    <p:anim calcmode="lin" valueType="num">
                                      <p:cBhvr>
                                        <p:cTn dur="1000" fill="hold" id="28"/>
                                        <p:tgtEl>
                                          <p:spTgt spid="14"/>
                                        </p:tgtEl>
                                        <p:attrNameLst>
                                          <p:attrName>ppt_h</p:attrName>
                                        </p:attrNameLst>
                                      </p:cBhvr>
                                      <p:tavLst>
                                        <p:tav tm="0">
                                          <p:val>
                                            <p:strVal val="#ppt_h"/>
                                          </p:val>
                                        </p:tav>
                                        <p:tav tm="100000">
                                          <p:val>
                                            <p:strVal val="#ppt_h"/>
                                          </p:val>
                                        </p:tav>
                                      </p:tavLst>
                                    </p:anim>
                                    <p:animEffect filter="fade" transition="in">
                                      <p:cBhvr>
                                        <p:cTn dur="1000" id="29"/>
                                        <p:tgtEl>
                                          <p:spTgt spid="14"/>
                                        </p:tgtEl>
                                      </p:cBhvr>
                                    </p:animEffect>
                                  </p:childTnLst>
                                </p:cTn>
                              </p:par>
                              <p:par>
                                <p:cTn fill="hold" grpId="0" id="30" nodeType="withEffect" presetClass="entr" presetID="55" presetSubtype="0">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p:cTn dur="1000" fill="hold" id="32"/>
                                        <p:tgtEl>
                                          <p:spTgt spid="15"/>
                                        </p:tgtEl>
                                        <p:attrNameLst>
                                          <p:attrName>ppt_w</p:attrName>
                                        </p:attrNameLst>
                                      </p:cBhvr>
                                      <p:tavLst>
                                        <p:tav tm="0">
                                          <p:val>
                                            <p:strVal val="#ppt_w*0.70"/>
                                          </p:val>
                                        </p:tav>
                                        <p:tav tm="100000">
                                          <p:val>
                                            <p:strVal val="#ppt_w"/>
                                          </p:val>
                                        </p:tav>
                                      </p:tavLst>
                                    </p:anim>
                                    <p:anim calcmode="lin" valueType="num">
                                      <p:cBhvr>
                                        <p:cTn dur="1000" fill="hold" id="33"/>
                                        <p:tgtEl>
                                          <p:spTgt spid="15"/>
                                        </p:tgtEl>
                                        <p:attrNameLst>
                                          <p:attrName>ppt_h</p:attrName>
                                        </p:attrNameLst>
                                      </p:cBhvr>
                                      <p:tavLst>
                                        <p:tav tm="0">
                                          <p:val>
                                            <p:strVal val="#ppt_h"/>
                                          </p:val>
                                        </p:tav>
                                        <p:tav tm="100000">
                                          <p:val>
                                            <p:strVal val="#ppt_h"/>
                                          </p:val>
                                        </p:tav>
                                      </p:tavLst>
                                    </p:anim>
                                    <p:animEffect filter="fade" transition="in">
                                      <p:cBhvr>
                                        <p:cTn dur="1000" id="34"/>
                                        <p:tgtEl>
                                          <p:spTgt spid="15"/>
                                        </p:tgtEl>
                                      </p:cBhvr>
                                    </p:animEffect>
                                  </p:childTnLst>
                                </p:cTn>
                              </p:par>
                              <p:par>
                                <p:cTn fill="hold" grpId="0" id="35" nodeType="withEffect" presetClass="entr" presetID="55" presetSubtype="0">
                                  <p:stCondLst>
                                    <p:cond delay="0"/>
                                  </p:stCondLst>
                                  <p:childTnLst>
                                    <p:set>
                                      <p:cBhvr>
                                        <p:cTn dur="1" fill="hold" id="36">
                                          <p:stCondLst>
                                            <p:cond delay="0"/>
                                          </p:stCondLst>
                                        </p:cTn>
                                        <p:tgtEl>
                                          <p:spTgt spid="16"/>
                                        </p:tgtEl>
                                        <p:attrNameLst>
                                          <p:attrName>style.visibility</p:attrName>
                                        </p:attrNameLst>
                                      </p:cBhvr>
                                      <p:to>
                                        <p:strVal val="visible"/>
                                      </p:to>
                                    </p:set>
                                    <p:anim calcmode="lin" valueType="num">
                                      <p:cBhvr>
                                        <p:cTn dur="1000" fill="hold" id="37"/>
                                        <p:tgtEl>
                                          <p:spTgt spid="16"/>
                                        </p:tgtEl>
                                        <p:attrNameLst>
                                          <p:attrName>ppt_w</p:attrName>
                                        </p:attrNameLst>
                                      </p:cBhvr>
                                      <p:tavLst>
                                        <p:tav tm="0">
                                          <p:val>
                                            <p:strVal val="#ppt_w*0.70"/>
                                          </p:val>
                                        </p:tav>
                                        <p:tav tm="100000">
                                          <p:val>
                                            <p:strVal val="#ppt_w"/>
                                          </p:val>
                                        </p:tav>
                                      </p:tavLst>
                                    </p:anim>
                                    <p:anim calcmode="lin" valueType="num">
                                      <p:cBhvr>
                                        <p:cTn dur="1000" fill="hold" id="38"/>
                                        <p:tgtEl>
                                          <p:spTgt spid="16"/>
                                        </p:tgtEl>
                                        <p:attrNameLst>
                                          <p:attrName>ppt_h</p:attrName>
                                        </p:attrNameLst>
                                      </p:cBhvr>
                                      <p:tavLst>
                                        <p:tav tm="0">
                                          <p:val>
                                            <p:strVal val="#ppt_h"/>
                                          </p:val>
                                        </p:tav>
                                        <p:tav tm="100000">
                                          <p:val>
                                            <p:strVal val="#ppt_h"/>
                                          </p:val>
                                        </p:tav>
                                      </p:tavLst>
                                    </p:anim>
                                    <p:animEffect filter="fade" transition="in">
                                      <p:cBhvr>
                                        <p:cTn dur="1000" id="39"/>
                                        <p:tgtEl>
                                          <p:spTgt spid="16"/>
                                        </p:tgtEl>
                                      </p:cBhvr>
                                    </p:animEffect>
                                  </p:childTnLst>
                                </p:cTn>
                              </p:par>
                              <p:par>
                                <p:cTn fill="hold" grpId="0" id="40" nodeType="withEffect" presetClass="entr" presetID="55" presetSubtype="0">
                                  <p:stCondLst>
                                    <p:cond delay="0"/>
                                  </p:stCondLst>
                                  <p:childTnLst>
                                    <p:set>
                                      <p:cBhvr>
                                        <p:cTn dur="1" fill="hold" id="41">
                                          <p:stCondLst>
                                            <p:cond delay="0"/>
                                          </p:stCondLst>
                                        </p:cTn>
                                        <p:tgtEl>
                                          <p:spTgt spid="8"/>
                                        </p:tgtEl>
                                        <p:attrNameLst>
                                          <p:attrName>style.visibility</p:attrName>
                                        </p:attrNameLst>
                                      </p:cBhvr>
                                      <p:to>
                                        <p:strVal val="visible"/>
                                      </p:to>
                                    </p:set>
                                    <p:anim calcmode="lin" valueType="num">
                                      <p:cBhvr>
                                        <p:cTn dur="1000" fill="hold" id="42"/>
                                        <p:tgtEl>
                                          <p:spTgt spid="8"/>
                                        </p:tgtEl>
                                        <p:attrNameLst>
                                          <p:attrName>ppt_w</p:attrName>
                                        </p:attrNameLst>
                                      </p:cBhvr>
                                      <p:tavLst>
                                        <p:tav tm="0">
                                          <p:val>
                                            <p:strVal val="#ppt_w*0.70"/>
                                          </p:val>
                                        </p:tav>
                                        <p:tav tm="100000">
                                          <p:val>
                                            <p:strVal val="#ppt_w"/>
                                          </p:val>
                                        </p:tav>
                                      </p:tavLst>
                                    </p:anim>
                                    <p:anim calcmode="lin" valueType="num">
                                      <p:cBhvr>
                                        <p:cTn dur="1000" fill="hold" id="43"/>
                                        <p:tgtEl>
                                          <p:spTgt spid="8"/>
                                        </p:tgtEl>
                                        <p:attrNameLst>
                                          <p:attrName>ppt_h</p:attrName>
                                        </p:attrNameLst>
                                      </p:cBhvr>
                                      <p:tavLst>
                                        <p:tav tm="0">
                                          <p:val>
                                            <p:strVal val="#ppt_h"/>
                                          </p:val>
                                        </p:tav>
                                        <p:tav tm="100000">
                                          <p:val>
                                            <p:strVal val="#ppt_h"/>
                                          </p:val>
                                        </p:tav>
                                      </p:tavLst>
                                    </p:anim>
                                    <p:animEffect filter="fade" transition="in">
                                      <p:cBhvr>
                                        <p:cTn dur="1000" id="44"/>
                                        <p:tgtEl>
                                          <p:spTgt spid="8"/>
                                        </p:tgtEl>
                                      </p:cBhvr>
                                    </p:animEffect>
                                  </p:childTnLst>
                                </p:cTn>
                              </p:par>
                              <p:par>
                                <p:cTn fill="hold" grpId="0" id="45" nodeType="withEffect" presetClass="entr" presetID="55" presetSubtype="0">
                                  <p:stCondLst>
                                    <p:cond delay="0"/>
                                  </p:stCondLst>
                                  <p:childTnLst>
                                    <p:set>
                                      <p:cBhvr>
                                        <p:cTn dur="1" fill="hold" id="46">
                                          <p:stCondLst>
                                            <p:cond delay="0"/>
                                          </p:stCondLst>
                                        </p:cTn>
                                        <p:tgtEl>
                                          <p:spTgt spid="18"/>
                                        </p:tgtEl>
                                        <p:attrNameLst>
                                          <p:attrName>style.visibility</p:attrName>
                                        </p:attrNameLst>
                                      </p:cBhvr>
                                      <p:to>
                                        <p:strVal val="visible"/>
                                      </p:to>
                                    </p:set>
                                    <p:anim calcmode="lin" valueType="num">
                                      <p:cBhvr>
                                        <p:cTn dur="1000" fill="hold" id="47"/>
                                        <p:tgtEl>
                                          <p:spTgt spid="18"/>
                                        </p:tgtEl>
                                        <p:attrNameLst>
                                          <p:attrName>ppt_w</p:attrName>
                                        </p:attrNameLst>
                                      </p:cBhvr>
                                      <p:tavLst>
                                        <p:tav tm="0">
                                          <p:val>
                                            <p:strVal val="#ppt_w*0.70"/>
                                          </p:val>
                                        </p:tav>
                                        <p:tav tm="100000">
                                          <p:val>
                                            <p:strVal val="#ppt_w"/>
                                          </p:val>
                                        </p:tav>
                                      </p:tavLst>
                                    </p:anim>
                                    <p:anim calcmode="lin" valueType="num">
                                      <p:cBhvr>
                                        <p:cTn dur="1000" fill="hold" id="48"/>
                                        <p:tgtEl>
                                          <p:spTgt spid="18"/>
                                        </p:tgtEl>
                                        <p:attrNameLst>
                                          <p:attrName>ppt_h</p:attrName>
                                        </p:attrNameLst>
                                      </p:cBhvr>
                                      <p:tavLst>
                                        <p:tav tm="0">
                                          <p:val>
                                            <p:strVal val="#ppt_h"/>
                                          </p:val>
                                        </p:tav>
                                        <p:tav tm="100000">
                                          <p:val>
                                            <p:strVal val="#ppt_h"/>
                                          </p:val>
                                        </p:tav>
                                      </p:tavLst>
                                    </p:anim>
                                    <p:animEffect filter="fade" transition="in">
                                      <p:cBhvr>
                                        <p:cTn dur="1000" id="49"/>
                                        <p:tgtEl>
                                          <p:spTgt spid="18"/>
                                        </p:tgtEl>
                                      </p:cBhvr>
                                    </p:animEffect>
                                  </p:childTnLst>
                                </p:cTn>
                              </p:par>
                              <p:par>
                                <p:cTn fill="hold" grpId="0" id="50" nodeType="withEffect" presetClass="entr" presetID="55" presetSubtype="0">
                                  <p:stCondLst>
                                    <p:cond delay="0"/>
                                  </p:stCondLst>
                                  <p:childTnLst>
                                    <p:set>
                                      <p:cBhvr>
                                        <p:cTn dur="1" fill="hold" id="51">
                                          <p:stCondLst>
                                            <p:cond delay="0"/>
                                          </p:stCondLst>
                                        </p:cTn>
                                        <p:tgtEl>
                                          <p:spTgt spid="19"/>
                                        </p:tgtEl>
                                        <p:attrNameLst>
                                          <p:attrName>style.visibility</p:attrName>
                                        </p:attrNameLst>
                                      </p:cBhvr>
                                      <p:to>
                                        <p:strVal val="visible"/>
                                      </p:to>
                                    </p:set>
                                    <p:anim calcmode="lin" valueType="num">
                                      <p:cBhvr>
                                        <p:cTn dur="1000" fill="hold" id="52"/>
                                        <p:tgtEl>
                                          <p:spTgt spid="19"/>
                                        </p:tgtEl>
                                        <p:attrNameLst>
                                          <p:attrName>ppt_w</p:attrName>
                                        </p:attrNameLst>
                                      </p:cBhvr>
                                      <p:tavLst>
                                        <p:tav tm="0">
                                          <p:val>
                                            <p:strVal val="#ppt_w*0.70"/>
                                          </p:val>
                                        </p:tav>
                                        <p:tav tm="100000">
                                          <p:val>
                                            <p:strVal val="#ppt_w"/>
                                          </p:val>
                                        </p:tav>
                                      </p:tavLst>
                                    </p:anim>
                                    <p:anim calcmode="lin" valueType="num">
                                      <p:cBhvr>
                                        <p:cTn dur="1000" fill="hold" id="53"/>
                                        <p:tgtEl>
                                          <p:spTgt spid="19"/>
                                        </p:tgtEl>
                                        <p:attrNameLst>
                                          <p:attrName>ppt_h</p:attrName>
                                        </p:attrNameLst>
                                      </p:cBhvr>
                                      <p:tavLst>
                                        <p:tav tm="0">
                                          <p:val>
                                            <p:strVal val="#ppt_h"/>
                                          </p:val>
                                        </p:tav>
                                        <p:tav tm="100000">
                                          <p:val>
                                            <p:strVal val="#ppt_h"/>
                                          </p:val>
                                        </p:tav>
                                      </p:tavLst>
                                    </p:anim>
                                    <p:animEffect filter="fade" transition="in">
                                      <p:cBhvr>
                                        <p:cTn dur="1000" id="54"/>
                                        <p:tgtEl>
                                          <p:spTgt spid="19"/>
                                        </p:tgtEl>
                                      </p:cBhvr>
                                    </p:animEffect>
                                  </p:childTnLst>
                                </p:cTn>
                              </p:par>
                              <p:par>
                                <p:cTn fill="hold" grpId="0" id="55" nodeType="withEffect" presetClass="entr" presetID="55" presetSubtype="0">
                                  <p:stCondLst>
                                    <p:cond delay="0"/>
                                  </p:stCondLst>
                                  <p:childTnLst>
                                    <p:set>
                                      <p:cBhvr>
                                        <p:cTn dur="1" fill="hold" id="56">
                                          <p:stCondLst>
                                            <p:cond delay="0"/>
                                          </p:stCondLst>
                                        </p:cTn>
                                        <p:tgtEl>
                                          <p:spTgt spid="20"/>
                                        </p:tgtEl>
                                        <p:attrNameLst>
                                          <p:attrName>style.visibility</p:attrName>
                                        </p:attrNameLst>
                                      </p:cBhvr>
                                      <p:to>
                                        <p:strVal val="visible"/>
                                      </p:to>
                                    </p:set>
                                    <p:anim calcmode="lin" valueType="num">
                                      <p:cBhvr>
                                        <p:cTn dur="1000" fill="hold" id="57"/>
                                        <p:tgtEl>
                                          <p:spTgt spid="20"/>
                                        </p:tgtEl>
                                        <p:attrNameLst>
                                          <p:attrName>ppt_w</p:attrName>
                                        </p:attrNameLst>
                                      </p:cBhvr>
                                      <p:tavLst>
                                        <p:tav tm="0">
                                          <p:val>
                                            <p:strVal val="#ppt_w*0.70"/>
                                          </p:val>
                                        </p:tav>
                                        <p:tav tm="100000">
                                          <p:val>
                                            <p:strVal val="#ppt_w"/>
                                          </p:val>
                                        </p:tav>
                                      </p:tavLst>
                                    </p:anim>
                                    <p:anim calcmode="lin" valueType="num">
                                      <p:cBhvr>
                                        <p:cTn dur="1000" fill="hold" id="58"/>
                                        <p:tgtEl>
                                          <p:spTgt spid="20"/>
                                        </p:tgtEl>
                                        <p:attrNameLst>
                                          <p:attrName>ppt_h</p:attrName>
                                        </p:attrNameLst>
                                      </p:cBhvr>
                                      <p:tavLst>
                                        <p:tav tm="0">
                                          <p:val>
                                            <p:strVal val="#ppt_h"/>
                                          </p:val>
                                        </p:tav>
                                        <p:tav tm="100000">
                                          <p:val>
                                            <p:strVal val="#ppt_h"/>
                                          </p:val>
                                        </p:tav>
                                      </p:tavLst>
                                    </p:anim>
                                    <p:animEffect filter="fade" transition="in">
                                      <p:cBhvr>
                                        <p:cTn dur="1000" id="59"/>
                                        <p:tgtEl>
                                          <p:spTgt spid="20"/>
                                        </p:tgtEl>
                                      </p:cBhvr>
                                    </p:animEffect>
                                  </p:childTnLst>
                                </p:cTn>
                              </p:par>
                              <p:par>
                                <p:cTn fill="hold" grpId="0" id="60" nodeType="withEffect" presetClass="entr" presetID="55" presetSubtype="0">
                                  <p:stCondLst>
                                    <p:cond delay="0"/>
                                  </p:stCondLst>
                                  <p:childTnLst>
                                    <p:set>
                                      <p:cBhvr>
                                        <p:cTn dur="1" fill="hold" id="61">
                                          <p:stCondLst>
                                            <p:cond delay="0"/>
                                          </p:stCondLst>
                                        </p:cTn>
                                        <p:tgtEl>
                                          <p:spTgt spid="21"/>
                                        </p:tgtEl>
                                        <p:attrNameLst>
                                          <p:attrName>style.visibility</p:attrName>
                                        </p:attrNameLst>
                                      </p:cBhvr>
                                      <p:to>
                                        <p:strVal val="visible"/>
                                      </p:to>
                                    </p:set>
                                    <p:anim calcmode="lin" valueType="num">
                                      <p:cBhvr>
                                        <p:cTn dur="1000" fill="hold" id="62"/>
                                        <p:tgtEl>
                                          <p:spTgt spid="21"/>
                                        </p:tgtEl>
                                        <p:attrNameLst>
                                          <p:attrName>ppt_w</p:attrName>
                                        </p:attrNameLst>
                                      </p:cBhvr>
                                      <p:tavLst>
                                        <p:tav tm="0">
                                          <p:val>
                                            <p:strVal val="#ppt_w*0.70"/>
                                          </p:val>
                                        </p:tav>
                                        <p:tav tm="100000">
                                          <p:val>
                                            <p:strVal val="#ppt_w"/>
                                          </p:val>
                                        </p:tav>
                                      </p:tavLst>
                                    </p:anim>
                                    <p:anim calcmode="lin" valueType="num">
                                      <p:cBhvr>
                                        <p:cTn dur="1000" fill="hold" id="63"/>
                                        <p:tgtEl>
                                          <p:spTgt spid="21"/>
                                        </p:tgtEl>
                                        <p:attrNameLst>
                                          <p:attrName>ppt_h</p:attrName>
                                        </p:attrNameLst>
                                      </p:cBhvr>
                                      <p:tavLst>
                                        <p:tav tm="0">
                                          <p:val>
                                            <p:strVal val="#ppt_h"/>
                                          </p:val>
                                        </p:tav>
                                        <p:tav tm="100000">
                                          <p:val>
                                            <p:strVal val="#ppt_h"/>
                                          </p:val>
                                        </p:tav>
                                      </p:tavLst>
                                    </p:anim>
                                    <p:animEffect filter="fade" transition="in">
                                      <p:cBhvr>
                                        <p:cTn dur="1000" id="64"/>
                                        <p:tgtEl>
                                          <p:spTgt spid="21"/>
                                        </p:tgtEl>
                                      </p:cBhvr>
                                    </p:animEffect>
                                  </p:childTnLst>
                                </p:cTn>
                              </p:par>
                              <p:par>
                                <p:cTn fill="hold" grpId="0" id="65" nodeType="withEffect" presetClass="entr" presetID="55" presetSubtype="0">
                                  <p:stCondLst>
                                    <p:cond delay="0"/>
                                  </p:stCondLst>
                                  <p:childTnLst>
                                    <p:set>
                                      <p:cBhvr>
                                        <p:cTn dur="1" fill="hold" id="66">
                                          <p:stCondLst>
                                            <p:cond delay="0"/>
                                          </p:stCondLst>
                                        </p:cTn>
                                        <p:tgtEl>
                                          <p:spTgt spid="22"/>
                                        </p:tgtEl>
                                        <p:attrNameLst>
                                          <p:attrName>style.visibility</p:attrName>
                                        </p:attrNameLst>
                                      </p:cBhvr>
                                      <p:to>
                                        <p:strVal val="visible"/>
                                      </p:to>
                                    </p:set>
                                    <p:anim calcmode="lin" valueType="num">
                                      <p:cBhvr>
                                        <p:cTn dur="1000" fill="hold" id="67"/>
                                        <p:tgtEl>
                                          <p:spTgt spid="22"/>
                                        </p:tgtEl>
                                        <p:attrNameLst>
                                          <p:attrName>ppt_w</p:attrName>
                                        </p:attrNameLst>
                                      </p:cBhvr>
                                      <p:tavLst>
                                        <p:tav tm="0">
                                          <p:val>
                                            <p:strVal val="#ppt_w*0.70"/>
                                          </p:val>
                                        </p:tav>
                                        <p:tav tm="100000">
                                          <p:val>
                                            <p:strVal val="#ppt_w"/>
                                          </p:val>
                                        </p:tav>
                                      </p:tavLst>
                                    </p:anim>
                                    <p:anim calcmode="lin" valueType="num">
                                      <p:cBhvr>
                                        <p:cTn dur="1000" fill="hold" id="68"/>
                                        <p:tgtEl>
                                          <p:spTgt spid="22"/>
                                        </p:tgtEl>
                                        <p:attrNameLst>
                                          <p:attrName>ppt_h</p:attrName>
                                        </p:attrNameLst>
                                      </p:cBhvr>
                                      <p:tavLst>
                                        <p:tav tm="0">
                                          <p:val>
                                            <p:strVal val="#ppt_h"/>
                                          </p:val>
                                        </p:tav>
                                        <p:tav tm="100000">
                                          <p:val>
                                            <p:strVal val="#ppt_h"/>
                                          </p:val>
                                        </p:tav>
                                      </p:tavLst>
                                    </p:anim>
                                    <p:animEffect filter="fade" transition="in">
                                      <p:cBhvr>
                                        <p:cTn dur="1000" id="69"/>
                                        <p:tgtEl>
                                          <p:spTgt spid="22"/>
                                        </p:tgtEl>
                                      </p:cBhvr>
                                    </p:animEffect>
                                  </p:childTnLst>
                                </p:cTn>
                              </p:par>
                              <p:par>
                                <p:cTn fill="hold" grpId="0" id="70" nodeType="withEffect" presetClass="entr" presetID="55" presetSubtype="0">
                                  <p:stCondLst>
                                    <p:cond delay="0"/>
                                  </p:stCondLst>
                                  <p:childTnLst>
                                    <p:set>
                                      <p:cBhvr>
                                        <p:cTn dur="1" fill="hold" id="71">
                                          <p:stCondLst>
                                            <p:cond delay="0"/>
                                          </p:stCondLst>
                                        </p:cTn>
                                        <p:tgtEl>
                                          <p:spTgt spid="23"/>
                                        </p:tgtEl>
                                        <p:attrNameLst>
                                          <p:attrName>style.visibility</p:attrName>
                                        </p:attrNameLst>
                                      </p:cBhvr>
                                      <p:to>
                                        <p:strVal val="visible"/>
                                      </p:to>
                                    </p:set>
                                    <p:anim calcmode="lin" valueType="num">
                                      <p:cBhvr>
                                        <p:cTn dur="1000" fill="hold" id="72"/>
                                        <p:tgtEl>
                                          <p:spTgt spid="23"/>
                                        </p:tgtEl>
                                        <p:attrNameLst>
                                          <p:attrName>ppt_w</p:attrName>
                                        </p:attrNameLst>
                                      </p:cBhvr>
                                      <p:tavLst>
                                        <p:tav tm="0">
                                          <p:val>
                                            <p:strVal val="#ppt_w*0.70"/>
                                          </p:val>
                                        </p:tav>
                                        <p:tav tm="100000">
                                          <p:val>
                                            <p:strVal val="#ppt_w"/>
                                          </p:val>
                                        </p:tav>
                                      </p:tavLst>
                                    </p:anim>
                                    <p:anim calcmode="lin" valueType="num">
                                      <p:cBhvr>
                                        <p:cTn dur="1000" fill="hold" id="73"/>
                                        <p:tgtEl>
                                          <p:spTgt spid="23"/>
                                        </p:tgtEl>
                                        <p:attrNameLst>
                                          <p:attrName>ppt_h</p:attrName>
                                        </p:attrNameLst>
                                      </p:cBhvr>
                                      <p:tavLst>
                                        <p:tav tm="0">
                                          <p:val>
                                            <p:strVal val="#ppt_h"/>
                                          </p:val>
                                        </p:tav>
                                        <p:tav tm="100000">
                                          <p:val>
                                            <p:strVal val="#ppt_h"/>
                                          </p:val>
                                        </p:tav>
                                      </p:tavLst>
                                    </p:anim>
                                    <p:animEffect filter="fade" transition="in">
                                      <p:cBhvr>
                                        <p:cTn dur="1000" id="74"/>
                                        <p:tgtEl>
                                          <p:spTgt spid="23"/>
                                        </p:tgtEl>
                                      </p:cBhvr>
                                    </p:animEffect>
                                  </p:childTnLst>
                                </p:cTn>
                              </p:par>
                              <p:par>
                                <p:cTn fill="hold" grpId="0" id="75" nodeType="withEffect" presetClass="entr" presetID="55" presetSubtype="0">
                                  <p:stCondLst>
                                    <p:cond delay="0"/>
                                  </p:stCondLst>
                                  <p:childTnLst>
                                    <p:set>
                                      <p:cBhvr>
                                        <p:cTn dur="1" fill="hold" id="76">
                                          <p:stCondLst>
                                            <p:cond delay="0"/>
                                          </p:stCondLst>
                                        </p:cTn>
                                        <p:tgtEl>
                                          <p:spTgt spid="24"/>
                                        </p:tgtEl>
                                        <p:attrNameLst>
                                          <p:attrName>style.visibility</p:attrName>
                                        </p:attrNameLst>
                                      </p:cBhvr>
                                      <p:to>
                                        <p:strVal val="visible"/>
                                      </p:to>
                                    </p:set>
                                    <p:anim calcmode="lin" valueType="num">
                                      <p:cBhvr>
                                        <p:cTn dur="1000" fill="hold" id="77"/>
                                        <p:tgtEl>
                                          <p:spTgt spid="24"/>
                                        </p:tgtEl>
                                        <p:attrNameLst>
                                          <p:attrName>ppt_w</p:attrName>
                                        </p:attrNameLst>
                                      </p:cBhvr>
                                      <p:tavLst>
                                        <p:tav tm="0">
                                          <p:val>
                                            <p:strVal val="#ppt_w*0.70"/>
                                          </p:val>
                                        </p:tav>
                                        <p:tav tm="100000">
                                          <p:val>
                                            <p:strVal val="#ppt_w"/>
                                          </p:val>
                                        </p:tav>
                                      </p:tavLst>
                                    </p:anim>
                                    <p:anim calcmode="lin" valueType="num">
                                      <p:cBhvr>
                                        <p:cTn dur="1000" fill="hold" id="78"/>
                                        <p:tgtEl>
                                          <p:spTgt spid="24"/>
                                        </p:tgtEl>
                                        <p:attrNameLst>
                                          <p:attrName>ppt_h</p:attrName>
                                        </p:attrNameLst>
                                      </p:cBhvr>
                                      <p:tavLst>
                                        <p:tav tm="0">
                                          <p:val>
                                            <p:strVal val="#ppt_h"/>
                                          </p:val>
                                        </p:tav>
                                        <p:tav tm="100000">
                                          <p:val>
                                            <p:strVal val="#ppt_h"/>
                                          </p:val>
                                        </p:tav>
                                      </p:tavLst>
                                    </p:anim>
                                    <p:animEffect filter="fade" transition="in">
                                      <p:cBhvr>
                                        <p:cTn dur="1000" id="79"/>
                                        <p:tgtEl>
                                          <p:spTgt spid="24"/>
                                        </p:tgtEl>
                                      </p:cBhvr>
                                    </p:animEffect>
                                  </p:childTnLst>
                                </p:cTn>
                              </p:par>
                              <p:par>
                                <p:cTn fill="hold" grpId="0" id="80" nodeType="withEffect" presetClass="entr" presetID="55" presetSubtype="0">
                                  <p:stCondLst>
                                    <p:cond delay="0"/>
                                  </p:stCondLst>
                                  <p:childTnLst>
                                    <p:set>
                                      <p:cBhvr>
                                        <p:cTn dur="1" fill="hold" id="81">
                                          <p:stCondLst>
                                            <p:cond delay="0"/>
                                          </p:stCondLst>
                                        </p:cTn>
                                        <p:tgtEl>
                                          <p:spTgt spid="25"/>
                                        </p:tgtEl>
                                        <p:attrNameLst>
                                          <p:attrName>style.visibility</p:attrName>
                                        </p:attrNameLst>
                                      </p:cBhvr>
                                      <p:to>
                                        <p:strVal val="visible"/>
                                      </p:to>
                                    </p:set>
                                    <p:anim calcmode="lin" valueType="num">
                                      <p:cBhvr>
                                        <p:cTn dur="1000" fill="hold" id="82"/>
                                        <p:tgtEl>
                                          <p:spTgt spid="25"/>
                                        </p:tgtEl>
                                        <p:attrNameLst>
                                          <p:attrName>ppt_w</p:attrName>
                                        </p:attrNameLst>
                                      </p:cBhvr>
                                      <p:tavLst>
                                        <p:tav tm="0">
                                          <p:val>
                                            <p:strVal val="#ppt_w*0.70"/>
                                          </p:val>
                                        </p:tav>
                                        <p:tav tm="100000">
                                          <p:val>
                                            <p:strVal val="#ppt_w"/>
                                          </p:val>
                                        </p:tav>
                                      </p:tavLst>
                                    </p:anim>
                                    <p:anim calcmode="lin" valueType="num">
                                      <p:cBhvr>
                                        <p:cTn dur="1000" fill="hold" id="83"/>
                                        <p:tgtEl>
                                          <p:spTgt spid="25"/>
                                        </p:tgtEl>
                                        <p:attrNameLst>
                                          <p:attrName>ppt_h</p:attrName>
                                        </p:attrNameLst>
                                      </p:cBhvr>
                                      <p:tavLst>
                                        <p:tav tm="0">
                                          <p:val>
                                            <p:strVal val="#ppt_h"/>
                                          </p:val>
                                        </p:tav>
                                        <p:tav tm="100000">
                                          <p:val>
                                            <p:strVal val="#ppt_h"/>
                                          </p:val>
                                        </p:tav>
                                      </p:tavLst>
                                    </p:anim>
                                    <p:animEffect filter="fade" transition="in">
                                      <p:cBhvr>
                                        <p:cTn dur="1000" id="84"/>
                                        <p:tgtEl>
                                          <p:spTgt spid="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2"/>
      <p:bldP grpId="0" spid="3"/>
      <p:bldP grpId="0" spid="13"/>
      <p:bldP grpId="0" spid="14"/>
      <p:bldP grpId="0" spid="15"/>
      <p:bldP grpId="0" spid="16"/>
      <p:bldP grpId="0" spid="8"/>
      <p:bldP grpId="0" spid="18"/>
      <p:bldP grpId="0" spid="19"/>
      <p:bldP grpId="0" spid="20"/>
      <p:bldP grpId="0" spid="21"/>
      <p:bldP grpId="0" spid="22"/>
      <p:bldP grpId="0" spid="23"/>
      <p:bldP grpId="0" spid="24"/>
      <p:bldP grpId="0" spid="2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50800" y="-28575"/>
            <a:ext cx="12293600" cy="6915150"/>
          </a:xfrm>
          <a:prstGeom prst="rect">
            <a:avLst/>
          </a:prstGeom>
        </p:spPr>
      </p:pic>
      <p:sp>
        <p:nvSpPr>
          <p:cNvPr id="17" name="TextBox 32"/>
          <p:cNvSpPr txBox="1">
            <a:spLocks noChangeArrowheads="1"/>
          </p:cNvSpPr>
          <p:nvPr/>
        </p:nvSpPr>
        <p:spPr bwMode="auto">
          <a:xfrm>
            <a:off x="4322446" y="3270250"/>
            <a:ext cx="530161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40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1985645" y="2065020"/>
            <a:ext cx="2628900" cy="2493645"/>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3046095" y="2870200"/>
            <a:ext cx="1021080" cy="1097280"/>
          </a:xfrm>
          <a:prstGeom prst="rect">
            <a:avLst/>
          </a:prstGeom>
          <a:noFill/>
        </p:spPr>
        <p:txBody>
          <a:bodyPr anchor="t" rtlCol="0" wrap="none">
            <a:spAutoFit/>
          </a:bodyPr>
          <a:lstStyle/>
          <a:p>
            <a:pPr eaLnBrk="1" hangingPunct="1"/>
            <a:r>
              <a:rPr altLang="zh-CN" b="1" lang="en-US" sz="6600">
                <a:solidFill>
                  <a:schemeClr val="bg1"/>
                </a:solidFill>
                <a:latin charset="-122" typeface="Yuanti SC"/>
                <a:ea charset="-122" typeface="Yuanti SC"/>
                <a:cs charset="-122" typeface="Yuanti SC"/>
                <a:sym typeface="+mn-ea"/>
              </a:rPr>
              <a:t>04</a:t>
            </a:r>
          </a:p>
        </p:txBody>
      </p:sp>
      <p:cxnSp>
        <p:nvCxnSpPr>
          <p:cNvPr id="8" name="直接连接符 7"/>
          <p:cNvCxnSpPr/>
          <p:nvPr/>
        </p:nvCxnSpPr>
        <p:spPr>
          <a:xfrm flipH="1">
            <a:off x="-283845"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5405"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10344150" y="512318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10562590" y="470598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1000" id="27"/>
                                        <p:tgtEl>
                                          <p:spTgt spid="13"/>
                                        </p:tgtEl>
                                      </p:cBhvr>
                                    </p:animEffect>
                                    <p:anim calcmode="lin" valueType="num">
                                      <p:cBhvr>
                                        <p:cTn dur="1000" fill="hold" id="28"/>
                                        <p:tgtEl>
                                          <p:spTgt spid="13"/>
                                        </p:tgtEl>
                                        <p:attrNameLst>
                                          <p:attrName>ppt_x</p:attrName>
                                        </p:attrNameLst>
                                      </p:cBhvr>
                                      <p:tavLst>
                                        <p:tav tm="0">
                                          <p:val>
                                            <p:strVal val="#ppt_x"/>
                                          </p:val>
                                        </p:tav>
                                        <p:tav tm="100000">
                                          <p:val>
                                            <p:strVal val="#ppt_x"/>
                                          </p:val>
                                        </p:tav>
                                      </p:tavLst>
                                    </p:anim>
                                    <p:anim calcmode="lin" valueType="num">
                                      <p:cBhvr>
                                        <p:cTn dur="1000" fill="hold" id="29"/>
                                        <p:tgtEl>
                                          <p:spTgt spid="13"/>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1000" id="32"/>
                                        <p:tgtEl>
                                          <p:spTgt spid="2"/>
                                        </p:tgtEl>
                                      </p:cBhvr>
                                    </p:animEffect>
                                    <p:anim calcmode="lin" valueType="num">
                                      <p:cBhvr>
                                        <p:cTn dur="1000" fill="hold" id="33"/>
                                        <p:tgtEl>
                                          <p:spTgt spid="2"/>
                                        </p:tgtEl>
                                        <p:attrNameLst>
                                          <p:attrName>ppt_x</p:attrName>
                                        </p:attrNameLst>
                                      </p:cBhvr>
                                      <p:tavLst>
                                        <p:tav tm="0">
                                          <p:val>
                                            <p:strVal val="#ppt_x"/>
                                          </p:val>
                                        </p:tav>
                                        <p:tav tm="100000">
                                          <p:val>
                                            <p:strVal val="#ppt_x"/>
                                          </p:val>
                                        </p:tav>
                                      </p:tavLst>
                                    </p:anim>
                                    <p:anim calcmode="lin" valueType="num">
                                      <p:cBhvr>
                                        <p:cTn dur="1000" fill="hold" id="34"/>
                                        <p:tgtEl>
                                          <p:spTgt spid="2"/>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3"/>
                                        </p:tgtEl>
                                        <p:attrNameLst>
                                          <p:attrName>style.visibility</p:attrName>
                                        </p:attrNameLst>
                                      </p:cBhvr>
                                      <p:to>
                                        <p:strVal val="visible"/>
                                      </p:to>
                                    </p:set>
                                    <p:animEffect filter="fade" transition="in">
                                      <p:cBhvr>
                                        <p:cTn dur="1000" id="37"/>
                                        <p:tgtEl>
                                          <p:spTgt spid="3"/>
                                        </p:tgtEl>
                                      </p:cBhvr>
                                    </p:animEffect>
                                    <p:anim calcmode="lin" valueType="num">
                                      <p:cBhvr>
                                        <p:cTn dur="1000" fill="hold" id="38"/>
                                        <p:tgtEl>
                                          <p:spTgt spid="3"/>
                                        </p:tgtEl>
                                        <p:attrNameLst>
                                          <p:attrName>ppt_x</p:attrName>
                                        </p:attrNameLst>
                                      </p:cBhvr>
                                      <p:tavLst>
                                        <p:tav tm="0">
                                          <p:val>
                                            <p:strVal val="#ppt_x"/>
                                          </p:val>
                                        </p:tav>
                                        <p:tav tm="100000">
                                          <p:val>
                                            <p:strVal val="#ppt_x"/>
                                          </p:val>
                                        </p:tav>
                                      </p:tavLst>
                                    </p:anim>
                                    <p:anim calcmode="lin" valueType="num">
                                      <p:cBhvr>
                                        <p:cTn dur="1000" fill="hold" id="3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7"/>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4" name="0"/>
          <p:cNvSpPr/>
          <p:nvPr/>
        </p:nvSpPr>
        <p:spPr>
          <a:xfrm>
            <a:off x="855345" y="1870710"/>
            <a:ext cx="5431155" cy="4117340"/>
          </a:xfrm>
          <a:prstGeom prst="rect">
            <a:avLst/>
          </a:prstGeom>
          <a:blipFill dpi="0" rotWithShape="1">
            <a:blip r:embed="rId2">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TextBox 32"/>
          <p:cNvSpPr txBox="1">
            <a:spLocks noChangeArrowheads="1"/>
          </p:cNvSpPr>
          <p:nvPr/>
        </p:nvSpPr>
        <p:spPr bwMode="auto">
          <a:xfrm>
            <a:off x="6831330" y="2218690"/>
            <a:ext cx="2665095"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论文总结</a:t>
            </a:r>
          </a:p>
        </p:txBody>
      </p:sp>
      <p:cxnSp>
        <p:nvCxnSpPr>
          <p:cNvPr id="3" name="直接连接符 2"/>
          <p:cNvCxnSpPr/>
          <p:nvPr/>
        </p:nvCxnSpPr>
        <p:spPr>
          <a:xfrm flipH="1">
            <a:off x="8904605" y="18707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8" name="矩形 7"/>
          <p:cNvSpPr>
            <a:spLocks noChangeArrowheads="1"/>
          </p:cNvSpPr>
          <p:nvPr/>
        </p:nvSpPr>
        <p:spPr bwMode="auto">
          <a:xfrm>
            <a:off x="6830047" y="3337811"/>
            <a:ext cx="4465620" cy="2317404"/>
          </a:xfrm>
          <a:prstGeom prst="rect">
            <a:avLst/>
          </a:prstGeom>
          <a:noFill/>
          <a:ln w="9525">
            <a:noFill/>
            <a:prstDash val="sysDash"/>
            <a:miter lim="800000"/>
          </a:ln>
          <a:extLst>
            <a:ext uri="{909E8E84-426E-40DD-AFC4-6F175D3DCCD1}">
              <a14:hiddenFill>
                <a:solidFill>
                  <a:srgbClr val="FFFFFF"/>
                </a:solidFill>
              </a14:hiddenFill>
            </a:ext>
          </a:extLst>
        </p:spPr>
        <p:txBody>
          <a:bodyPr bIns="61422" lIns="122843" rIns="122843" tIns="61422" wrap="square">
            <a:spAutoFit/>
          </a:bodyPr>
          <a:lstStyle/>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a:p>
            <a:pPr algn="just">
              <a:lnSpc>
                <a:spcPct val="150000"/>
              </a:lnSpc>
            </a:pPr>
            <a:r>
              <a:rPr altLang="en-US" lang="zh-CN" sz="1600">
                <a:solidFill>
                  <a:schemeClr val="tx1">
                    <a:lumMod val="75000"/>
                    <a:lumOff val="25000"/>
                  </a:schemeClr>
                </a:solidFill>
                <a:latin charset="-122" panose="02010609060101010101" typeface="仿宋"/>
                <a:ea charset="-122" panose="02010609060101010101" typeface="仿宋"/>
                <a:cs charset="-122" panose="02010609060101010101" typeface="仿宋"/>
              </a:rPr>
              <a:t>点击增加文本内容    点击增加文本内容</a:t>
            </a:r>
          </a:p>
        </p:txBody>
      </p:sp>
      <p:sp>
        <p:nvSpPr>
          <p:cNvPr id="10" name="L 形 9"/>
          <p:cNvSpPr/>
          <p:nvPr/>
        </p:nvSpPr>
        <p:spPr>
          <a:xfrm rot="16200000">
            <a:off x="10575205" y="5366186"/>
            <a:ext cx="457385" cy="407148"/>
          </a:xfrm>
          <a:prstGeom prst="corner">
            <a:avLst>
              <a:gd fmla="val 25014" name="adj1"/>
              <a:gd fmla="val 23544" name="adj2"/>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61422" lIns="122843" rIns="122843" rtlCol="0" tIns="61422"/>
          <a:lstStyle/>
          <a:p>
            <a:pPr algn="ctr"/>
            <a:endParaRPr altLang="en-US" lang="zh-CN"/>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4"/>
                                        </p:tgtEl>
                                        <p:attrNameLst>
                                          <p:attrName>style.visibility</p:attrName>
                                        </p:attrNameLst>
                                      </p:cBhvr>
                                      <p:to>
                                        <p:strVal val="visible"/>
                                      </p:to>
                                    </p:set>
                                    <p:animEffect filter="fade" transition="in">
                                      <p:cBhvr>
                                        <p:cTn dur="1000" id="7"/>
                                        <p:tgtEl>
                                          <p:spTgt spid="14"/>
                                        </p:tgtEl>
                                      </p:cBhvr>
                                    </p:animEffect>
                                    <p:anim calcmode="lin" valueType="num">
                                      <p:cBhvr>
                                        <p:cTn dur="1000" fill="hold" id="8"/>
                                        <p:tgtEl>
                                          <p:spTgt spid="14"/>
                                        </p:tgtEl>
                                        <p:attrNameLst>
                                          <p:attrName>ppt_x</p:attrName>
                                        </p:attrNameLst>
                                      </p:cBhvr>
                                      <p:tavLst>
                                        <p:tav tm="0">
                                          <p:val>
                                            <p:strVal val="#ppt_x"/>
                                          </p:val>
                                        </p:tav>
                                        <p:tav tm="100000">
                                          <p:val>
                                            <p:strVal val="#ppt_x"/>
                                          </p:val>
                                        </p:tav>
                                      </p:tavLst>
                                    </p:anim>
                                    <p:anim calcmode="lin" valueType="num">
                                      <p:cBhvr>
                                        <p:cTn dur="1000" fill="hold" id="9"/>
                                        <p:tgtEl>
                                          <p:spTgt spid="14"/>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ppt_w</p:attrName>
                                        </p:attrNameLst>
                                      </p:cBhvr>
                                      <p:tavLst>
                                        <p:tav tm="0">
                                          <p:val>
                                            <p:fltVal val="0"/>
                                          </p:val>
                                        </p:tav>
                                        <p:tav tm="100000">
                                          <p:val>
                                            <p:strVal val="#ppt_w"/>
                                          </p:val>
                                        </p:tav>
                                      </p:tavLst>
                                    </p:anim>
                                    <p:anim calcmode="lin" valueType="num">
                                      <p:cBhvr>
                                        <p:cTn dur="500" fill="hold" id="14"/>
                                        <p:tgtEl>
                                          <p:spTgt spid="8"/>
                                        </p:tgtEl>
                                        <p:attrNameLst>
                                          <p:attrName>ppt_h</p:attrName>
                                        </p:attrNameLst>
                                      </p:cBhvr>
                                      <p:tavLst>
                                        <p:tav tm="0">
                                          <p:val>
                                            <p:fltVal val="0"/>
                                          </p:val>
                                        </p:tav>
                                        <p:tav tm="100000">
                                          <p:val>
                                            <p:strVal val="#ppt_h"/>
                                          </p:val>
                                        </p:tav>
                                      </p:tavLst>
                                    </p:anim>
                                    <p:animEffect filter="fade" transition="in">
                                      <p:cBhvr>
                                        <p:cTn dur="500" id="15"/>
                                        <p:tgtEl>
                                          <p:spTgt spid="8"/>
                                        </p:tgtEl>
                                      </p:cBhvr>
                                    </p:animEffect>
                                  </p:childTnLst>
                                </p:cTn>
                              </p:par>
                            </p:childTnLst>
                          </p:cTn>
                        </p:par>
                        <p:par>
                          <p:cTn fill="hold" id="16" nodeType="afterGroup">
                            <p:stCondLst>
                              <p:cond delay="1500"/>
                            </p:stCondLst>
                            <p:childTnLst>
                              <p:par>
                                <p:cTn fill="hold" grpId="0" id="17" nodeType="afterEffect" presetClass="entr" presetID="2" presetSubtype="6">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1+#ppt_w/2"/>
                                          </p:val>
                                        </p:tav>
                                        <p:tav tm="100000">
                                          <p:val>
                                            <p:strVal val="#ppt_x"/>
                                          </p:val>
                                        </p:tav>
                                      </p:tavLst>
                                    </p:anim>
                                    <p:anim calcmode="lin" valueType="num">
                                      <p:cBhvr additive="base">
                                        <p:cTn dur="500" fill="hold" id="20"/>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8"/>
      <p:bldP grpId="0" spid="1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2" name="Chart 2"/>
          <p:cNvGraphicFramePr/>
          <p:nvPr/>
        </p:nvGraphicFramePr>
        <p:xfrm>
          <a:off x="617220" y="1313815"/>
          <a:ext cx="4940935" cy="4412615"/>
        </p:xfrm>
        <a:graphic>
          <a:graphicData uri="http://schemas.openxmlformats.org/drawingml/2006/chart">
            <c:chart xmlns:c="http://schemas.openxmlformats.org/drawingml/2006/chart" r:id="rId2"/>
          </a:graphicData>
        </a:graphic>
      </p:graphicFrame>
      <p:grpSp>
        <p:nvGrpSpPr>
          <p:cNvPr id="37" name="组合 36"/>
          <p:cNvGrpSpPr/>
          <p:nvPr/>
        </p:nvGrpSpPr>
        <p:grpSpPr>
          <a:xfrm>
            <a:off x="6265388" y="2441137"/>
            <a:ext cx="4333614" cy="1211487"/>
            <a:chOff x="1323426" y="4972160"/>
            <a:chExt cx="4333614" cy="1211487"/>
          </a:xfrm>
        </p:grpSpPr>
        <p:grpSp>
          <p:nvGrpSpPr>
            <p:cNvPr id="38" name="Group 35"/>
            <p:cNvGrpSpPr/>
            <p:nvPr/>
          </p:nvGrpSpPr>
          <p:grpSpPr>
            <a:xfrm>
              <a:off x="1323426" y="5243657"/>
              <a:ext cx="590471" cy="590471"/>
              <a:chOff x="633817" y="2071684"/>
              <a:chExt cx="449414" cy="449414"/>
            </a:xfrm>
          </p:grpSpPr>
          <p:sp>
            <p:nvSpPr>
              <p:cNvPr id="41" name="Oval 61"/>
              <p:cNvSpPr/>
              <p:nvPr/>
            </p:nvSpPr>
            <p:spPr>
              <a:xfrm>
                <a:off x="633817" y="2071684"/>
                <a:ext cx="449414" cy="449414"/>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65">
                  <a:solidFill>
                    <a:schemeClr val="tx1">
                      <a:lumMod val="75000"/>
                      <a:lumOff val="25000"/>
                    </a:schemeClr>
                  </a:solidFill>
                  <a:latin charset="-122" panose="02010609060101010101" typeface="仿宋"/>
                  <a:ea charset="-122" panose="02010609060101010101" typeface="仿宋"/>
                </a:endParaRPr>
              </a:p>
            </p:txBody>
          </p:sp>
          <p:sp>
            <p:nvSpPr>
              <p:cNvPr id="42" name="Freeform 26"/>
              <p:cNvSpPr/>
              <p:nvPr/>
            </p:nvSpPr>
            <p:spPr bwMode="auto">
              <a:xfrm>
                <a:off x="785786" y="2214560"/>
                <a:ext cx="166924" cy="17311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7F7F7F"/>
              </a:solidFill>
              <a:ln>
                <a:noFill/>
              </a:ln>
            </p:spPr>
            <p:txBody>
              <a:bodyPr anchor="t" anchorCtr="0" bIns="60070" compatLnSpc="1" lIns="120140" numCol="1" rIns="120140" tIns="60070" vert="horz" wrap="square"/>
              <a:lstStyle/>
              <a:p>
                <a:endParaRPr lang="en-US" sz="2365">
                  <a:solidFill>
                    <a:schemeClr val="tx1">
                      <a:lumMod val="75000"/>
                      <a:lumOff val="25000"/>
                    </a:schemeClr>
                  </a:solidFill>
                  <a:latin charset="-122" panose="02010609060101010101" typeface="仿宋"/>
                  <a:ea charset="-122" panose="02010609060101010101" typeface="仿宋"/>
                </a:endParaRPr>
              </a:p>
            </p:txBody>
          </p:sp>
        </p:grpSp>
        <p:sp>
          <p:nvSpPr>
            <p:cNvPr id="39" name="文本框 38"/>
            <p:cNvSpPr txBox="1"/>
            <p:nvPr/>
          </p:nvSpPr>
          <p:spPr>
            <a:xfrm>
              <a:off x="2113564" y="4972160"/>
              <a:ext cx="1706880" cy="457200"/>
            </a:xfrm>
            <a:prstGeom prst="rect">
              <a:avLst/>
            </a:prstGeom>
            <a:noFill/>
          </p:spPr>
          <p:txBody>
            <a:bodyPr rtlCol="0" wrap="none">
              <a:spAutoFit/>
            </a:bodyPr>
            <a:lstStyle/>
            <a:p>
              <a:r>
                <a:rPr altLang="en-US" b="1" lang="zh-CN" sz="2400">
                  <a:solidFill>
                    <a:schemeClr val="tx1">
                      <a:lumMod val="75000"/>
                      <a:lumOff val="25000"/>
                    </a:schemeClr>
                  </a:solidFill>
                  <a:latin charset="-122" panose="02010609060101010101" typeface="仿宋"/>
                  <a:ea charset="-122" panose="02010609060101010101" typeface="仿宋"/>
                </a:rPr>
                <a:t>总结与向往</a:t>
              </a:r>
            </a:p>
          </p:txBody>
        </p:sp>
        <p:sp>
          <p:nvSpPr>
            <p:cNvPr id="40" name="矩形 39"/>
            <p:cNvSpPr/>
            <p:nvPr/>
          </p:nvSpPr>
          <p:spPr>
            <a:xfrm>
              <a:off x="2113563" y="5484609"/>
              <a:ext cx="3543476" cy="692658"/>
            </a:xfrm>
            <a:prstGeom prst="rect">
              <a:avLst/>
            </a:prstGeom>
          </p:spPr>
          <p:txBody>
            <a:bodyPr wrap="square">
              <a:spAutoFit/>
              <a:scene3d>
                <a:camera prst="orthographicFront"/>
                <a:lightRig dir="t" rig="threePt"/>
              </a:scene3d>
              <a:sp3d contourW="12700"/>
            </a:bodyPr>
            <a:lstStyle/>
            <a:p>
              <a:pPr>
                <a:lnSpc>
                  <a:spcPct val="150000"/>
                </a:lnSpc>
              </a:pPr>
              <a:r>
                <a:rPr altLang="en-US" lang="zh-CN" sz="1315">
                  <a:solidFill>
                    <a:schemeClr val="tx1">
                      <a:lumMod val="75000"/>
                      <a:lumOff val="25000"/>
                    </a:schemeClr>
                  </a:solidFill>
                  <a:latin charset="-122" panose="02010609060101010101" typeface="仿宋"/>
                  <a:ea charset="-122" panose="02010609060101010101" typeface="仿宋"/>
                </a:rPr>
                <a:t>单击此处添加段落文本单击此处添加段落文本单击此处添加段落文本</a:t>
              </a:r>
            </a:p>
          </p:txBody>
        </p:sp>
      </p:grpSp>
      <p:grpSp>
        <p:nvGrpSpPr>
          <p:cNvPr id="43" name="组合 42"/>
          <p:cNvGrpSpPr/>
          <p:nvPr/>
        </p:nvGrpSpPr>
        <p:grpSpPr>
          <a:xfrm>
            <a:off x="6265388" y="4027400"/>
            <a:ext cx="4333614" cy="1211487"/>
            <a:chOff x="1323426" y="4972160"/>
            <a:chExt cx="4333614" cy="1211487"/>
          </a:xfrm>
        </p:grpSpPr>
        <p:grpSp>
          <p:nvGrpSpPr>
            <p:cNvPr id="44" name="Group 35"/>
            <p:cNvGrpSpPr/>
            <p:nvPr/>
          </p:nvGrpSpPr>
          <p:grpSpPr>
            <a:xfrm>
              <a:off x="1323426" y="5243657"/>
              <a:ext cx="590471" cy="590471"/>
              <a:chOff x="633817" y="2071684"/>
              <a:chExt cx="449414" cy="449414"/>
            </a:xfrm>
          </p:grpSpPr>
          <p:sp>
            <p:nvSpPr>
              <p:cNvPr id="47" name="Oval 61"/>
              <p:cNvSpPr/>
              <p:nvPr/>
            </p:nvSpPr>
            <p:spPr>
              <a:xfrm>
                <a:off x="633817" y="2071684"/>
                <a:ext cx="449414" cy="449414"/>
              </a:xfrm>
              <a:prstGeom prst="ellipse">
                <a:avLst/>
              </a:prstGeom>
              <a:solidFill>
                <a:schemeClr val="bg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365">
                  <a:solidFill>
                    <a:schemeClr val="tx1">
                      <a:lumMod val="75000"/>
                      <a:lumOff val="25000"/>
                    </a:schemeClr>
                  </a:solidFill>
                  <a:latin charset="-122" panose="02010609060101010101" typeface="仿宋"/>
                  <a:ea charset="-122" panose="02010609060101010101" typeface="仿宋"/>
                </a:endParaRPr>
              </a:p>
            </p:txBody>
          </p:sp>
          <p:sp>
            <p:nvSpPr>
              <p:cNvPr id="48" name="Freeform 26"/>
              <p:cNvSpPr/>
              <p:nvPr/>
            </p:nvSpPr>
            <p:spPr bwMode="auto">
              <a:xfrm>
                <a:off x="785786" y="2214560"/>
                <a:ext cx="166924" cy="173116"/>
              </a:xfrm>
              <a:custGeom>
                <a:gdLst>
                  <a:gd fmla="*/ 103 w 274" name="T0"/>
                  <a:gd fmla="*/ 284 h 284" name="T1"/>
                  <a:gd fmla="*/ 80 w 274" name="T2"/>
                  <a:gd fmla="*/ 273 h 284" name="T3"/>
                  <a:gd fmla="*/ 9 w 274" name="T4"/>
                  <a:gd fmla="*/ 178 h 284" name="T5"/>
                  <a:gd fmla="*/ 14 w 274" name="T6"/>
                  <a:gd fmla="*/ 139 h 284" name="T7"/>
                  <a:gd fmla="*/ 53 w 274" name="T8"/>
                  <a:gd fmla="*/ 145 h 284" name="T9"/>
                  <a:gd fmla="*/ 100 w 274" name="T10"/>
                  <a:gd fmla="*/ 207 h 284" name="T11"/>
                  <a:gd fmla="*/ 219 w 274" name="T12"/>
                  <a:gd fmla="*/ 17 h 284" name="T13"/>
                  <a:gd fmla="*/ 257 w 274" name="T14"/>
                  <a:gd fmla="*/ 8 h 284" name="T15"/>
                  <a:gd fmla="*/ 266 w 274" name="T16"/>
                  <a:gd fmla="*/ 47 h 284" name="T17"/>
                  <a:gd fmla="*/ 126 w 274" name="T18"/>
                  <a:gd fmla="*/ 271 h 284" name="T19"/>
                  <a:gd fmla="*/ 104 w 274" name="T20"/>
                  <a:gd fmla="*/ 284 h 284" name="T21"/>
                  <a:gd fmla="*/ 103 w 274" name="T22"/>
                  <a:gd fmla="*/ 284 h 284"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84" w="27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rgbClr val="7F7F7F"/>
              </a:solidFill>
              <a:ln>
                <a:noFill/>
              </a:ln>
            </p:spPr>
            <p:txBody>
              <a:bodyPr anchor="t" anchorCtr="0" bIns="60070" compatLnSpc="1" lIns="120140" numCol="1" rIns="120140" tIns="60070" vert="horz" wrap="square"/>
              <a:lstStyle/>
              <a:p>
                <a:endParaRPr lang="en-US" sz="2365">
                  <a:solidFill>
                    <a:schemeClr val="tx1">
                      <a:lumMod val="75000"/>
                      <a:lumOff val="25000"/>
                    </a:schemeClr>
                  </a:solidFill>
                  <a:latin charset="-122" panose="02010609060101010101" typeface="仿宋"/>
                  <a:ea charset="-122" panose="02010609060101010101" typeface="仿宋"/>
                </a:endParaRPr>
              </a:p>
            </p:txBody>
          </p:sp>
        </p:grpSp>
        <p:sp>
          <p:nvSpPr>
            <p:cNvPr id="45" name="文本框 44"/>
            <p:cNvSpPr txBox="1"/>
            <p:nvPr/>
          </p:nvSpPr>
          <p:spPr>
            <a:xfrm>
              <a:off x="2113564" y="4972160"/>
              <a:ext cx="1706880" cy="457200"/>
            </a:xfrm>
            <a:prstGeom prst="rect">
              <a:avLst/>
            </a:prstGeom>
            <a:noFill/>
          </p:spPr>
          <p:txBody>
            <a:bodyPr rtlCol="0" wrap="none">
              <a:spAutoFit/>
            </a:bodyPr>
            <a:lstStyle/>
            <a:p>
              <a:pPr algn="l"/>
              <a:r>
                <a:rPr altLang="en-US" b="1" lang="zh-CN" sz="2400">
                  <a:solidFill>
                    <a:schemeClr val="tx1">
                      <a:lumMod val="75000"/>
                      <a:lumOff val="25000"/>
                    </a:schemeClr>
                  </a:solidFill>
                  <a:latin charset="-122" panose="02010609060101010101" typeface="仿宋"/>
                  <a:ea charset="-122" panose="02010609060101010101" typeface="仿宋"/>
                  <a:sym typeface="+mn-ea"/>
                </a:rPr>
                <a:t>总结与向往</a:t>
              </a:r>
            </a:p>
          </p:txBody>
        </p:sp>
        <p:sp>
          <p:nvSpPr>
            <p:cNvPr id="46" name="矩形 45"/>
            <p:cNvSpPr/>
            <p:nvPr/>
          </p:nvSpPr>
          <p:spPr>
            <a:xfrm>
              <a:off x="2113563" y="5484608"/>
              <a:ext cx="3543476" cy="692658"/>
            </a:xfrm>
            <a:prstGeom prst="rect">
              <a:avLst/>
            </a:prstGeom>
          </p:spPr>
          <p:txBody>
            <a:bodyPr wrap="square">
              <a:spAutoFit/>
              <a:scene3d>
                <a:camera prst="orthographicFront"/>
                <a:lightRig dir="t" rig="threePt"/>
              </a:scene3d>
              <a:sp3d contourW="12700"/>
            </a:bodyPr>
            <a:lstStyle/>
            <a:p>
              <a:pPr>
                <a:lnSpc>
                  <a:spcPct val="150000"/>
                </a:lnSpc>
              </a:pPr>
              <a:r>
                <a:rPr altLang="en-US" lang="zh-CN" sz="1315">
                  <a:solidFill>
                    <a:schemeClr val="tx1">
                      <a:lumMod val="75000"/>
                      <a:lumOff val="25000"/>
                    </a:schemeClr>
                  </a:solidFill>
                  <a:latin charset="-122" panose="02010609060101010101" typeface="仿宋"/>
                  <a:ea charset="-122" panose="02010609060101010101" typeface="仿宋"/>
                </a:rPr>
                <a:t>单击此处添加段落文本单击此处添加段落文本单击此处添加段落文本</a:t>
              </a:r>
            </a:p>
          </p:txBody>
        </p:sp>
      </p:gr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3"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blinds(horizontal)" transition="in">
                                      <p:cBhvr>
                                        <p:cTn dur="500" id="7"/>
                                        <p:tgtEl>
                                          <p:spTgt spid="2"/>
                                        </p:tgtEl>
                                      </p:cBhvr>
                                    </p:animEffect>
                                  </p:childTnLst>
                                </p:cTn>
                              </p:par>
                            </p:childTnLst>
                          </p:cTn>
                        </p:par>
                        <p:par>
                          <p:cTn fill="hold" id="8" nodeType="afterGroup">
                            <p:stCondLst>
                              <p:cond delay="500"/>
                            </p:stCondLst>
                            <p:childTnLst>
                              <p:par>
                                <p:cTn fill="hold" id="9" nodeType="afterEffect" presetClass="entr" presetID="22" presetSubtype="4">
                                  <p:stCondLst>
                                    <p:cond delay="0"/>
                                  </p:stCondLst>
                                  <p:childTnLst>
                                    <p:set>
                                      <p:cBhvr>
                                        <p:cTn dur="1" fill="hold" id="10">
                                          <p:stCondLst>
                                            <p:cond delay="0"/>
                                          </p:stCondLst>
                                        </p:cTn>
                                        <p:tgtEl>
                                          <p:spTgt spid="37"/>
                                        </p:tgtEl>
                                        <p:attrNameLst>
                                          <p:attrName>style.visibility</p:attrName>
                                        </p:attrNameLst>
                                      </p:cBhvr>
                                      <p:to>
                                        <p:strVal val="visible"/>
                                      </p:to>
                                    </p:set>
                                    <p:animEffect filter="wipe(down)" transition="in">
                                      <p:cBhvr>
                                        <p:cTn dur="500" id="11"/>
                                        <p:tgtEl>
                                          <p:spTgt spid="37"/>
                                        </p:tgtEl>
                                      </p:cBhvr>
                                    </p:animEffect>
                                  </p:childTnLst>
                                </p:cTn>
                              </p:par>
                            </p:childTnLst>
                          </p:cTn>
                        </p:par>
                        <p:par>
                          <p:cTn fill="hold" id="12" nodeType="afterGroup">
                            <p:stCondLst>
                              <p:cond delay="1000"/>
                            </p:stCondLst>
                            <p:childTnLst>
                              <p:par>
                                <p:cTn fill="hold" id="13" nodeType="afterEffect" presetClass="entr" presetID="22" presetSubtype="4">
                                  <p:stCondLst>
                                    <p:cond delay="0"/>
                                  </p:stCondLst>
                                  <p:childTnLst>
                                    <p:set>
                                      <p:cBhvr>
                                        <p:cTn dur="1" fill="hold" id="14">
                                          <p:stCondLst>
                                            <p:cond delay="0"/>
                                          </p:stCondLst>
                                        </p:cTn>
                                        <p:tgtEl>
                                          <p:spTgt spid="43"/>
                                        </p:tgtEl>
                                        <p:attrNameLst>
                                          <p:attrName>style.visibility</p:attrName>
                                        </p:attrNameLst>
                                      </p:cBhvr>
                                      <p:to>
                                        <p:strVal val="visible"/>
                                      </p:to>
                                    </p:set>
                                    <p:animEffect filter="wipe(down)" transition="in">
                                      <p:cBhvr>
                                        <p:cTn dur="500" id="15"/>
                                        <p:tgtEl>
                                          <p:spTgt spid="4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Graphic grpId="0" spid="2">
        <p:bldSub>
          <a:bldChart bld="categoryEl"/>
        </p:bldSub>
      </p:bldGraphic>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 5"/>
          <p:cNvPicPr>
            <a:picLocks noChangeAspect="1"/>
          </p:cNvPicPr>
          <p:nvPr/>
        </p:nvPicPr>
        <p:blipFill>
          <a:blip r:embed="rId3">
            <a:extLst>
              <a:ext uri="{28A0092B-C50C-407E-A947-70E740481C1C}">
                <a14:useLocalDpi val="0"/>
              </a:ext>
            </a:extLst>
          </a:blip>
          <a:stretch>
            <a:fillRect/>
          </a:stretch>
        </p:blipFill>
        <p:spPr>
          <a:xfrm>
            <a:off x="-50800" y="-22225"/>
            <a:ext cx="12293600" cy="6915150"/>
          </a:xfrm>
          <a:prstGeom prst="rect">
            <a:avLst/>
          </a:prstGeom>
        </p:spPr>
      </p:pic>
      <p:sp>
        <p:nvSpPr>
          <p:cNvPr id="15" name="椭圆 14"/>
          <p:cNvSpPr/>
          <p:nvPr/>
        </p:nvSpPr>
        <p:spPr>
          <a:xfrm>
            <a:off x="6349365" y="1848485"/>
            <a:ext cx="2864485" cy="3115945"/>
          </a:xfrm>
          <a:prstGeom prst="ellipse">
            <a:avLst/>
          </a:prstGeom>
          <a:solidFill>
            <a:srgbClr val="C0C9BE">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文本框 6"/>
          <p:cNvSpPr txBox="1"/>
          <p:nvPr/>
        </p:nvSpPr>
        <p:spPr>
          <a:xfrm>
            <a:off x="6430714" y="2132303"/>
            <a:ext cx="442913" cy="2834640"/>
          </a:xfrm>
          <a:prstGeom prst="rect">
            <a:avLst/>
          </a:prstGeom>
          <a:noFill/>
        </p:spPr>
        <p:txBody>
          <a:bodyPr rtlCol="0" wrap="square">
            <a:spAutoFit/>
          </a:bodyPr>
          <a:lstStyle/>
          <a:p>
            <a:pPr algn="ctr"/>
            <a:r>
              <a:rPr altLang="en-US" lang="zh-CN">
                <a:latin charset="-122" panose="02010609060101010101" pitchFamily="49" typeface="仿宋"/>
                <a:ea charset="-122" panose="02010609060101010101" pitchFamily="49" typeface="仿宋"/>
              </a:rPr>
              <a:t>简约清新论文总结模板</a:t>
            </a:r>
          </a:p>
        </p:txBody>
      </p:sp>
      <p:sp>
        <p:nvSpPr>
          <p:cNvPr id="8" name="文本框 7"/>
          <p:cNvSpPr txBox="1">
            <a:spLocks noChangeArrowheads="1"/>
          </p:cNvSpPr>
          <p:nvPr/>
        </p:nvSpPr>
        <p:spPr bwMode="auto">
          <a:xfrm>
            <a:off x="5062974" y="2748915"/>
            <a:ext cx="1158240" cy="41440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sz="1500">
                <a:solidFill>
                  <a:schemeClr val="tx1"/>
                </a:solidFill>
                <a:latin charset="0" panose="020f0502020204030204" pitchFamily="34" typeface="Calibri"/>
                <a:ea charset="-122" panose="02010600030101010101" pitchFamily="2" typeface="宋体"/>
              </a:defRPr>
            </a:lvl1pPr>
            <a:lvl2pPr indent="-285750" marL="742950">
              <a:defRPr sz="1500">
                <a:solidFill>
                  <a:schemeClr val="tx1"/>
                </a:solidFill>
                <a:latin charset="0" panose="020f0502020204030204" pitchFamily="34" typeface="Calibri"/>
                <a:ea charset="-122" panose="02010600030101010101" pitchFamily="2" typeface="宋体"/>
              </a:defRPr>
            </a:lvl2pPr>
            <a:lvl3pPr indent="-228600" marL="1143000">
              <a:defRPr sz="1500">
                <a:solidFill>
                  <a:schemeClr val="tx1"/>
                </a:solidFill>
                <a:latin charset="0" panose="020f0502020204030204" pitchFamily="34" typeface="Calibri"/>
                <a:ea charset="-122" panose="02010600030101010101" pitchFamily="2" typeface="宋体"/>
              </a:defRPr>
            </a:lvl3pPr>
            <a:lvl4pPr indent="-228600" marL="1600200">
              <a:defRPr sz="1500">
                <a:solidFill>
                  <a:schemeClr val="tx1"/>
                </a:solidFill>
                <a:latin charset="0" panose="020f0502020204030204" pitchFamily="34" typeface="Calibri"/>
                <a:ea charset="-122" panose="02010600030101010101" pitchFamily="2" typeface="宋体"/>
              </a:defRPr>
            </a:lvl4pPr>
            <a:lvl5pPr indent="-228600" marL="2057400">
              <a:defRPr sz="1500">
                <a:solidFill>
                  <a:schemeClr val="tx1"/>
                </a:solidFill>
                <a:latin charset="0" panose="020f0502020204030204" pitchFamily="34" typeface="Calibri"/>
                <a:ea charset="-122" panose="02010600030101010101" pitchFamily="2" typeface="宋体"/>
              </a:defRPr>
            </a:lvl5pPr>
            <a:lvl6pPr defTabSz="775970" fontAlgn="base" indent="-228600" marL="2514600">
              <a:spcBef>
                <a:spcPct val="0"/>
              </a:spcBef>
              <a:spcAft>
                <a:spcPct val="0"/>
              </a:spcAft>
              <a:defRPr sz="1500">
                <a:solidFill>
                  <a:schemeClr val="tx1"/>
                </a:solidFill>
                <a:latin charset="0" panose="020f0502020204030204" pitchFamily="34" typeface="Calibri"/>
                <a:ea charset="-122" panose="02010600030101010101" pitchFamily="2" typeface="宋体"/>
              </a:defRPr>
            </a:lvl6pPr>
            <a:lvl7pPr defTabSz="775970" fontAlgn="base" indent="-228600" marL="2971800">
              <a:spcBef>
                <a:spcPct val="0"/>
              </a:spcBef>
              <a:spcAft>
                <a:spcPct val="0"/>
              </a:spcAft>
              <a:defRPr sz="1500">
                <a:solidFill>
                  <a:schemeClr val="tx1"/>
                </a:solidFill>
                <a:latin charset="0" panose="020f0502020204030204" pitchFamily="34" typeface="Calibri"/>
                <a:ea charset="-122" panose="02010600030101010101" pitchFamily="2" typeface="宋体"/>
              </a:defRPr>
            </a:lvl7pPr>
            <a:lvl8pPr defTabSz="775970" fontAlgn="base" indent="-228600" marL="3429000">
              <a:spcBef>
                <a:spcPct val="0"/>
              </a:spcBef>
              <a:spcAft>
                <a:spcPct val="0"/>
              </a:spcAft>
              <a:defRPr sz="1500">
                <a:solidFill>
                  <a:schemeClr val="tx1"/>
                </a:solidFill>
                <a:latin charset="0" panose="020f0502020204030204" pitchFamily="34" typeface="Calibri"/>
                <a:ea charset="-122" panose="02010600030101010101" pitchFamily="2" typeface="宋体"/>
              </a:defRPr>
            </a:lvl8pPr>
            <a:lvl9pPr defTabSz="775970" fontAlgn="base" indent="-228600" marL="3886200">
              <a:spcBef>
                <a:spcPct val="0"/>
              </a:spcBef>
              <a:spcAft>
                <a:spcPct val="0"/>
              </a:spcAft>
              <a:defRPr sz="1500">
                <a:solidFill>
                  <a:schemeClr val="tx1"/>
                </a:solidFill>
                <a:latin charset="0" panose="020f0502020204030204" pitchFamily="34" typeface="Calibri"/>
                <a:ea charset="-122" panose="02010600030101010101" pitchFamily="2" typeface="宋体"/>
              </a:defRPr>
            </a:lvl9pPr>
          </a:lstStyle>
          <a:p>
            <a:pPr>
              <a:lnSpc>
                <a:spcPct val="200000"/>
              </a:lnSpc>
            </a:pPr>
            <a:r>
              <a:rPr altLang="en-US" lang="zh-CN" sz="3200">
                <a:latin charset="-122" panose="02010609060101010101" pitchFamily="49" typeface="仿宋"/>
                <a:ea charset="-122" panose="02010609060101010101" pitchFamily="49" typeface="仿宋"/>
              </a:rPr>
              <a:t>汇报人：优页</a:t>
            </a:r>
          </a:p>
        </p:txBody>
      </p:sp>
      <p:cxnSp>
        <p:nvCxnSpPr>
          <p:cNvPr id="9" name="直接连接符 8"/>
          <p:cNvCxnSpPr/>
          <p:nvPr/>
        </p:nvCxnSpPr>
        <p:spPr>
          <a:xfrm flipH="1">
            <a:off x="6232525" y="2434590"/>
            <a:ext cx="6985" cy="3034030"/>
          </a:xfrm>
          <a:prstGeom prst="line">
            <a:avLst/>
          </a:prstGeom>
          <a:ln w="1905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8" name="文本框 17"/>
          <p:cNvSpPr txBox="1"/>
          <p:nvPr/>
        </p:nvSpPr>
        <p:spPr>
          <a:xfrm>
            <a:off x="7344902" y="866435"/>
            <a:ext cx="1362622" cy="1554480"/>
          </a:xfrm>
          <a:prstGeom prst="rect">
            <a:avLst/>
          </a:prstGeom>
          <a:noFill/>
        </p:spPr>
        <p:txBody>
          <a:bodyPr rtlCol="0" wrap="square">
            <a:spAutoFit/>
          </a:bodyPr>
          <a:lstStyle/>
          <a:p>
            <a:r>
              <a:rPr altLang="en-US" lang="zh-CN" sz="9600">
                <a:latin charset="-122" panose="02010609060101010101" pitchFamily="49" typeface="仿宋"/>
                <a:ea charset="-122" panose="02010609060101010101" pitchFamily="49" typeface="仿宋"/>
              </a:rPr>
              <a:t>感</a:t>
            </a:r>
          </a:p>
        </p:txBody>
      </p:sp>
      <p:sp>
        <p:nvSpPr>
          <p:cNvPr id="19" name="文本框 18"/>
          <p:cNvSpPr txBox="1"/>
          <p:nvPr/>
        </p:nvSpPr>
        <p:spPr>
          <a:xfrm>
            <a:off x="6933909" y="2002651"/>
            <a:ext cx="1362622" cy="1432560"/>
          </a:xfrm>
          <a:prstGeom prst="rect">
            <a:avLst/>
          </a:prstGeom>
          <a:noFill/>
        </p:spPr>
        <p:txBody>
          <a:bodyPr rtlCol="0" wrap="square">
            <a:spAutoFit/>
          </a:bodyPr>
          <a:lstStyle/>
          <a:p>
            <a:r>
              <a:rPr altLang="en-US" lang="zh-CN" sz="8800">
                <a:latin charset="-122" panose="02010609060101010101" pitchFamily="49" typeface="仿宋"/>
                <a:ea charset="-122" panose="02010609060101010101" pitchFamily="49" typeface="仿宋"/>
              </a:rPr>
              <a:t>谢</a:t>
            </a:r>
          </a:p>
        </p:txBody>
      </p:sp>
      <p:sp>
        <p:nvSpPr>
          <p:cNvPr id="20" name="文本框 19"/>
          <p:cNvSpPr txBox="1"/>
          <p:nvPr/>
        </p:nvSpPr>
        <p:spPr>
          <a:xfrm>
            <a:off x="7345243" y="3228880"/>
            <a:ext cx="1362622" cy="1432560"/>
          </a:xfrm>
          <a:prstGeom prst="rect">
            <a:avLst/>
          </a:prstGeom>
          <a:noFill/>
        </p:spPr>
        <p:txBody>
          <a:bodyPr rtlCol="0" wrap="square">
            <a:spAutoFit/>
          </a:bodyPr>
          <a:lstStyle/>
          <a:p>
            <a:r>
              <a:rPr altLang="en-US" lang="zh-CN" sz="8800">
                <a:latin charset="-122" panose="02010609060101010101" pitchFamily="49" typeface="仿宋"/>
                <a:ea charset="-122" panose="02010609060101010101" pitchFamily="49" typeface="仿宋"/>
              </a:rPr>
              <a:t>聆</a:t>
            </a:r>
          </a:p>
        </p:txBody>
      </p:sp>
      <p:sp>
        <p:nvSpPr>
          <p:cNvPr id="21" name="文本框 20"/>
          <p:cNvSpPr txBox="1"/>
          <p:nvPr/>
        </p:nvSpPr>
        <p:spPr>
          <a:xfrm>
            <a:off x="6936620" y="4390248"/>
            <a:ext cx="1362622" cy="1432560"/>
          </a:xfrm>
          <a:prstGeom prst="rect">
            <a:avLst/>
          </a:prstGeom>
          <a:noFill/>
        </p:spPr>
        <p:txBody>
          <a:bodyPr rtlCol="0" wrap="square">
            <a:spAutoFit/>
          </a:bodyPr>
          <a:lstStyle/>
          <a:p>
            <a:r>
              <a:rPr altLang="en-US" lang="zh-CN" sz="8800">
                <a:latin charset="-122" panose="02010609060101010101" pitchFamily="49" typeface="仿宋"/>
                <a:ea charset="-122" panose="02010609060101010101" pitchFamily="49" typeface="仿宋"/>
              </a:rPr>
              <a:t>听</a:t>
            </a:r>
          </a:p>
        </p:txBody>
      </p:sp>
      <p:cxnSp>
        <p:nvCxnSpPr>
          <p:cNvPr id="10" name="直接连接符 9"/>
          <p:cNvCxnSpPr/>
          <p:nvPr/>
        </p:nvCxnSpPr>
        <p:spPr>
          <a:xfrm flipH="1">
            <a:off x="6604635" y="3949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934200" y="499364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6826885" y="5362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6823075" y="-2222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2" name="椭圆 1"/>
          <p:cNvSpPr/>
          <p:nvPr/>
        </p:nvSpPr>
        <p:spPr>
          <a:xfrm>
            <a:off x="6684645" y="2002790"/>
            <a:ext cx="2864485" cy="3115945"/>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Tree>
    <p:custDataLst>
      <p:tags r:id="rId4"/>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1000" id="17"/>
                                        <p:tgtEl>
                                          <p:spTgt spid="9"/>
                                        </p:tgtEl>
                                      </p:cBhvr>
                                    </p:animEffect>
                                    <p:anim calcmode="lin" valueType="num">
                                      <p:cBhvr>
                                        <p:cTn dur="1000" fill="hold" id="18"/>
                                        <p:tgtEl>
                                          <p:spTgt spid="9"/>
                                        </p:tgtEl>
                                        <p:attrNameLst>
                                          <p:attrName>ppt_x</p:attrName>
                                        </p:attrNameLst>
                                      </p:cBhvr>
                                      <p:tavLst>
                                        <p:tav tm="0">
                                          <p:val>
                                            <p:strVal val="#ppt_x"/>
                                          </p:val>
                                        </p:tav>
                                        <p:tav tm="100000">
                                          <p:val>
                                            <p:strVal val="#ppt_x"/>
                                          </p:val>
                                        </p:tav>
                                      </p:tavLst>
                                    </p:anim>
                                    <p:anim calcmode="lin" valueType="num">
                                      <p:cBhvr>
                                        <p:cTn dur="1000" fill="hold" id="19"/>
                                        <p:tgtEl>
                                          <p:spTgt spid="9"/>
                                        </p:tgtEl>
                                        <p:attrNameLst>
                                          <p:attrName>ppt_y</p:attrName>
                                        </p:attrNameLst>
                                      </p:cBhvr>
                                      <p:tavLst>
                                        <p:tav tm="0">
                                          <p:val>
                                            <p:strVal val="#ppt_y+.1"/>
                                          </p:val>
                                        </p:tav>
                                        <p:tav tm="100000">
                                          <p:val>
                                            <p:strVal val="#ppt_y"/>
                                          </p:val>
                                        </p:tav>
                                      </p:tavLst>
                                    </p:anim>
                                  </p:childTnLst>
                                </p:cTn>
                              </p:par>
                              <p:par>
                                <p:cTn fill="hold" grpId="0" id="20" nodeType="withEffect" presetClass="entr" presetID="42" presetSubtype="0">
                                  <p:stCondLst>
                                    <p:cond delay="0"/>
                                  </p:stCondLst>
                                  <p:childTnLst>
                                    <p:set>
                                      <p:cBhvr>
                                        <p:cTn dur="1" fill="hold" id="21">
                                          <p:stCondLst>
                                            <p:cond delay="0"/>
                                          </p:stCondLst>
                                        </p:cTn>
                                        <p:tgtEl>
                                          <p:spTgt spid="18"/>
                                        </p:tgtEl>
                                        <p:attrNameLst>
                                          <p:attrName>style.visibility</p:attrName>
                                        </p:attrNameLst>
                                      </p:cBhvr>
                                      <p:to>
                                        <p:strVal val="visible"/>
                                      </p:to>
                                    </p:set>
                                    <p:animEffect filter="fade" transition="in">
                                      <p:cBhvr>
                                        <p:cTn dur="1000" id="22"/>
                                        <p:tgtEl>
                                          <p:spTgt spid="18"/>
                                        </p:tgtEl>
                                      </p:cBhvr>
                                    </p:animEffect>
                                    <p:anim calcmode="lin" valueType="num">
                                      <p:cBhvr>
                                        <p:cTn dur="1000" fill="hold" id="23"/>
                                        <p:tgtEl>
                                          <p:spTgt spid="18"/>
                                        </p:tgtEl>
                                        <p:attrNameLst>
                                          <p:attrName>ppt_x</p:attrName>
                                        </p:attrNameLst>
                                      </p:cBhvr>
                                      <p:tavLst>
                                        <p:tav tm="0">
                                          <p:val>
                                            <p:strVal val="#ppt_x"/>
                                          </p:val>
                                        </p:tav>
                                        <p:tav tm="100000">
                                          <p:val>
                                            <p:strVal val="#ppt_x"/>
                                          </p:val>
                                        </p:tav>
                                      </p:tavLst>
                                    </p:anim>
                                    <p:anim calcmode="lin" valueType="num">
                                      <p:cBhvr>
                                        <p:cTn dur="1000" fill="hold" id="24"/>
                                        <p:tgtEl>
                                          <p:spTgt spid="18"/>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19"/>
                                        </p:tgtEl>
                                        <p:attrNameLst>
                                          <p:attrName>style.visibility</p:attrName>
                                        </p:attrNameLst>
                                      </p:cBhvr>
                                      <p:to>
                                        <p:strVal val="visible"/>
                                      </p:to>
                                    </p:set>
                                    <p:animEffect filter="fade" transition="in">
                                      <p:cBhvr>
                                        <p:cTn dur="1000" id="27"/>
                                        <p:tgtEl>
                                          <p:spTgt spid="19"/>
                                        </p:tgtEl>
                                      </p:cBhvr>
                                    </p:animEffect>
                                    <p:anim calcmode="lin" valueType="num">
                                      <p:cBhvr>
                                        <p:cTn dur="1000" fill="hold" id="28"/>
                                        <p:tgtEl>
                                          <p:spTgt spid="19"/>
                                        </p:tgtEl>
                                        <p:attrNameLst>
                                          <p:attrName>ppt_x</p:attrName>
                                        </p:attrNameLst>
                                      </p:cBhvr>
                                      <p:tavLst>
                                        <p:tav tm="0">
                                          <p:val>
                                            <p:strVal val="#ppt_x"/>
                                          </p:val>
                                        </p:tav>
                                        <p:tav tm="100000">
                                          <p:val>
                                            <p:strVal val="#ppt_x"/>
                                          </p:val>
                                        </p:tav>
                                      </p:tavLst>
                                    </p:anim>
                                    <p:anim calcmode="lin" valueType="num">
                                      <p:cBhvr>
                                        <p:cTn dur="1000" fill="hold" id="29"/>
                                        <p:tgtEl>
                                          <p:spTgt spid="19"/>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20"/>
                                        </p:tgtEl>
                                        <p:attrNameLst>
                                          <p:attrName>style.visibility</p:attrName>
                                        </p:attrNameLst>
                                      </p:cBhvr>
                                      <p:to>
                                        <p:strVal val="visible"/>
                                      </p:to>
                                    </p:set>
                                    <p:animEffect filter="fade" transition="in">
                                      <p:cBhvr>
                                        <p:cTn dur="1000" id="32"/>
                                        <p:tgtEl>
                                          <p:spTgt spid="20"/>
                                        </p:tgtEl>
                                      </p:cBhvr>
                                    </p:animEffect>
                                    <p:anim calcmode="lin" valueType="num">
                                      <p:cBhvr>
                                        <p:cTn dur="1000" fill="hold" id="33"/>
                                        <p:tgtEl>
                                          <p:spTgt spid="20"/>
                                        </p:tgtEl>
                                        <p:attrNameLst>
                                          <p:attrName>ppt_x</p:attrName>
                                        </p:attrNameLst>
                                      </p:cBhvr>
                                      <p:tavLst>
                                        <p:tav tm="0">
                                          <p:val>
                                            <p:strVal val="#ppt_x"/>
                                          </p:val>
                                        </p:tav>
                                        <p:tav tm="100000">
                                          <p:val>
                                            <p:strVal val="#ppt_x"/>
                                          </p:val>
                                        </p:tav>
                                      </p:tavLst>
                                    </p:anim>
                                    <p:anim calcmode="lin" valueType="num">
                                      <p:cBhvr>
                                        <p:cTn dur="1000" fill="hold" id="34"/>
                                        <p:tgtEl>
                                          <p:spTgt spid="20"/>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21"/>
                                        </p:tgtEl>
                                        <p:attrNameLst>
                                          <p:attrName>style.visibility</p:attrName>
                                        </p:attrNameLst>
                                      </p:cBhvr>
                                      <p:to>
                                        <p:strVal val="visible"/>
                                      </p:to>
                                    </p:set>
                                    <p:animEffect filter="fade" transition="in">
                                      <p:cBhvr>
                                        <p:cTn dur="1000" id="37"/>
                                        <p:tgtEl>
                                          <p:spTgt spid="21"/>
                                        </p:tgtEl>
                                      </p:cBhvr>
                                    </p:animEffect>
                                    <p:anim calcmode="lin" valueType="num">
                                      <p:cBhvr>
                                        <p:cTn dur="1000" fill="hold" id="38"/>
                                        <p:tgtEl>
                                          <p:spTgt spid="21"/>
                                        </p:tgtEl>
                                        <p:attrNameLst>
                                          <p:attrName>ppt_x</p:attrName>
                                        </p:attrNameLst>
                                      </p:cBhvr>
                                      <p:tavLst>
                                        <p:tav tm="0">
                                          <p:val>
                                            <p:strVal val="#ppt_x"/>
                                          </p:val>
                                        </p:tav>
                                        <p:tav tm="100000">
                                          <p:val>
                                            <p:strVal val="#ppt_x"/>
                                          </p:val>
                                        </p:tav>
                                      </p:tavLst>
                                    </p:anim>
                                    <p:anim calcmode="lin" valueType="num">
                                      <p:cBhvr>
                                        <p:cTn dur="1000" fill="hold" id="39"/>
                                        <p:tgtEl>
                                          <p:spTgt spid="21"/>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10"/>
                                        </p:tgtEl>
                                        <p:attrNameLst>
                                          <p:attrName>style.visibility</p:attrName>
                                        </p:attrNameLst>
                                      </p:cBhvr>
                                      <p:to>
                                        <p:strVal val="visible"/>
                                      </p:to>
                                    </p:set>
                                    <p:animEffect filter="fade" transition="in">
                                      <p:cBhvr>
                                        <p:cTn dur="1000" id="42"/>
                                        <p:tgtEl>
                                          <p:spTgt spid="10"/>
                                        </p:tgtEl>
                                      </p:cBhvr>
                                    </p:animEffect>
                                    <p:anim calcmode="lin" valueType="num">
                                      <p:cBhvr>
                                        <p:cTn dur="1000" fill="hold" id="43"/>
                                        <p:tgtEl>
                                          <p:spTgt spid="10"/>
                                        </p:tgtEl>
                                        <p:attrNameLst>
                                          <p:attrName>ppt_x</p:attrName>
                                        </p:attrNameLst>
                                      </p:cBhvr>
                                      <p:tavLst>
                                        <p:tav tm="0">
                                          <p:val>
                                            <p:strVal val="#ppt_x"/>
                                          </p:val>
                                        </p:tav>
                                        <p:tav tm="100000">
                                          <p:val>
                                            <p:strVal val="#ppt_x"/>
                                          </p:val>
                                        </p:tav>
                                      </p:tavLst>
                                    </p:anim>
                                    <p:anim calcmode="lin" valueType="num">
                                      <p:cBhvr>
                                        <p:cTn dur="1000" fill="hold" id="44"/>
                                        <p:tgtEl>
                                          <p:spTgt spid="10"/>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11"/>
                                        </p:tgtEl>
                                        <p:attrNameLst>
                                          <p:attrName>style.visibility</p:attrName>
                                        </p:attrNameLst>
                                      </p:cBhvr>
                                      <p:to>
                                        <p:strVal val="visible"/>
                                      </p:to>
                                    </p:set>
                                    <p:animEffect filter="fade" transition="in">
                                      <p:cBhvr>
                                        <p:cTn dur="1000" id="47"/>
                                        <p:tgtEl>
                                          <p:spTgt spid="11"/>
                                        </p:tgtEl>
                                      </p:cBhvr>
                                    </p:animEffect>
                                    <p:anim calcmode="lin" valueType="num">
                                      <p:cBhvr>
                                        <p:cTn dur="1000" fill="hold" id="48"/>
                                        <p:tgtEl>
                                          <p:spTgt spid="11"/>
                                        </p:tgtEl>
                                        <p:attrNameLst>
                                          <p:attrName>ppt_x</p:attrName>
                                        </p:attrNameLst>
                                      </p:cBhvr>
                                      <p:tavLst>
                                        <p:tav tm="0">
                                          <p:val>
                                            <p:strVal val="#ppt_x"/>
                                          </p:val>
                                        </p:tav>
                                        <p:tav tm="100000">
                                          <p:val>
                                            <p:strVal val="#ppt_x"/>
                                          </p:val>
                                        </p:tav>
                                      </p:tavLst>
                                    </p:anim>
                                    <p:anim calcmode="lin" valueType="num">
                                      <p:cBhvr>
                                        <p:cTn dur="1000" fill="hold" id="49"/>
                                        <p:tgtEl>
                                          <p:spTgt spid="11"/>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12"/>
                                        </p:tgtEl>
                                        <p:attrNameLst>
                                          <p:attrName>style.visibility</p:attrName>
                                        </p:attrNameLst>
                                      </p:cBhvr>
                                      <p:to>
                                        <p:strVal val="visible"/>
                                      </p:to>
                                    </p:set>
                                    <p:animEffect filter="fade" transition="in">
                                      <p:cBhvr>
                                        <p:cTn dur="1000" id="52"/>
                                        <p:tgtEl>
                                          <p:spTgt spid="12"/>
                                        </p:tgtEl>
                                      </p:cBhvr>
                                    </p:animEffect>
                                    <p:anim calcmode="lin" valueType="num">
                                      <p:cBhvr>
                                        <p:cTn dur="1000" fill="hold" id="53"/>
                                        <p:tgtEl>
                                          <p:spTgt spid="12"/>
                                        </p:tgtEl>
                                        <p:attrNameLst>
                                          <p:attrName>ppt_x</p:attrName>
                                        </p:attrNameLst>
                                      </p:cBhvr>
                                      <p:tavLst>
                                        <p:tav tm="0">
                                          <p:val>
                                            <p:strVal val="#ppt_x"/>
                                          </p:val>
                                        </p:tav>
                                        <p:tav tm="100000">
                                          <p:val>
                                            <p:strVal val="#ppt_x"/>
                                          </p:val>
                                        </p:tav>
                                      </p:tavLst>
                                    </p:anim>
                                    <p:anim calcmode="lin" valueType="num">
                                      <p:cBhvr>
                                        <p:cTn dur="1000" fill="hold" id="54"/>
                                        <p:tgtEl>
                                          <p:spTgt spid="12"/>
                                        </p:tgtEl>
                                        <p:attrNameLst>
                                          <p:attrName>ppt_y</p:attrName>
                                        </p:attrNameLst>
                                      </p:cBhvr>
                                      <p:tavLst>
                                        <p:tav tm="0">
                                          <p:val>
                                            <p:strVal val="#ppt_y+.1"/>
                                          </p:val>
                                        </p:tav>
                                        <p:tav tm="100000">
                                          <p:val>
                                            <p:strVal val="#ppt_y"/>
                                          </p:val>
                                        </p:tav>
                                      </p:tavLst>
                                    </p:anim>
                                  </p:childTnLst>
                                </p:cTn>
                              </p:par>
                              <p:par>
                                <p:cTn fill="hold" id="55" nodeType="withEffect" presetClass="entr" presetID="42" presetSubtype="0">
                                  <p:stCondLst>
                                    <p:cond delay="0"/>
                                  </p:stCondLst>
                                  <p:childTnLst>
                                    <p:set>
                                      <p:cBhvr>
                                        <p:cTn dur="1" fill="hold" id="56">
                                          <p:stCondLst>
                                            <p:cond delay="0"/>
                                          </p:stCondLst>
                                        </p:cTn>
                                        <p:tgtEl>
                                          <p:spTgt spid="13"/>
                                        </p:tgtEl>
                                        <p:attrNameLst>
                                          <p:attrName>style.visibility</p:attrName>
                                        </p:attrNameLst>
                                      </p:cBhvr>
                                      <p:to>
                                        <p:strVal val="visible"/>
                                      </p:to>
                                    </p:set>
                                    <p:animEffect filter="fade" transition="in">
                                      <p:cBhvr>
                                        <p:cTn dur="1000" id="57"/>
                                        <p:tgtEl>
                                          <p:spTgt spid="13"/>
                                        </p:tgtEl>
                                      </p:cBhvr>
                                    </p:animEffect>
                                    <p:anim calcmode="lin" valueType="num">
                                      <p:cBhvr>
                                        <p:cTn dur="1000" fill="hold" id="58"/>
                                        <p:tgtEl>
                                          <p:spTgt spid="13"/>
                                        </p:tgtEl>
                                        <p:attrNameLst>
                                          <p:attrName>ppt_x</p:attrName>
                                        </p:attrNameLst>
                                      </p:cBhvr>
                                      <p:tavLst>
                                        <p:tav tm="0">
                                          <p:val>
                                            <p:strVal val="#ppt_x"/>
                                          </p:val>
                                        </p:tav>
                                        <p:tav tm="100000">
                                          <p:val>
                                            <p:strVal val="#ppt_x"/>
                                          </p:val>
                                        </p:tav>
                                      </p:tavLst>
                                    </p:anim>
                                    <p:anim calcmode="lin" valueType="num">
                                      <p:cBhvr>
                                        <p:cTn dur="1000" fill="hold" id="59"/>
                                        <p:tgtEl>
                                          <p:spTgt spid="13"/>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2"/>
                                        </p:tgtEl>
                                        <p:attrNameLst>
                                          <p:attrName>style.visibility</p:attrName>
                                        </p:attrNameLst>
                                      </p:cBhvr>
                                      <p:to>
                                        <p:strVal val="visible"/>
                                      </p:to>
                                    </p:set>
                                    <p:animEffect filter="fade" transition="in">
                                      <p:cBhvr>
                                        <p:cTn dur="1000" id="62"/>
                                        <p:tgtEl>
                                          <p:spTgt spid="2"/>
                                        </p:tgtEl>
                                      </p:cBhvr>
                                    </p:animEffect>
                                    <p:anim calcmode="lin" valueType="num">
                                      <p:cBhvr>
                                        <p:cTn dur="1000" fill="hold" id="63"/>
                                        <p:tgtEl>
                                          <p:spTgt spid="2"/>
                                        </p:tgtEl>
                                        <p:attrNameLst>
                                          <p:attrName>ppt_x</p:attrName>
                                        </p:attrNameLst>
                                      </p:cBhvr>
                                      <p:tavLst>
                                        <p:tav tm="0">
                                          <p:val>
                                            <p:strVal val="#ppt_x"/>
                                          </p:val>
                                        </p:tav>
                                        <p:tav tm="100000">
                                          <p:val>
                                            <p:strVal val="#ppt_x"/>
                                          </p:val>
                                        </p:tav>
                                      </p:tavLst>
                                    </p:anim>
                                    <p:anim calcmode="lin" valueType="num">
                                      <p:cBhvr>
                                        <p:cTn dur="1000" fill="hold" id="64"/>
                                        <p:tgtEl>
                                          <p:spTgt spid="2"/>
                                        </p:tgtEl>
                                        <p:attrNameLst>
                                          <p:attrName>ppt_y</p:attrName>
                                        </p:attrNameLst>
                                      </p:cBhvr>
                                      <p:tavLst>
                                        <p:tav tm="0">
                                          <p:val>
                                            <p:strVal val="#ppt_y+.1"/>
                                          </p:val>
                                        </p:tav>
                                        <p:tav tm="100000">
                                          <p:val>
                                            <p:strVal val="#ppt_y"/>
                                          </p:val>
                                        </p:tav>
                                      </p:tavLst>
                                    </p:anim>
                                  </p:childTnLst>
                                </p:cTn>
                              </p:par>
                            </p:childTnLst>
                          </p:cTn>
                        </p:par>
                        <p:par>
                          <p:cTn fill="hold" id="65" nodeType="afterGroup">
                            <p:stCondLst>
                              <p:cond delay="1000"/>
                            </p:stCondLst>
                            <p:childTnLst>
                              <p:par>
                                <p:cTn fill="hold" grpId="0" id="66" nodeType="afterEffect" presetClass="entr" presetID="55" presetSubtype="0">
                                  <p:stCondLst>
                                    <p:cond delay="0"/>
                                  </p:stCondLst>
                                  <p:childTnLst>
                                    <p:set>
                                      <p:cBhvr>
                                        <p:cTn dur="1" fill="hold" id="67">
                                          <p:stCondLst>
                                            <p:cond delay="0"/>
                                          </p:stCondLst>
                                        </p:cTn>
                                        <p:tgtEl>
                                          <p:spTgt spid="8"/>
                                        </p:tgtEl>
                                        <p:attrNameLst>
                                          <p:attrName>style.visibility</p:attrName>
                                        </p:attrNameLst>
                                      </p:cBhvr>
                                      <p:to>
                                        <p:strVal val="visible"/>
                                      </p:to>
                                    </p:set>
                                    <p:anim calcmode="lin" valueType="num">
                                      <p:cBhvr>
                                        <p:cTn dur="1000" fill="hold" id="68"/>
                                        <p:tgtEl>
                                          <p:spTgt spid="8"/>
                                        </p:tgtEl>
                                        <p:attrNameLst>
                                          <p:attrName>ppt_w</p:attrName>
                                        </p:attrNameLst>
                                      </p:cBhvr>
                                      <p:tavLst>
                                        <p:tav tm="0">
                                          <p:val>
                                            <p:strVal val="#ppt_w*0.70"/>
                                          </p:val>
                                        </p:tav>
                                        <p:tav tm="100000">
                                          <p:val>
                                            <p:strVal val="#ppt_w"/>
                                          </p:val>
                                        </p:tav>
                                      </p:tavLst>
                                    </p:anim>
                                    <p:anim calcmode="lin" valueType="num">
                                      <p:cBhvr>
                                        <p:cTn dur="1000" fill="hold" id="69"/>
                                        <p:tgtEl>
                                          <p:spTgt spid="8"/>
                                        </p:tgtEl>
                                        <p:attrNameLst>
                                          <p:attrName>ppt_h</p:attrName>
                                        </p:attrNameLst>
                                      </p:cBhvr>
                                      <p:tavLst>
                                        <p:tav tm="0">
                                          <p:val>
                                            <p:strVal val="#ppt_h"/>
                                          </p:val>
                                        </p:tav>
                                        <p:tav tm="100000">
                                          <p:val>
                                            <p:strVal val="#ppt_h"/>
                                          </p:val>
                                        </p:tav>
                                      </p:tavLst>
                                    </p:anim>
                                    <p:animEffect filter="fade" transition="in">
                                      <p:cBhvr>
                                        <p:cTn dur="1000" id="70"/>
                                        <p:tgtEl>
                                          <p:spTgt spid="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7"/>
      <p:bldP grpId="0" spid="8"/>
      <p:bldP grpId="0" spid="18"/>
      <p:bldP grpId="0" spid="19"/>
      <p:bldP grpId="0" spid="20"/>
      <p:bldP grpId="0" spid="21"/>
      <p:bldP grpId="0" spid="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50800" y="-28575"/>
            <a:ext cx="12293600" cy="6915150"/>
          </a:xfrm>
          <a:prstGeom prst="rect">
            <a:avLst/>
          </a:prstGeom>
        </p:spPr>
      </p:pic>
      <p:sp>
        <p:nvSpPr>
          <p:cNvPr id="17" name="TextBox 32"/>
          <p:cNvSpPr txBox="1">
            <a:spLocks noChangeArrowheads="1"/>
          </p:cNvSpPr>
          <p:nvPr/>
        </p:nvSpPr>
        <p:spPr bwMode="auto">
          <a:xfrm>
            <a:off x="4322446" y="3270250"/>
            <a:ext cx="530161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40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1985646" y="2065021"/>
            <a:ext cx="2628900" cy="2493645"/>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3046095" y="2870200"/>
            <a:ext cx="1021080" cy="1097280"/>
          </a:xfrm>
          <a:prstGeom prst="rect">
            <a:avLst/>
          </a:prstGeom>
          <a:noFill/>
        </p:spPr>
        <p:txBody>
          <a:bodyPr anchor="t" rtlCol="0" wrap="none">
            <a:spAutoFit/>
          </a:bodyPr>
          <a:lstStyle/>
          <a:p>
            <a:pPr eaLnBrk="1" hangingPunct="1"/>
            <a:r>
              <a:rPr altLang="zh-CN" b="1" lang="en-US" sz="6600">
                <a:solidFill>
                  <a:schemeClr val="bg1"/>
                </a:solidFill>
                <a:latin charset="-122" typeface="Yuanti SC"/>
                <a:ea charset="-122" typeface="Yuanti SC"/>
                <a:cs charset="-122" typeface="Yuanti SC"/>
                <a:sym typeface="+mn-ea"/>
              </a:rPr>
              <a:t>01</a:t>
            </a:r>
          </a:p>
        </p:txBody>
      </p:sp>
      <p:cxnSp>
        <p:nvCxnSpPr>
          <p:cNvPr id="8" name="直接连接符 7"/>
          <p:cNvCxnSpPr/>
          <p:nvPr/>
        </p:nvCxnSpPr>
        <p:spPr>
          <a:xfrm flipH="1">
            <a:off x="10344150" y="512318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0562590" y="470598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1000" id="27"/>
                                        <p:tgtEl>
                                          <p:spTgt spid="13"/>
                                        </p:tgtEl>
                                      </p:cBhvr>
                                    </p:animEffect>
                                    <p:anim calcmode="lin" valueType="num">
                                      <p:cBhvr>
                                        <p:cTn dur="1000" fill="hold" id="28"/>
                                        <p:tgtEl>
                                          <p:spTgt spid="13"/>
                                        </p:tgtEl>
                                        <p:attrNameLst>
                                          <p:attrName>ppt_x</p:attrName>
                                        </p:attrNameLst>
                                      </p:cBhvr>
                                      <p:tavLst>
                                        <p:tav tm="0">
                                          <p:val>
                                            <p:strVal val="#ppt_x"/>
                                          </p:val>
                                        </p:tav>
                                        <p:tav tm="100000">
                                          <p:val>
                                            <p:strVal val="#ppt_x"/>
                                          </p:val>
                                        </p:tav>
                                      </p:tavLst>
                                    </p:anim>
                                    <p:anim calcmode="lin" valueType="num">
                                      <p:cBhvr>
                                        <p:cTn dur="1000" fill="hold" id="29"/>
                                        <p:tgtEl>
                                          <p:spTgt spid="13"/>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1000" id="32"/>
                                        <p:tgtEl>
                                          <p:spTgt spid="11"/>
                                        </p:tgtEl>
                                      </p:cBhvr>
                                    </p:animEffect>
                                    <p:anim calcmode="lin" valueType="num">
                                      <p:cBhvr>
                                        <p:cTn dur="1000" fill="hold" id="33"/>
                                        <p:tgtEl>
                                          <p:spTgt spid="11"/>
                                        </p:tgtEl>
                                        <p:attrNameLst>
                                          <p:attrName>ppt_x</p:attrName>
                                        </p:attrNameLst>
                                      </p:cBhvr>
                                      <p:tavLst>
                                        <p:tav tm="0">
                                          <p:val>
                                            <p:strVal val="#ppt_x"/>
                                          </p:val>
                                        </p:tav>
                                        <p:tav tm="100000">
                                          <p:val>
                                            <p:strVal val="#ppt_x"/>
                                          </p:val>
                                        </p:tav>
                                      </p:tavLst>
                                    </p:anim>
                                    <p:anim calcmode="lin" valueType="num">
                                      <p:cBhvr>
                                        <p:cTn dur="1000" fill="hold" id="34"/>
                                        <p:tgtEl>
                                          <p:spTgt spid="11"/>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12"/>
                                        </p:tgtEl>
                                        <p:attrNameLst>
                                          <p:attrName>style.visibility</p:attrName>
                                        </p:attrNameLst>
                                      </p:cBhvr>
                                      <p:to>
                                        <p:strVal val="visible"/>
                                      </p:to>
                                    </p:set>
                                    <p:animEffect filter="fade" transition="in">
                                      <p:cBhvr>
                                        <p:cTn dur="1000" id="37"/>
                                        <p:tgtEl>
                                          <p:spTgt spid="12"/>
                                        </p:tgtEl>
                                      </p:cBhvr>
                                    </p:animEffect>
                                    <p:anim calcmode="lin" valueType="num">
                                      <p:cBhvr>
                                        <p:cTn dur="1000" fill="hold" id="38"/>
                                        <p:tgtEl>
                                          <p:spTgt spid="12"/>
                                        </p:tgtEl>
                                        <p:attrNameLst>
                                          <p:attrName>ppt_x</p:attrName>
                                        </p:attrNameLst>
                                      </p:cBhvr>
                                      <p:tavLst>
                                        <p:tav tm="0">
                                          <p:val>
                                            <p:strVal val="#ppt_x"/>
                                          </p:val>
                                        </p:tav>
                                        <p:tav tm="100000">
                                          <p:val>
                                            <p:strVal val="#ppt_x"/>
                                          </p:val>
                                        </p:tav>
                                      </p:tavLst>
                                    </p:anim>
                                    <p:anim calcmode="lin" valueType="num">
                                      <p:cBhvr>
                                        <p:cTn dur="1000" fill="hold" id="39"/>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7"/>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8" name="Oval 17"/>
          <p:cNvSpPr/>
          <p:nvPr/>
        </p:nvSpPr>
        <p:spPr>
          <a:xfrm>
            <a:off x="6506277" y="2251040"/>
            <a:ext cx="644056" cy="644056"/>
          </a:xfrm>
          <a:prstGeom prst="ellipse">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10609060101010101" typeface="仿宋"/>
              <a:ea charset="-122" panose="02010609060101010101" typeface="仿宋"/>
            </a:endParaRPr>
          </a:p>
        </p:txBody>
      </p:sp>
      <p:sp>
        <p:nvSpPr>
          <p:cNvPr id="13" name="Freeform 193"/>
          <p:cNvSpPr>
            <a:spLocks noChangeArrowheads="1"/>
          </p:cNvSpPr>
          <p:nvPr/>
        </p:nvSpPr>
        <p:spPr bwMode="auto">
          <a:xfrm>
            <a:off x="6683146" y="2449821"/>
            <a:ext cx="290318" cy="246494"/>
          </a:xfrm>
          <a:custGeom>
            <a:gdLst>
              <a:gd fmla="*/ 117 w 232" name="T0"/>
              <a:gd fmla="*/ 196 h 197" name="T1"/>
              <a:gd fmla="*/ 25 w 232" name="T2"/>
              <a:gd fmla="*/ 104 h 197" name="T3"/>
              <a:gd fmla="*/ 25 w 232" name="T4"/>
              <a:gd fmla="*/ 104 h 197" name="T5"/>
              <a:gd fmla="*/ 25 w 232" name="T6"/>
              <a:gd fmla="*/ 22 h 197" name="T7"/>
              <a:gd fmla="*/ 25 w 232" name="T8"/>
              <a:gd fmla="*/ 22 h 197" name="T9"/>
              <a:gd fmla="*/ 107 w 232" name="T10"/>
              <a:gd fmla="*/ 22 h 197" name="T11"/>
              <a:gd fmla="*/ 117 w 232" name="T12"/>
              <a:gd fmla="*/ 32 h 197" name="T13"/>
              <a:gd fmla="*/ 127 w 232" name="T14"/>
              <a:gd fmla="*/ 22 h 197" name="T15"/>
              <a:gd fmla="*/ 127 w 232" name="T16"/>
              <a:gd fmla="*/ 22 h 197" name="T17"/>
              <a:gd fmla="*/ 209 w 232" name="T18"/>
              <a:gd fmla="*/ 22 h 197" name="T19"/>
              <a:gd fmla="*/ 209 w 232" name="T20"/>
              <a:gd fmla="*/ 22 h 197" name="T21"/>
              <a:gd fmla="*/ 209 w 232" name="T22"/>
              <a:gd fmla="*/ 104 h 197" name="T23"/>
              <a:gd fmla="*/ 117 w 232" name="T24"/>
              <a:gd fmla="*/ 196 h 197" name="T25"/>
              <a:gd fmla="*/ 66 w 232" name="T26"/>
              <a:gd fmla="*/ 14 h 197" name="T27"/>
              <a:gd fmla="*/ 66 w 232" name="T28"/>
              <a:gd fmla="*/ 14 h 197" name="T29"/>
              <a:gd fmla="*/ 31 w 232" name="T30"/>
              <a:gd fmla="*/ 98 h 197" name="T31"/>
              <a:gd fmla="*/ 117 w 232" name="T32"/>
              <a:gd fmla="*/ 184 h 197" name="T33"/>
              <a:gd fmla="*/ 203 w 232" name="T34"/>
              <a:gd fmla="*/ 98 h 197" name="T35"/>
              <a:gd fmla="*/ 203 w 232" name="T36"/>
              <a:gd fmla="*/ 98 h 197" name="T37"/>
              <a:gd fmla="*/ 203 w 232" name="T38"/>
              <a:gd fmla="*/ 28 h 197" name="T39"/>
              <a:gd fmla="*/ 203 w 232" name="T40"/>
              <a:gd fmla="*/ 28 h 197" name="T41"/>
              <a:gd fmla="*/ 133 w 232" name="T42"/>
              <a:gd fmla="*/ 28 h 197" name="T43"/>
              <a:gd fmla="*/ 117 w 232" name="T44"/>
              <a:gd fmla="*/ 44 h 197" name="T45"/>
              <a:gd fmla="*/ 101 w 232" name="T46"/>
              <a:gd fmla="*/ 28 h 197" name="T47"/>
              <a:gd fmla="*/ 101 w 232" name="T48"/>
              <a:gd fmla="*/ 28 h 197" name="T49"/>
              <a:gd fmla="*/ 66 w 232" name="T50"/>
              <a:gd fmla="*/ 14 h 197" name="T5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b="b" l="0" r="r" t="0"/>
            <a:pathLst>
              <a:path h="197" w="231">
                <a:moveTo>
                  <a:pt x="117" y="196"/>
                </a:moveTo>
                <a:lnTo>
                  <a:pt x="25" y="104"/>
                </a:lnTo>
                <a:lnTo>
                  <a:pt x="25" y="104"/>
                </a:lnTo>
                <a:cubicBezTo>
                  <a:pt x="3" y="81"/>
                  <a:pt x="3" y="45"/>
                  <a:pt x="25" y="22"/>
                </a:cubicBezTo>
                <a:lnTo>
                  <a:pt x="25" y="22"/>
                </a:lnTo>
                <a:cubicBezTo>
                  <a:pt x="48" y="0"/>
                  <a:pt x="84" y="0"/>
                  <a:pt x="107" y="22"/>
                </a:cubicBezTo>
                <a:lnTo>
                  <a:pt x="117" y="32"/>
                </a:lnTo>
                <a:lnTo>
                  <a:pt x="127" y="22"/>
                </a:lnTo>
                <a:lnTo>
                  <a:pt x="127" y="22"/>
                </a:lnTo>
                <a:cubicBezTo>
                  <a:pt x="149" y="0"/>
                  <a:pt x="186" y="0"/>
                  <a:pt x="209" y="22"/>
                </a:cubicBezTo>
                <a:lnTo>
                  <a:pt x="209" y="22"/>
                </a:lnTo>
                <a:cubicBezTo>
                  <a:pt x="231" y="45"/>
                  <a:pt x="231" y="81"/>
                  <a:pt x="209" y="104"/>
                </a:cubicBezTo>
                <a:lnTo>
                  <a:pt x="117" y="196"/>
                </a:lnTo>
                <a:close/>
                <a:moveTo>
                  <a:pt x="66" y="14"/>
                </a:moveTo>
                <a:lnTo>
                  <a:pt x="66" y="14"/>
                </a:lnTo>
                <a:cubicBezTo>
                  <a:pt x="22" y="14"/>
                  <a:pt x="0" y="67"/>
                  <a:pt x="31" y="98"/>
                </a:cubicBezTo>
                <a:lnTo>
                  <a:pt x="117" y="184"/>
                </a:lnTo>
                <a:lnTo>
                  <a:pt x="203" y="98"/>
                </a:lnTo>
                <a:lnTo>
                  <a:pt x="203" y="98"/>
                </a:lnTo>
                <a:cubicBezTo>
                  <a:pt x="221" y="79"/>
                  <a:pt x="221" y="47"/>
                  <a:pt x="203" y="28"/>
                </a:cubicBezTo>
                <a:lnTo>
                  <a:pt x="203" y="28"/>
                </a:lnTo>
                <a:cubicBezTo>
                  <a:pt x="183" y="9"/>
                  <a:pt x="152" y="9"/>
                  <a:pt x="133" y="28"/>
                </a:cubicBezTo>
                <a:lnTo>
                  <a:pt x="117" y="44"/>
                </a:lnTo>
                <a:lnTo>
                  <a:pt x="101" y="28"/>
                </a:lnTo>
                <a:lnTo>
                  <a:pt x="101" y="28"/>
                </a:lnTo>
                <a:cubicBezTo>
                  <a:pt x="92" y="19"/>
                  <a:pt x="79" y="14"/>
                  <a:pt x="66" y="14"/>
                </a:cubicBezTo>
                <a:close/>
              </a:path>
            </a:pathLst>
          </a:custGeom>
          <a:solidFill>
            <a:schemeClr val="bg1"/>
          </a:solidFill>
          <a:ln>
            <a:noFill/>
          </a:ln>
          <a:effectLst/>
        </p:spPr>
        <p:txBody>
          <a:bodyPr anchor="ctr" wrap="none"/>
          <a:lstStyle/>
          <a:p>
            <a:endParaRPr lang="en-US">
              <a:latin charset="-122" panose="02010609060101010101" typeface="仿宋"/>
              <a:ea charset="-122" panose="02010609060101010101" typeface="仿宋"/>
            </a:endParaRPr>
          </a:p>
        </p:txBody>
      </p:sp>
      <p:sp>
        <p:nvSpPr>
          <p:cNvPr id="14" name="Oval 27"/>
          <p:cNvSpPr/>
          <p:nvPr/>
        </p:nvSpPr>
        <p:spPr>
          <a:xfrm>
            <a:off x="6506277" y="3935635"/>
            <a:ext cx="644056" cy="644056"/>
          </a:xfrm>
          <a:prstGeom prst="ellipse">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10609060101010101" typeface="仿宋"/>
              <a:ea charset="-122" panose="02010609060101010101" typeface="仿宋"/>
            </a:endParaRPr>
          </a:p>
        </p:txBody>
      </p:sp>
      <p:sp>
        <p:nvSpPr>
          <p:cNvPr id="15" name="Freeform 217"/>
          <p:cNvSpPr>
            <a:spLocks noChangeArrowheads="1"/>
          </p:cNvSpPr>
          <p:nvPr/>
        </p:nvSpPr>
        <p:spPr bwMode="auto">
          <a:xfrm>
            <a:off x="6691097" y="4150849"/>
            <a:ext cx="268410" cy="213628"/>
          </a:xfrm>
          <a:custGeom>
            <a:gdLst>
              <a:gd fmla="*/ 25 w 216" name="T0"/>
              <a:gd fmla="*/ 171 h 172" name="T1"/>
              <a:gd fmla="*/ 0 w 216" name="T2"/>
              <a:gd fmla="*/ 146 h 172" name="T3"/>
              <a:gd fmla="*/ 0 w 216" name="T4"/>
              <a:gd fmla="*/ 44 h 172" name="T5"/>
              <a:gd fmla="*/ 59 w 216" name="T6"/>
              <a:gd fmla="*/ 19 h 172" name="T7"/>
              <a:gd fmla="*/ 62 w 216" name="T8"/>
              <a:gd fmla="*/ 9 h 172" name="T9"/>
              <a:gd fmla="*/ 141 w 216" name="T10"/>
              <a:gd fmla="*/ 0 h 172" name="T11"/>
              <a:gd fmla="*/ 153 w 216" name="T12"/>
              <a:gd fmla="*/ 9 h 172" name="T13"/>
              <a:gd fmla="*/ 156 w 216" name="T14"/>
              <a:gd fmla="*/ 19 h 172" name="T15"/>
              <a:gd fmla="*/ 190 w 216" name="T16"/>
              <a:gd fmla="*/ 19 h 172" name="T17"/>
              <a:gd fmla="*/ 215 w 216" name="T18"/>
              <a:gd fmla="*/ 146 h 172" name="T19"/>
              <a:gd fmla="*/ 190 w 216" name="T20"/>
              <a:gd fmla="*/ 171 h 172" name="T21"/>
              <a:gd fmla="*/ 25 w 216" name="T22"/>
              <a:gd fmla="*/ 28 h 172" name="T23"/>
              <a:gd fmla="*/ 8 w 216" name="T24"/>
              <a:gd fmla="*/ 146 h 172" name="T25"/>
              <a:gd fmla="*/ 25 w 216" name="T26"/>
              <a:gd fmla="*/ 163 h 172" name="T27"/>
              <a:gd fmla="*/ 190 w 216" name="T28"/>
              <a:gd fmla="*/ 163 h 172" name="T29"/>
              <a:gd fmla="*/ 207 w 216" name="T30"/>
              <a:gd fmla="*/ 44 h 172" name="T31"/>
              <a:gd fmla="*/ 190 w 216" name="T32"/>
              <a:gd fmla="*/ 28 h 172" name="T33"/>
              <a:gd fmla="*/ 145 w 216" name="T34"/>
              <a:gd fmla="*/ 11 h 172" name="T35"/>
              <a:gd fmla="*/ 141 w 216" name="T36"/>
              <a:gd fmla="*/ 8 h 172" name="T37"/>
              <a:gd fmla="*/ 74 w 216" name="T38"/>
              <a:gd fmla="*/ 8 h 172" name="T39"/>
              <a:gd fmla="*/ 65 w 216" name="T40"/>
              <a:gd fmla="*/ 28 h 172" name="T41"/>
              <a:gd fmla="*/ 108 w 216" name="T42"/>
              <a:gd fmla="*/ 146 h 172" name="T43"/>
              <a:gd fmla="*/ 70 w 216" name="T44"/>
              <a:gd fmla="*/ 55 h 172" name="T45"/>
              <a:gd fmla="*/ 160 w 216" name="T46"/>
              <a:gd fmla="*/ 93 h 172" name="T47"/>
              <a:gd fmla="*/ 108 w 216" name="T48"/>
              <a:gd fmla="*/ 146 h 172" name="T49"/>
              <a:gd fmla="*/ 108 w 216" name="T50"/>
              <a:gd fmla="*/ 48 h 172" name="T51"/>
              <a:gd fmla="*/ 76 w 216" name="T52"/>
              <a:gd fmla="*/ 124 h 172" name="T53"/>
              <a:gd fmla="*/ 152 w 216" name="T54"/>
              <a:gd fmla="*/ 93 h 172" name="T55"/>
              <a:gd fmla="*/ 185 w 216" name="T56"/>
              <a:gd fmla="*/ 43 h 172" name="T57"/>
              <a:gd fmla="*/ 180 w 216" name="T58"/>
              <a:gd fmla="*/ 56 h 172" name="T59"/>
              <a:gd fmla="*/ 193 w 216" name="T60"/>
              <a:gd fmla="*/ 51 h 172" name="T61"/>
              <a:gd fmla="*/ 185 w 216" name="T62"/>
              <a:gd fmla="*/ 43 h 172" name="T6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b="b" l="0" r="r" t="0"/>
            <a:pathLst>
              <a:path h="172" w="216">
                <a:moveTo>
                  <a:pt x="190" y="171"/>
                </a:moveTo>
                <a:lnTo>
                  <a:pt x="25" y="171"/>
                </a:lnTo>
                <a:lnTo>
                  <a:pt x="25" y="171"/>
                </a:lnTo>
                <a:cubicBezTo>
                  <a:pt x="11" y="171"/>
                  <a:pt x="0" y="160"/>
                  <a:pt x="0" y="146"/>
                </a:cubicBezTo>
                <a:lnTo>
                  <a:pt x="0" y="44"/>
                </a:lnTo>
                <a:lnTo>
                  <a:pt x="0" y="44"/>
                </a:lnTo>
                <a:cubicBezTo>
                  <a:pt x="0" y="31"/>
                  <a:pt x="11" y="19"/>
                  <a:pt x="25" y="19"/>
                </a:cubicBezTo>
                <a:lnTo>
                  <a:pt x="59" y="19"/>
                </a:lnTo>
                <a:lnTo>
                  <a:pt x="62" y="9"/>
                </a:lnTo>
                <a:lnTo>
                  <a:pt x="62" y="9"/>
                </a:lnTo>
                <a:cubicBezTo>
                  <a:pt x="63" y="4"/>
                  <a:pt x="68" y="0"/>
                  <a:pt x="74" y="0"/>
                </a:cubicBezTo>
                <a:lnTo>
                  <a:pt x="141" y="0"/>
                </a:lnTo>
                <a:lnTo>
                  <a:pt x="141" y="0"/>
                </a:lnTo>
                <a:cubicBezTo>
                  <a:pt x="147" y="0"/>
                  <a:pt x="152" y="4"/>
                  <a:pt x="153" y="9"/>
                </a:cubicBezTo>
                <a:lnTo>
                  <a:pt x="154" y="10"/>
                </a:lnTo>
                <a:lnTo>
                  <a:pt x="156" y="19"/>
                </a:lnTo>
                <a:lnTo>
                  <a:pt x="190" y="19"/>
                </a:lnTo>
                <a:lnTo>
                  <a:pt x="190" y="19"/>
                </a:lnTo>
                <a:cubicBezTo>
                  <a:pt x="204" y="19"/>
                  <a:pt x="215" y="31"/>
                  <a:pt x="215" y="44"/>
                </a:cubicBezTo>
                <a:lnTo>
                  <a:pt x="215" y="146"/>
                </a:lnTo>
                <a:lnTo>
                  <a:pt x="215" y="146"/>
                </a:lnTo>
                <a:cubicBezTo>
                  <a:pt x="215" y="160"/>
                  <a:pt x="204" y="171"/>
                  <a:pt x="190" y="171"/>
                </a:cubicBezTo>
                <a:close/>
                <a:moveTo>
                  <a:pt x="25" y="28"/>
                </a:moveTo>
                <a:lnTo>
                  <a:pt x="25" y="28"/>
                </a:lnTo>
                <a:cubicBezTo>
                  <a:pt x="15" y="28"/>
                  <a:pt x="8" y="35"/>
                  <a:pt x="8" y="44"/>
                </a:cubicBezTo>
                <a:lnTo>
                  <a:pt x="8" y="146"/>
                </a:lnTo>
                <a:lnTo>
                  <a:pt x="8" y="146"/>
                </a:lnTo>
                <a:cubicBezTo>
                  <a:pt x="8" y="155"/>
                  <a:pt x="15" y="163"/>
                  <a:pt x="25" y="163"/>
                </a:cubicBezTo>
                <a:lnTo>
                  <a:pt x="190" y="163"/>
                </a:lnTo>
                <a:lnTo>
                  <a:pt x="190" y="163"/>
                </a:lnTo>
                <a:cubicBezTo>
                  <a:pt x="200" y="163"/>
                  <a:pt x="207" y="155"/>
                  <a:pt x="207" y="146"/>
                </a:cubicBezTo>
                <a:lnTo>
                  <a:pt x="207" y="44"/>
                </a:lnTo>
                <a:lnTo>
                  <a:pt x="207" y="44"/>
                </a:lnTo>
                <a:cubicBezTo>
                  <a:pt x="207" y="35"/>
                  <a:pt x="200" y="28"/>
                  <a:pt x="190" y="28"/>
                </a:cubicBezTo>
                <a:lnTo>
                  <a:pt x="150" y="28"/>
                </a:lnTo>
                <a:lnTo>
                  <a:pt x="145" y="11"/>
                </a:lnTo>
                <a:lnTo>
                  <a:pt x="145" y="11"/>
                </a:lnTo>
                <a:cubicBezTo>
                  <a:pt x="145" y="9"/>
                  <a:pt x="143" y="8"/>
                  <a:pt x="141" y="8"/>
                </a:cubicBezTo>
                <a:lnTo>
                  <a:pt x="74" y="8"/>
                </a:lnTo>
                <a:lnTo>
                  <a:pt x="74" y="8"/>
                </a:lnTo>
                <a:cubicBezTo>
                  <a:pt x="72" y="8"/>
                  <a:pt x="70" y="9"/>
                  <a:pt x="70" y="11"/>
                </a:cubicBezTo>
                <a:lnTo>
                  <a:pt x="65" y="28"/>
                </a:lnTo>
                <a:lnTo>
                  <a:pt x="25" y="28"/>
                </a:lnTo>
                <a:close/>
                <a:moveTo>
                  <a:pt x="108" y="146"/>
                </a:moveTo>
                <a:lnTo>
                  <a:pt x="108" y="146"/>
                </a:lnTo>
                <a:cubicBezTo>
                  <a:pt x="61" y="146"/>
                  <a:pt x="37" y="89"/>
                  <a:pt x="70" y="55"/>
                </a:cubicBezTo>
                <a:lnTo>
                  <a:pt x="70" y="55"/>
                </a:lnTo>
                <a:cubicBezTo>
                  <a:pt x="104" y="22"/>
                  <a:pt x="160" y="46"/>
                  <a:pt x="160" y="93"/>
                </a:cubicBezTo>
                <a:lnTo>
                  <a:pt x="160" y="93"/>
                </a:lnTo>
                <a:cubicBezTo>
                  <a:pt x="160" y="122"/>
                  <a:pt x="136" y="146"/>
                  <a:pt x="108" y="146"/>
                </a:cubicBezTo>
                <a:close/>
                <a:moveTo>
                  <a:pt x="108" y="48"/>
                </a:moveTo>
                <a:lnTo>
                  <a:pt x="108" y="48"/>
                </a:lnTo>
                <a:cubicBezTo>
                  <a:pt x="68" y="48"/>
                  <a:pt x="48" y="96"/>
                  <a:pt x="76" y="124"/>
                </a:cubicBezTo>
                <a:lnTo>
                  <a:pt x="76" y="124"/>
                </a:lnTo>
                <a:cubicBezTo>
                  <a:pt x="104" y="152"/>
                  <a:pt x="152" y="133"/>
                  <a:pt x="152" y="93"/>
                </a:cubicBezTo>
                <a:lnTo>
                  <a:pt x="152" y="93"/>
                </a:lnTo>
                <a:cubicBezTo>
                  <a:pt x="152" y="68"/>
                  <a:pt x="132" y="48"/>
                  <a:pt x="108" y="48"/>
                </a:cubicBezTo>
                <a:close/>
                <a:moveTo>
                  <a:pt x="185" y="43"/>
                </a:moveTo>
                <a:lnTo>
                  <a:pt x="185" y="43"/>
                </a:lnTo>
                <a:cubicBezTo>
                  <a:pt x="178" y="43"/>
                  <a:pt x="175" y="52"/>
                  <a:pt x="180" y="56"/>
                </a:cubicBezTo>
                <a:lnTo>
                  <a:pt x="180" y="56"/>
                </a:lnTo>
                <a:cubicBezTo>
                  <a:pt x="184" y="61"/>
                  <a:pt x="193" y="58"/>
                  <a:pt x="193" y="51"/>
                </a:cubicBezTo>
                <a:lnTo>
                  <a:pt x="193" y="51"/>
                </a:lnTo>
                <a:cubicBezTo>
                  <a:pt x="193" y="46"/>
                  <a:pt x="189" y="43"/>
                  <a:pt x="185" y="43"/>
                </a:cubicBezTo>
                <a:close/>
              </a:path>
            </a:pathLst>
          </a:custGeom>
          <a:solidFill>
            <a:schemeClr val="bg1"/>
          </a:solidFill>
          <a:ln>
            <a:noFill/>
          </a:ln>
          <a:effectLst/>
        </p:spPr>
        <p:txBody>
          <a:bodyPr anchor="ctr" wrap="none"/>
          <a:lstStyle/>
          <a:p>
            <a:endParaRPr lang="en-US">
              <a:latin charset="-122" panose="02010609060101010101" typeface="仿宋"/>
              <a:ea charset="-122" panose="02010609060101010101" typeface="仿宋"/>
            </a:endParaRPr>
          </a:p>
        </p:txBody>
      </p:sp>
      <p:sp>
        <p:nvSpPr>
          <p:cNvPr id="16" name="Oval 32"/>
          <p:cNvSpPr/>
          <p:nvPr/>
        </p:nvSpPr>
        <p:spPr>
          <a:xfrm>
            <a:off x="8850052" y="2251040"/>
            <a:ext cx="644056" cy="644056"/>
          </a:xfrm>
          <a:prstGeom prst="ellipse">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10609060101010101" typeface="仿宋"/>
              <a:ea charset="-122" panose="02010609060101010101" typeface="仿宋"/>
            </a:endParaRPr>
          </a:p>
        </p:txBody>
      </p:sp>
      <p:sp>
        <p:nvSpPr>
          <p:cNvPr id="19" name="Oval 37"/>
          <p:cNvSpPr/>
          <p:nvPr/>
        </p:nvSpPr>
        <p:spPr>
          <a:xfrm>
            <a:off x="8850052" y="3935635"/>
            <a:ext cx="644056" cy="644056"/>
          </a:xfrm>
          <a:prstGeom prst="ellipse">
            <a:avLst/>
          </a:prstGeom>
          <a:solidFill>
            <a:srgbClr val="90A08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122" panose="02010609060101010101" typeface="仿宋"/>
              <a:ea charset="-122" panose="02010609060101010101" typeface="仿宋"/>
            </a:endParaRPr>
          </a:p>
        </p:txBody>
      </p:sp>
      <p:sp>
        <p:nvSpPr>
          <p:cNvPr id="25" name="Freeform 222"/>
          <p:cNvSpPr>
            <a:spLocks noChangeArrowheads="1"/>
          </p:cNvSpPr>
          <p:nvPr/>
        </p:nvSpPr>
        <p:spPr bwMode="auto">
          <a:xfrm>
            <a:off x="9037875" y="2457238"/>
            <a:ext cx="268410" cy="262930"/>
          </a:xfrm>
          <a:custGeom>
            <a:gdLst>
              <a:gd fmla="*/ 186 w 216" name="T0"/>
              <a:gd fmla="*/ 0 h 210" name="T1"/>
              <a:gd fmla="*/ 29 w 216" name="T2"/>
              <a:gd fmla="*/ 0 h 210" name="T3"/>
              <a:gd fmla="*/ 29 w 216" name="T4"/>
              <a:gd fmla="*/ 0 h 210" name="T5"/>
              <a:gd fmla="*/ 0 w 216" name="T6"/>
              <a:gd fmla="*/ 29 h 210" name="T7"/>
              <a:gd fmla="*/ 0 w 216" name="T8"/>
              <a:gd fmla="*/ 136 h 210" name="T9"/>
              <a:gd fmla="*/ 0 w 216" name="T10"/>
              <a:gd fmla="*/ 136 h 210" name="T11"/>
              <a:gd fmla="*/ 29 w 216" name="T12"/>
              <a:gd fmla="*/ 165 h 210" name="T13"/>
              <a:gd fmla="*/ 32 w 216" name="T14"/>
              <a:gd fmla="*/ 165 h 210" name="T15"/>
              <a:gd fmla="*/ 32 w 216" name="T16"/>
              <a:gd fmla="*/ 209 h 210" name="T17"/>
              <a:gd fmla="*/ 96 w 216" name="T18"/>
              <a:gd fmla="*/ 165 h 210" name="T19"/>
              <a:gd fmla="*/ 186 w 216" name="T20"/>
              <a:gd fmla="*/ 165 h 210" name="T21"/>
              <a:gd fmla="*/ 186 w 216" name="T22"/>
              <a:gd fmla="*/ 165 h 210" name="T23"/>
              <a:gd fmla="*/ 215 w 216" name="T24"/>
              <a:gd fmla="*/ 136 h 210" name="T25"/>
              <a:gd fmla="*/ 215 w 216" name="T26"/>
              <a:gd fmla="*/ 29 h 210" name="T27"/>
              <a:gd fmla="*/ 215 w 216" name="T28"/>
              <a:gd fmla="*/ 29 h 210" name="T29"/>
              <a:gd fmla="*/ 186 w 216" name="T30"/>
              <a:gd fmla="*/ 0 h 210" name="T31"/>
              <a:gd fmla="*/ 207 w 216" name="T32"/>
              <a:gd fmla="*/ 136 h 210" name="T33"/>
              <a:gd fmla="*/ 207 w 216" name="T34"/>
              <a:gd fmla="*/ 136 h 210" name="T35"/>
              <a:gd fmla="*/ 186 w 216" name="T36"/>
              <a:gd fmla="*/ 157 h 210" name="T37"/>
              <a:gd fmla="*/ 93 w 216" name="T38"/>
              <a:gd fmla="*/ 157 h 210" name="T39"/>
              <a:gd fmla="*/ 40 w 216" name="T40"/>
              <a:gd fmla="*/ 193 h 210" name="T41"/>
              <a:gd fmla="*/ 41 w 216" name="T42"/>
              <a:gd fmla="*/ 157 h 210" name="T43"/>
              <a:gd fmla="*/ 29 w 216" name="T44"/>
              <a:gd fmla="*/ 157 h 210" name="T45"/>
              <a:gd fmla="*/ 29 w 216" name="T46"/>
              <a:gd fmla="*/ 157 h 210" name="T47"/>
              <a:gd fmla="*/ 8 w 216" name="T48"/>
              <a:gd fmla="*/ 136 h 210" name="T49"/>
              <a:gd fmla="*/ 8 w 216" name="T50"/>
              <a:gd fmla="*/ 29 h 210" name="T51"/>
              <a:gd fmla="*/ 8 w 216" name="T52"/>
              <a:gd fmla="*/ 29 h 210" name="T53"/>
              <a:gd fmla="*/ 29 w 216" name="T54"/>
              <a:gd fmla="*/ 8 h 210" name="T55"/>
              <a:gd fmla="*/ 186 w 216" name="T56"/>
              <a:gd fmla="*/ 8 h 210" name="T57"/>
              <a:gd fmla="*/ 186 w 216" name="T58"/>
              <a:gd fmla="*/ 8 h 210" name="T59"/>
              <a:gd fmla="*/ 207 w 216" name="T60"/>
              <a:gd fmla="*/ 29 h 210" name="T61"/>
              <a:gd fmla="*/ 207 w 216" name="T62"/>
              <a:gd fmla="*/ 136 h 210" name="T63"/>
              <a:gd fmla="*/ 78 w 216" name="T64"/>
              <a:gd fmla="*/ 80 h 210" name="T65"/>
              <a:gd fmla="*/ 78 w 216" name="T66"/>
              <a:gd fmla="*/ 80 h 210" name="T67"/>
              <a:gd fmla="*/ 57 w 216" name="T68"/>
              <a:gd fmla="*/ 88 h 210" name="T69"/>
              <a:gd fmla="*/ 57 w 216" name="T70"/>
              <a:gd fmla="*/ 88 h 210" name="T71"/>
              <a:gd fmla="*/ 65 w 216" name="T72"/>
              <a:gd fmla="*/ 67 h 210" name="T73"/>
              <a:gd fmla="*/ 65 w 216" name="T74"/>
              <a:gd fmla="*/ 67 h 210" name="T75"/>
              <a:gd fmla="*/ 78 w 216" name="T76"/>
              <a:gd fmla="*/ 80 h 210" name="T77"/>
              <a:gd fmla="*/ 120 w 216" name="T78"/>
              <a:gd fmla="*/ 80 h 210" name="T79"/>
              <a:gd fmla="*/ 120 w 216" name="T80"/>
              <a:gd fmla="*/ 80 h 210" name="T81"/>
              <a:gd fmla="*/ 99 w 216" name="T82"/>
              <a:gd fmla="*/ 88 h 210" name="T83"/>
              <a:gd fmla="*/ 99 w 216" name="T84"/>
              <a:gd fmla="*/ 88 h 210" name="T85"/>
              <a:gd fmla="*/ 108 w 216" name="T86"/>
              <a:gd fmla="*/ 67 h 210" name="T87"/>
              <a:gd fmla="*/ 108 w 216" name="T88"/>
              <a:gd fmla="*/ 67 h 210" name="T89"/>
              <a:gd fmla="*/ 120 w 216" name="T90"/>
              <a:gd fmla="*/ 80 h 210" name="T91"/>
              <a:gd fmla="*/ 162 w 216" name="T92"/>
              <a:gd fmla="*/ 81 h 210" name="T93"/>
              <a:gd fmla="*/ 162 w 216" name="T94"/>
              <a:gd fmla="*/ 81 h 210" name="T95"/>
              <a:gd fmla="*/ 141 w 216" name="T96"/>
              <a:gd fmla="*/ 90 h 210" name="T97"/>
              <a:gd fmla="*/ 141 w 216" name="T98"/>
              <a:gd fmla="*/ 90 h 210" name="T99"/>
              <a:gd fmla="*/ 150 w 216" name="T100"/>
              <a:gd fmla="*/ 69 h 210" name="T101"/>
              <a:gd fmla="*/ 150 w 216" name="T102"/>
              <a:gd fmla="*/ 69 h 210" name="T103"/>
              <a:gd fmla="*/ 162 w 216" name="T104"/>
              <a:gd fmla="*/ 81 h 21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210" w="216">
                <a:moveTo>
                  <a:pt x="186" y="0"/>
                </a:moveTo>
                <a:lnTo>
                  <a:pt x="29" y="0"/>
                </a:lnTo>
                <a:lnTo>
                  <a:pt x="29" y="0"/>
                </a:lnTo>
                <a:cubicBezTo>
                  <a:pt x="13" y="0"/>
                  <a:pt x="0" y="13"/>
                  <a:pt x="0" y="29"/>
                </a:cubicBezTo>
                <a:lnTo>
                  <a:pt x="0" y="136"/>
                </a:lnTo>
                <a:lnTo>
                  <a:pt x="0" y="136"/>
                </a:lnTo>
                <a:cubicBezTo>
                  <a:pt x="0" y="152"/>
                  <a:pt x="13" y="165"/>
                  <a:pt x="29" y="165"/>
                </a:cubicBezTo>
                <a:lnTo>
                  <a:pt x="32" y="165"/>
                </a:lnTo>
                <a:lnTo>
                  <a:pt x="32" y="209"/>
                </a:lnTo>
                <a:lnTo>
                  <a:pt x="96" y="165"/>
                </a:lnTo>
                <a:lnTo>
                  <a:pt x="186" y="165"/>
                </a:lnTo>
                <a:lnTo>
                  <a:pt x="186" y="165"/>
                </a:lnTo>
                <a:cubicBezTo>
                  <a:pt x="202" y="165"/>
                  <a:pt x="215" y="152"/>
                  <a:pt x="215" y="136"/>
                </a:cubicBezTo>
                <a:lnTo>
                  <a:pt x="215" y="29"/>
                </a:lnTo>
                <a:lnTo>
                  <a:pt x="215" y="29"/>
                </a:lnTo>
                <a:cubicBezTo>
                  <a:pt x="215" y="13"/>
                  <a:pt x="202" y="0"/>
                  <a:pt x="186" y="0"/>
                </a:cubicBezTo>
                <a:close/>
                <a:moveTo>
                  <a:pt x="207" y="136"/>
                </a:moveTo>
                <a:lnTo>
                  <a:pt x="207" y="136"/>
                </a:lnTo>
                <a:cubicBezTo>
                  <a:pt x="207" y="147"/>
                  <a:pt x="198" y="157"/>
                  <a:pt x="186" y="157"/>
                </a:cubicBezTo>
                <a:lnTo>
                  <a:pt x="93" y="157"/>
                </a:lnTo>
                <a:lnTo>
                  <a:pt x="40" y="193"/>
                </a:lnTo>
                <a:lnTo>
                  <a:pt x="41" y="157"/>
                </a:lnTo>
                <a:lnTo>
                  <a:pt x="29" y="157"/>
                </a:lnTo>
                <a:lnTo>
                  <a:pt x="29" y="157"/>
                </a:lnTo>
                <a:cubicBezTo>
                  <a:pt x="17" y="157"/>
                  <a:pt x="8" y="147"/>
                  <a:pt x="8" y="136"/>
                </a:cubicBezTo>
                <a:lnTo>
                  <a:pt x="8" y="29"/>
                </a:lnTo>
                <a:lnTo>
                  <a:pt x="8" y="29"/>
                </a:lnTo>
                <a:cubicBezTo>
                  <a:pt x="8" y="17"/>
                  <a:pt x="17" y="8"/>
                  <a:pt x="29" y="8"/>
                </a:cubicBezTo>
                <a:lnTo>
                  <a:pt x="186" y="8"/>
                </a:lnTo>
                <a:lnTo>
                  <a:pt x="186" y="8"/>
                </a:lnTo>
                <a:cubicBezTo>
                  <a:pt x="198" y="8"/>
                  <a:pt x="207" y="17"/>
                  <a:pt x="207" y="29"/>
                </a:cubicBezTo>
                <a:lnTo>
                  <a:pt x="207" y="136"/>
                </a:lnTo>
                <a:close/>
                <a:moveTo>
                  <a:pt x="78" y="80"/>
                </a:moveTo>
                <a:lnTo>
                  <a:pt x="78" y="80"/>
                </a:lnTo>
                <a:cubicBezTo>
                  <a:pt x="78" y="91"/>
                  <a:pt x="65" y="97"/>
                  <a:pt x="57" y="88"/>
                </a:cubicBezTo>
                <a:lnTo>
                  <a:pt x="57" y="88"/>
                </a:lnTo>
                <a:cubicBezTo>
                  <a:pt x="49" y="81"/>
                  <a:pt x="54" y="67"/>
                  <a:pt x="65" y="67"/>
                </a:cubicBezTo>
                <a:lnTo>
                  <a:pt x="65" y="67"/>
                </a:lnTo>
                <a:cubicBezTo>
                  <a:pt x="72" y="67"/>
                  <a:pt x="78" y="73"/>
                  <a:pt x="78" y="80"/>
                </a:cubicBezTo>
                <a:close/>
                <a:moveTo>
                  <a:pt x="120" y="80"/>
                </a:moveTo>
                <a:lnTo>
                  <a:pt x="120" y="80"/>
                </a:lnTo>
                <a:cubicBezTo>
                  <a:pt x="120" y="91"/>
                  <a:pt x="107" y="97"/>
                  <a:pt x="99" y="88"/>
                </a:cubicBezTo>
                <a:lnTo>
                  <a:pt x="99" y="88"/>
                </a:lnTo>
                <a:cubicBezTo>
                  <a:pt x="91" y="81"/>
                  <a:pt x="97" y="67"/>
                  <a:pt x="108" y="67"/>
                </a:cubicBezTo>
                <a:lnTo>
                  <a:pt x="108" y="67"/>
                </a:lnTo>
                <a:cubicBezTo>
                  <a:pt x="114" y="67"/>
                  <a:pt x="120" y="73"/>
                  <a:pt x="120" y="80"/>
                </a:cubicBezTo>
                <a:close/>
                <a:moveTo>
                  <a:pt x="162" y="81"/>
                </a:moveTo>
                <a:lnTo>
                  <a:pt x="162" y="81"/>
                </a:lnTo>
                <a:cubicBezTo>
                  <a:pt x="162" y="93"/>
                  <a:pt x="149" y="98"/>
                  <a:pt x="141" y="90"/>
                </a:cubicBezTo>
                <a:lnTo>
                  <a:pt x="141" y="90"/>
                </a:lnTo>
                <a:cubicBezTo>
                  <a:pt x="133" y="82"/>
                  <a:pt x="138" y="69"/>
                  <a:pt x="150" y="69"/>
                </a:cubicBezTo>
                <a:lnTo>
                  <a:pt x="150" y="69"/>
                </a:lnTo>
                <a:cubicBezTo>
                  <a:pt x="156" y="69"/>
                  <a:pt x="162" y="74"/>
                  <a:pt x="162" y="81"/>
                </a:cubicBezTo>
                <a:close/>
              </a:path>
            </a:pathLst>
          </a:custGeom>
          <a:solidFill>
            <a:schemeClr val="bg1"/>
          </a:solidFill>
          <a:ln>
            <a:noFill/>
          </a:ln>
          <a:effectLst/>
        </p:spPr>
        <p:txBody>
          <a:bodyPr anchor="ctr" wrap="none"/>
          <a:lstStyle/>
          <a:p>
            <a:endParaRPr lang="en-US">
              <a:latin charset="-122" panose="02010609060101010101" typeface="仿宋"/>
              <a:ea charset="-122" panose="02010609060101010101" typeface="仿宋"/>
            </a:endParaRPr>
          </a:p>
        </p:txBody>
      </p:sp>
      <p:sp>
        <p:nvSpPr>
          <p:cNvPr id="26" name="Freeform 160"/>
          <p:cNvSpPr>
            <a:spLocks noChangeArrowheads="1"/>
          </p:cNvSpPr>
          <p:nvPr/>
        </p:nvSpPr>
        <p:spPr bwMode="auto">
          <a:xfrm>
            <a:off x="9037875" y="4137418"/>
            <a:ext cx="257452" cy="219108"/>
          </a:xfrm>
          <a:custGeom>
            <a:gdLst>
              <a:gd fmla="*/ 0 w 209" name="T0"/>
              <a:gd fmla="*/ 175 h 176" name="T1"/>
              <a:gd fmla="*/ 39 w 209" name="T2"/>
              <a:gd fmla="*/ 175 h 176" name="T3"/>
              <a:gd fmla="*/ 39 w 209" name="T4"/>
              <a:gd fmla="*/ 103 h 176" name="T5"/>
              <a:gd fmla="*/ 0 w 209" name="T6"/>
              <a:gd fmla="*/ 103 h 176" name="T7"/>
              <a:gd fmla="*/ 0 w 209" name="T8"/>
              <a:gd fmla="*/ 175 h 176" name="T9"/>
              <a:gd fmla="*/ 9 w 209" name="T10"/>
              <a:gd fmla="*/ 112 h 176" name="T11"/>
              <a:gd fmla="*/ 31 w 209" name="T12"/>
              <a:gd fmla="*/ 112 h 176" name="T13"/>
              <a:gd fmla="*/ 31 w 209" name="T14"/>
              <a:gd fmla="*/ 166 h 176" name="T15"/>
              <a:gd fmla="*/ 9 w 209" name="T16"/>
              <a:gd fmla="*/ 166 h 176" name="T17"/>
              <a:gd fmla="*/ 9 w 209" name="T18"/>
              <a:gd fmla="*/ 112 h 176" name="T19"/>
              <a:gd fmla="*/ 57 w 209" name="T20"/>
              <a:gd fmla="*/ 175 h 176" name="T21"/>
              <a:gd fmla="*/ 96 w 209" name="T22"/>
              <a:gd fmla="*/ 175 h 176" name="T23"/>
              <a:gd fmla="*/ 96 w 209" name="T24"/>
              <a:gd fmla="*/ 38 h 176" name="T25"/>
              <a:gd fmla="*/ 57 w 209" name="T26"/>
              <a:gd fmla="*/ 38 h 176" name="T27"/>
              <a:gd fmla="*/ 57 w 209" name="T28"/>
              <a:gd fmla="*/ 175 h 176" name="T29"/>
              <a:gd fmla="*/ 65 w 209" name="T30"/>
              <a:gd fmla="*/ 47 h 176" name="T31"/>
              <a:gd fmla="*/ 87 w 209" name="T32"/>
              <a:gd fmla="*/ 47 h 176" name="T33"/>
              <a:gd fmla="*/ 87 w 209" name="T34"/>
              <a:gd fmla="*/ 166 h 176" name="T35"/>
              <a:gd fmla="*/ 65 w 209" name="T36"/>
              <a:gd fmla="*/ 166 h 176" name="T37"/>
              <a:gd fmla="*/ 65 w 209" name="T38"/>
              <a:gd fmla="*/ 47 h 176" name="T39"/>
              <a:gd fmla="*/ 169 w 209" name="T40"/>
              <a:gd fmla="*/ 69 h 176" name="T41"/>
              <a:gd fmla="*/ 169 w 209" name="T42"/>
              <a:gd fmla="*/ 175 h 176" name="T43"/>
              <a:gd fmla="*/ 208 w 209" name="T44"/>
              <a:gd fmla="*/ 175 h 176" name="T45"/>
              <a:gd fmla="*/ 208 w 209" name="T46"/>
              <a:gd fmla="*/ 69 h 176" name="T47"/>
              <a:gd fmla="*/ 169 w 209" name="T48"/>
              <a:gd fmla="*/ 69 h 176" name="T49"/>
              <a:gd fmla="*/ 200 w 209" name="T50"/>
              <a:gd fmla="*/ 166 h 176" name="T51"/>
              <a:gd fmla="*/ 177 w 209" name="T52"/>
              <a:gd fmla="*/ 166 h 176" name="T53"/>
              <a:gd fmla="*/ 177 w 209" name="T54"/>
              <a:gd fmla="*/ 77 h 176" name="T55"/>
              <a:gd fmla="*/ 200 w 209" name="T56"/>
              <a:gd fmla="*/ 77 h 176" name="T57"/>
              <a:gd fmla="*/ 200 w 209" name="T58"/>
              <a:gd fmla="*/ 166 h 176" name="T59"/>
              <a:gd fmla="*/ 113 w 209" name="T60"/>
              <a:gd fmla="*/ 175 h 176" name="T61"/>
              <a:gd fmla="*/ 152 w 209" name="T62"/>
              <a:gd fmla="*/ 175 h 176" name="T63"/>
              <a:gd fmla="*/ 152 w 209" name="T64"/>
              <a:gd fmla="*/ 0 h 176" name="T65"/>
              <a:gd fmla="*/ 113 w 209" name="T66"/>
              <a:gd fmla="*/ 0 h 176" name="T67"/>
              <a:gd fmla="*/ 113 w 209" name="T68"/>
              <a:gd fmla="*/ 175 h 176" name="T69"/>
              <a:gd fmla="*/ 121 w 209" name="T70"/>
              <a:gd fmla="*/ 8 h 176" name="T71"/>
              <a:gd fmla="*/ 144 w 209" name="T72"/>
              <a:gd fmla="*/ 8 h 176" name="T73"/>
              <a:gd fmla="*/ 144 w 209" name="T74"/>
              <a:gd fmla="*/ 166 h 176" name="T75"/>
              <a:gd fmla="*/ 121 w 209" name="T76"/>
              <a:gd fmla="*/ 166 h 176" name="T77"/>
              <a:gd fmla="*/ 121 w 209" name="T78"/>
              <a:gd fmla="*/ 8 h 176"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76" w="209">
                <a:moveTo>
                  <a:pt x="0" y="175"/>
                </a:moveTo>
                <a:lnTo>
                  <a:pt x="39" y="175"/>
                </a:lnTo>
                <a:lnTo>
                  <a:pt x="39" y="103"/>
                </a:lnTo>
                <a:lnTo>
                  <a:pt x="0" y="103"/>
                </a:lnTo>
                <a:lnTo>
                  <a:pt x="0" y="175"/>
                </a:lnTo>
                <a:close/>
                <a:moveTo>
                  <a:pt x="9" y="112"/>
                </a:moveTo>
                <a:lnTo>
                  <a:pt x="31" y="112"/>
                </a:lnTo>
                <a:lnTo>
                  <a:pt x="31" y="166"/>
                </a:lnTo>
                <a:lnTo>
                  <a:pt x="9" y="166"/>
                </a:lnTo>
                <a:lnTo>
                  <a:pt x="9" y="112"/>
                </a:lnTo>
                <a:close/>
                <a:moveTo>
                  <a:pt x="57" y="175"/>
                </a:moveTo>
                <a:lnTo>
                  <a:pt x="96" y="175"/>
                </a:lnTo>
                <a:lnTo>
                  <a:pt x="96" y="38"/>
                </a:lnTo>
                <a:lnTo>
                  <a:pt x="57" y="38"/>
                </a:lnTo>
                <a:lnTo>
                  <a:pt x="57" y="175"/>
                </a:lnTo>
                <a:close/>
                <a:moveTo>
                  <a:pt x="65" y="47"/>
                </a:moveTo>
                <a:lnTo>
                  <a:pt x="87" y="47"/>
                </a:lnTo>
                <a:lnTo>
                  <a:pt x="87" y="166"/>
                </a:lnTo>
                <a:lnTo>
                  <a:pt x="65" y="166"/>
                </a:lnTo>
                <a:lnTo>
                  <a:pt x="65" y="47"/>
                </a:lnTo>
                <a:close/>
                <a:moveTo>
                  <a:pt x="169" y="69"/>
                </a:moveTo>
                <a:lnTo>
                  <a:pt x="169" y="175"/>
                </a:lnTo>
                <a:lnTo>
                  <a:pt x="208" y="175"/>
                </a:lnTo>
                <a:lnTo>
                  <a:pt x="208" y="69"/>
                </a:lnTo>
                <a:lnTo>
                  <a:pt x="169" y="69"/>
                </a:lnTo>
                <a:close/>
                <a:moveTo>
                  <a:pt x="200" y="166"/>
                </a:moveTo>
                <a:lnTo>
                  <a:pt x="177" y="166"/>
                </a:lnTo>
                <a:lnTo>
                  <a:pt x="177" y="77"/>
                </a:lnTo>
                <a:lnTo>
                  <a:pt x="200" y="77"/>
                </a:lnTo>
                <a:lnTo>
                  <a:pt x="200" y="166"/>
                </a:lnTo>
                <a:close/>
                <a:moveTo>
                  <a:pt x="113" y="175"/>
                </a:moveTo>
                <a:lnTo>
                  <a:pt x="152" y="175"/>
                </a:lnTo>
                <a:lnTo>
                  <a:pt x="152" y="0"/>
                </a:lnTo>
                <a:lnTo>
                  <a:pt x="113" y="0"/>
                </a:lnTo>
                <a:lnTo>
                  <a:pt x="113" y="175"/>
                </a:lnTo>
                <a:close/>
                <a:moveTo>
                  <a:pt x="121" y="8"/>
                </a:moveTo>
                <a:lnTo>
                  <a:pt x="144" y="8"/>
                </a:lnTo>
                <a:lnTo>
                  <a:pt x="144" y="166"/>
                </a:lnTo>
                <a:lnTo>
                  <a:pt x="121" y="166"/>
                </a:lnTo>
                <a:lnTo>
                  <a:pt x="121" y="8"/>
                </a:lnTo>
                <a:close/>
              </a:path>
            </a:pathLst>
          </a:custGeom>
          <a:solidFill>
            <a:schemeClr val="bg1"/>
          </a:solidFill>
          <a:ln>
            <a:noFill/>
          </a:ln>
          <a:effectLst/>
        </p:spPr>
        <p:txBody>
          <a:bodyPr anchor="ctr" wrap="none"/>
          <a:lstStyle/>
          <a:p>
            <a:endParaRPr lang="en-US">
              <a:latin charset="-122" panose="02010609060101010101" typeface="仿宋"/>
              <a:ea charset="-122" panose="02010609060101010101" typeface="仿宋"/>
            </a:endParaRPr>
          </a:p>
        </p:txBody>
      </p:sp>
      <p:sp>
        <p:nvSpPr>
          <p:cNvPr id="27" name="Rectangle 11"/>
          <p:cNvSpPr/>
          <p:nvPr/>
        </p:nvSpPr>
        <p:spPr>
          <a:xfrm>
            <a:off x="6506277" y="3150783"/>
            <a:ext cx="2343775" cy="777240"/>
          </a:xfrm>
          <a:prstGeom prst="rect">
            <a:avLst/>
          </a:prstGeom>
        </p:spPr>
        <p:txBody>
          <a:bodyPr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28" name="Rectangle 11"/>
          <p:cNvSpPr/>
          <p:nvPr/>
        </p:nvSpPr>
        <p:spPr>
          <a:xfrm>
            <a:off x="6506279" y="2846881"/>
            <a:ext cx="1349581" cy="396240"/>
          </a:xfrm>
          <a:prstGeom prst="rect">
            <a:avLst/>
          </a:prstGeom>
        </p:spPr>
        <p:txBody>
          <a:bodyPr wrap="square">
            <a:spAutoFit/>
          </a:bodyPr>
          <a:lstStyle/>
          <a:p>
            <a:pPr>
              <a:lnSpc>
                <a:spcPct val="125000"/>
              </a:lnSpc>
            </a:pPr>
            <a:r>
              <a:rPr altLang="en-US" b="1" lang="zh-CN" sz="1600">
                <a:solidFill>
                  <a:schemeClr val="tx1">
                    <a:lumMod val="75000"/>
                    <a:lumOff val="25000"/>
                  </a:schemeClr>
                </a:solidFill>
                <a:latin charset="-122" panose="02010609060101010101" typeface="仿宋"/>
                <a:ea charset="-122" panose="02010609060101010101" typeface="仿宋"/>
                <a:cs charset="0" panose="020b0604020202020204" pitchFamily="34" typeface="Arial"/>
              </a:rPr>
              <a:t>添加标题</a:t>
            </a:r>
          </a:p>
        </p:txBody>
      </p:sp>
      <p:sp>
        <p:nvSpPr>
          <p:cNvPr id="29" name="Rectangle 11"/>
          <p:cNvSpPr/>
          <p:nvPr/>
        </p:nvSpPr>
        <p:spPr>
          <a:xfrm>
            <a:off x="6506277" y="4884238"/>
            <a:ext cx="2343775" cy="777240"/>
          </a:xfrm>
          <a:prstGeom prst="rect">
            <a:avLst/>
          </a:prstGeom>
        </p:spPr>
        <p:txBody>
          <a:bodyPr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30" name="Rectangle 11"/>
          <p:cNvSpPr/>
          <p:nvPr/>
        </p:nvSpPr>
        <p:spPr>
          <a:xfrm>
            <a:off x="6506279" y="4580336"/>
            <a:ext cx="1349581" cy="396240"/>
          </a:xfrm>
          <a:prstGeom prst="rect">
            <a:avLst/>
          </a:prstGeom>
        </p:spPr>
        <p:txBody>
          <a:bodyPr wrap="square">
            <a:spAutoFit/>
          </a:bodyPr>
          <a:lstStyle/>
          <a:p>
            <a:pPr>
              <a:lnSpc>
                <a:spcPct val="125000"/>
              </a:lnSpc>
            </a:pPr>
            <a:r>
              <a:rPr altLang="en-US" b="1" lang="zh-CN" sz="1600">
                <a:solidFill>
                  <a:schemeClr val="tx1">
                    <a:lumMod val="75000"/>
                    <a:lumOff val="25000"/>
                  </a:schemeClr>
                </a:solidFill>
                <a:latin charset="-122" panose="02010609060101010101" typeface="仿宋"/>
                <a:ea charset="-122" panose="02010609060101010101" typeface="仿宋"/>
                <a:cs charset="0" panose="020b0604020202020204" pitchFamily="34" typeface="Arial"/>
              </a:rPr>
              <a:t>添加标题</a:t>
            </a:r>
          </a:p>
        </p:txBody>
      </p:sp>
      <p:sp>
        <p:nvSpPr>
          <p:cNvPr id="31" name="Rectangle 11"/>
          <p:cNvSpPr/>
          <p:nvPr/>
        </p:nvSpPr>
        <p:spPr>
          <a:xfrm>
            <a:off x="8908085" y="3150783"/>
            <a:ext cx="2343775" cy="777240"/>
          </a:xfrm>
          <a:prstGeom prst="rect">
            <a:avLst/>
          </a:prstGeom>
        </p:spPr>
        <p:txBody>
          <a:bodyPr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32" name="Rectangle 11"/>
          <p:cNvSpPr/>
          <p:nvPr/>
        </p:nvSpPr>
        <p:spPr>
          <a:xfrm>
            <a:off x="8908086" y="2846881"/>
            <a:ext cx="1349581" cy="396240"/>
          </a:xfrm>
          <a:prstGeom prst="rect">
            <a:avLst/>
          </a:prstGeom>
        </p:spPr>
        <p:txBody>
          <a:bodyPr wrap="square">
            <a:spAutoFit/>
          </a:bodyPr>
          <a:lstStyle/>
          <a:p>
            <a:pPr>
              <a:lnSpc>
                <a:spcPct val="125000"/>
              </a:lnSpc>
            </a:pPr>
            <a:r>
              <a:rPr altLang="en-US" b="1" lang="zh-CN" sz="1600">
                <a:solidFill>
                  <a:schemeClr val="tx1">
                    <a:lumMod val="75000"/>
                    <a:lumOff val="25000"/>
                  </a:schemeClr>
                </a:solidFill>
                <a:latin charset="-122" panose="02010609060101010101" typeface="仿宋"/>
                <a:ea charset="-122" panose="02010609060101010101" typeface="仿宋"/>
                <a:cs charset="0" panose="020b0604020202020204" pitchFamily="34" typeface="Arial"/>
              </a:rPr>
              <a:t>添加标题</a:t>
            </a:r>
          </a:p>
        </p:txBody>
      </p:sp>
      <p:sp>
        <p:nvSpPr>
          <p:cNvPr id="33" name="Rectangle 11"/>
          <p:cNvSpPr/>
          <p:nvPr/>
        </p:nvSpPr>
        <p:spPr>
          <a:xfrm>
            <a:off x="8908085" y="4884238"/>
            <a:ext cx="2343775" cy="777240"/>
          </a:xfrm>
          <a:prstGeom prst="rect">
            <a:avLst/>
          </a:prstGeom>
        </p:spPr>
        <p:txBody>
          <a:bodyPr wrap="square">
            <a:spAutoFit/>
          </a:bodyPr>
          <a:lstStyle/>
          <a:p>
            <a:pPr>
              <a:lnSpc>
                <a:spcPct val="125000"/>
              </a:lnSpc>
            </a:pPr>
            <a:r>
              <a:rPr altLang="en-US" lang="zh-CN" sz="1200">
                <a:solidFill>
                  <a:schemeClr val="tx1">
                    <a:lumMod val="75000"/>
                    <a:lumOff val="25000"/>
                  </a:schemeClr>
                </a:solidFill>
                <a:latin charset="-122" panose="02010609060101010101" typeface="仿宋"/>
                <a:ea charset="-122" panose="02010609060101010101" typeface="仿宋"/>
              </a:rPr>
              <a:t>点击文本框即可进行编辑输入相关内容点击文本框即可进行编辑输入相关内容</a:t>
            </a:r>
          </a:p>
        </p:txBody>
      </p:sp>
      <p:sp>
        <p:nvSpPr>
          <p:cNvPr id="34" name="Rectangle 11"/>
          <p:cNvSpPr/>
          <p:nvPr/>
        </p:nvSpPr>
        <p:spPr>
          <a:xfrm>
            <a:off x="8908086" y="4580336"/>
            <a:ext cx="1349581" cy="396240"/>
          </a:xfrm>
          <a:prstGeom prst="rect">
            <a:avLst/>
          </a:prstGeom>
        </p:spPr>
        <p:txBody>
          <a:bodyPr wrap="square">
            <a:spAutoFit/>
          </a:bodyPr>
          <a:lstStyle/>
          <a:p>
            <a:pPr>
              <a:lnSpc>
                <a:spcPct val="125000"/>
              </a:lnSpc>
            </a:pPr>
            <a:r>
              <a:rPr altLang="en-US" b="1" lang="zh-CN" sz="1600">
                <a:solidFill>
                  <a:schemeClr val="tx1">
                    <a:lumMod val="75000"/>
                    <a:lumOff val="25000"/>
                  </a:schemeClr>
                </a:solidFill>
                <a:latin charset="-122" panose="02010609060101010101" typeface="仿宋"/>
                <a:ea charset="-122" panose="02010609060101010101" typeface="仿宋"/>
                <a:cs charset="0" panose="020b0604020202020204" pitchFamily="34" typeface="Arial"/>
              </a:rPr>
              <a:t>添加标题</a:t>
            </a:r>
          </a:p>
        </p:txBody>
      </p:sp>
      <p:pic>
        <p:nvPicPr>
          <p:cNvPr id="10" name="图片 9"/>
          <p:cNvPicPr>
            <a:picLocks noChangeAspect="1"/>
          </p:cNvPicPr>
          <p:nvPr/>
        </p:nvPicPr>
        <p:blipFill>
          <a:blip r:embed="rId2">
            <a:extLst>
              <a:ext uri="{28A0092B-C50C-407E-A947-70E740481C1C}">
                <a14:useLocalDpi val="0"/>
              </a:ext>
            </a:extLst>
          </a:blip>
          <a:stretch>
            <a:fillRect/>
          </a:stretch>
        </p:blipFill>
        <p:spPr>
          <a:xfrm>
            <a:off x="938793" y="2250935"/>
            <a:ext cx="5083469" cy="3584029"/>
          </a:xfrm>
          <a:prstGeom prst="rect">
            <a:avLst/>
          </a:prstGeom>
        </p:spPr>
      </p:pic>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10"/>
                                        </p:tgtEl>
                                        <p:attrNameLst>
                                          <p:attrName>style.visibility</p:attrName>
                                        </p:attrNameLst>
                                      </p:cBhvr>
                                      <p:to>
                                        <p:strVal val="visible"/>
                                      </p:to>
                                    </p:set>
                                    <p:animEffect filter="fade" transition="in">
                                      <p:cBhvr>
                                        <p:cTn dur="1000" id="7"/>
                                        <p:tgtEl>
                                          <p:spTgt spid="10"/>
                                        </p:tgtEl>
                                      </p:cBhvr>
                                    </p:animEffect>
                                    <p:anim calcmode="lin" valueType="num">
                                      <p:cBhvr>
                                        <p:cTn dur="1000" fill="hold" id="8"/>
                                        <p:tgtEl>
                                          <p:spTgt spid="10"/>
                                        </p:tgtEl>
                                        <p:attrNameLst>
                                          <p:attrName>ppt_x</p:attrName>
                                        </p:attrNameLst>
                                      </p:cBhvr>
                                      <p:tavLst>
                                        <p:tav tm="0">
                                          <p:val>
                                            <p:strVal val="#ppt_x"/>
                                          </p:val>
                                        </p:tav>
                                        <p:tav tm="100000">
                                          <p:val>
                                            <p:strVal val="#ppt_x"/>
                                          </p:val>
                                        </p:tav>
                                      </p:tavLst>
                                    </p:anim>
                                    <p:anim calcmode="lin" valueType="num">
                                      <p:cBhvr>
                                        <p:cTn dur="1000" fill="hold" id="9"/>
                                        <p:tgtEl>
                                          <p:spTgt spid="10"/>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5" presetSubtype="0">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1000" fill="hold" id="13"/>
                                        <p:tgtEl>
                                          <p:spTgt spid="8"/>
                                        </p:tgtEl>
                                        <p:attrNameLst>
                                          <p:attrName>ppt_w</p:attrName>
                                        </p:attrNameLst>
                                      </p:cBhvr>
                                      <p:tavLst>
                                        <p:tav tm="0">
                                          <p:val>
                                            <p:strVal val="#ppt_w*0.70"/>
                                          </p:val>
                                        </p:tav>
                                        <p:tav tm="100000">
                                          <p:val>
                                            <p:strVal val="#ppt_w"/>
                                          </p:val>
                                        </p:tav>
                                      </p:tavLst>
                                    </p:anim>
                                    <p:anim calcmode="lin" valueType="num">
                                      <p:cBhvr>
                                        <p:cTn dur="1000" fill="hold" id="14"/>
                                        <p:tgtEl>
                                          <p:spTgt spid="8"/>
                                        </p:tgtEl>
                                        <p:attrNameLst>
                                          <p:attrName>ppt_h</p:attrName>
                                        </p:attrNameLst>
                                      </p:cBhvr>
                                      <p:tavLst>
                                        <p:tav tm="0">
                                          <p:val>
                                            <p:strVal val="#ppt_h"/>
                                          </p:val>
                                        </p:tav>
                                        <p:tav tm="100000">
                                          <p:val>
                                            <p:strVal val="#ppt_h"/>
                                          </p:val>
                                        </p:tav>
                                      </p:tavLst>
                                    </p:anim>
                                    <p:animEffect filter="fade" transition="in">
                                      <p:cBhvr>
                                        <p:cTn dur="1000" id="15"/>
                                        <p:tgtEl>
                                          <p:spTgt spid="8"/>
                                        </p:tgtEl>
                                      </p:cBhvr>
                                    </p:animEffect>
                                  </p:childTnLst>
                                </p:cTn>
                              </p:par>
                              <p:par>
                                <p:cTn fill="hold" grpId="0" id="16" nodeType="withEffect" presetClass="entr" presetID="55" presetSubtype="0">
                                  <p:stCondLst>
                                    <p:cond delay="0"/>
                                  </p:stCondLst>
                                  <p:childTnLst>
                                    <p:set>
                                      <p:cBhvr>
                                        <p:cTn dur="1" fill="hold" id="17">
                                          <p:stCondLst>
                                            <p:cond delay="0"/>
                                          </p:stCondLst>
                                        </p:cTn>
                                        <p:tgtEl>
                                          <p:spTgt spid="13"/>
                                        </p:tgtEl>
                                        <p:attrNameLst>
                                          <p:attrName>style.visibility</p:attrName>
                                        </p:attrNameLst>
                                      </p:cBhvr>
                                      <p:to>
                                        <p:strVal val="visible"/>
                                      </p:to>
                                    </p:set>
                                    <p:anim calcmode="lin" valueType="num">
                                      <p:cBhvr>
                                        <p:cTn dur="1000" fill="hold" id="18"/>
                                        <p:tgtEl>
                                          <p:spTgt spid="13"/>
                                        </p:tgtEl>
                                        <p:attrNameLst>
                                          <p:attrName>ppt_w</p:attrName>
                                        </p:attrNameLst>
                                      </p:cBhvr>
                                      <p:tavLst>
                                        <p:tav tm="0">
                                          <p:val>
                                            <p:strVal val="#ppt_w*0.70"/>
                                          </p:val>
                                        </p:tav>
                                        <p:tav tm="100000">
                                          <p:val>
                                            <p:strVal val="#ppt_w"/>
                                          </p:val>
                                        </p:tav>
                                      </p:tavLst>
                                    </p:anim>
                                    <p:anim calcmode="lin" valueType="num">
                                      <p:cBhvr>
                                        <p:cTn dur="1000" fill="hold" id="19"/>
                                        <p:tgtEl>
                                          <p:spTgt spid="13"/>
                                        </p:tgtEl>
                                        <p:attrNameLst>
                                          <p:attrName>ppt_h</p:attrName>
                                        </p:attrNameLst>
                                      </p:cBhvr>
                                      <p:tavLst>
                                        <p:tav tm="0">
                                          <p:val>
                                            <p:strVal val="#ppt_h"/>
                                          </p:val>
                                        </p:tav>
                                        <p:tav tm="100000">
                                          <p:val>
                                            <p:strVal val="#ppt_h"/>
                                          </p:val>
                                        </p:tav>
                                      </p:tavLst>
                                    </p:anim>
                                    <p:animEffect filter="fade" transition="in">
                                      <p:cBhvr>
                                        <p:cTn dur="1000" id="20"/>
                                        <p:tgtEl>
                                          <p:spTgt spid="13"/>
                                        </p:tgtEl>
                                      </p:cBhvr>
                                    </p:animEffect>
                                  </p:childTnLst>
                                </p:cTn>
                              </p:par>
                              <p:par>
                                <p:cTn fill="hold" grpId="0" id="21" nodeType="withEffect" presetClass="entr" presetID="55" presetSubtype="0">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p:cTn dur="1000" fill="hold" id="23"/>
                                        <p:tgtEl>
                                          <p:spTgt spid="14"/>
                                        </p:tgtEl>
                                        <p:attrNameLst>
                                          <p:attrName>ppt_w</p:attrName>
                                        </p:attrNameLst>
                                      </p:cBhvr>
                                      <p:tavLst>
                                        <p:tav tm="0">
                                          <p:val>
                                            <p:strVal val="#ppt_w*0.70"/>
                                          </p:val>
                                        </p:tav>
                                        <p:tav tm="100000">
                                          <p:val>
                                            <p:strVal val="#ppt_w"/>
                                          </p:val>
                                        </p:tav>
                                      </p:tavLst>
                                    </p:anim>
                                    <p:anim calcmode="lin" valueType="num">
                                      <p:cBhvr>
                                        <p:cTn dur="1000" fill="hold" id="24"/>
                                        <p:tgtEl>
                                          <p:spTgt spid="14"/>
                                        </p:tgtEl>
                                        <p:attrNameLst>
                                          <p:attrName>ppt_h</p:attrName>
                                        </p:attrNameLst>
                                      </p:cBhvr>
                                      <p:tavLst>
                                        <p:tav tm="0">
                                          <p:val>
                                            <p:strVal val="#ppt_h"/>
                                          </p:val>
                                        </p:tav>
                                        <p:tav tm="100000">
                                          <p:val>
                                            <p:strVal val="#ppt_h"/>
                                          </p:val>
                                        </p:tav>
                                      </p:tavLst>
                                    </p:anim>
                                    <p:animEffect filter="fade" transition="in">
                                      <p:cBhvr>
                                        <p:cTn dur="1000" id="25"/>
                                        <p:tgtEl>
                                          <p:spTgt spid="14"/>
                                        </p:tgtEl>
                                      </p:cBhvr>
                                    </p:animEffect>
                                  </p:childTnLst>
                                </p:cTn>
                              </p:par>
                              <p:par>
                                <p:cTn fill="hold" grpId="0" id="26" nodeType="withEffect" presetClass="entr" presetID="55" presetSubtype="0">
                                  <p:stCondLst>
                                    <p:cond delay="0"/>
                                  </p:stCondLst>
                                  <p:childTnLst>
                                    <p:set>
                                      <p:cBhvr>
                                        <p:cTn dur="1" fill="hold" id="27">
                                          <p:stCondLst>
                                            <p:cond delay="0"/>
                                          </p:stCondLst>
                                        </p:cTn>
                                        <p:tgtEl>
                                          <p:spTgt spid="15"/>
                                        </p:tgtEl>
                                        <p:attrNameLst>
                                          <p:attrName>style.visibility</p:attrName>
                                        </p:attrNameLst>
                                      </p:cBhvr>
                                      <p:to>
                                        <p:strVal val="visible"/>
                                      </p:to>
                                    </p:set>
                                    <p:anim calcmode="lin" valueType="num">
                                      <p:cBhvr>
                                        <p:cTn dur="1000" fill="hold" id="28"/>
                                        <p:tgtEl>
                                          <p:spTgt spid="15"/>
                                        </p:tgtEl>
                                        <p:attrNameLst>
                                          <p:attrName>ppt_w</p:attrName>
                                        </p:attrNameLst>
                                      </p:cBhvr>
                                      <p:tavLst>
                                        <p:tav tm="0">
                                          <p:val>
                                            <p:strVal val="#ppt_w*0.70"/>
                                          </p:val>
                                        </p:tav>
                                        <p:tav tm="100000">
                                          <p:val>
                                            <p:strVal val="#ppt_w"/>
                                          </p:val>
                                        </p:tav>
                                      </p:tavLst>
                                    </p:anim>
                                    <p:anim calcmode="lin" valueType="num">
                                      <p:cBhvr>
                                        <p:cTn dur="1000" fill="hold" id="29"/>
                                        <p:tgtEl>
                                          <p:spTgt spid="15"/>
                                        </p:tgtEl>
                                        <p:attrNameLst>
                                          <p:attrName>ppt_h</p:attrName>
                                        </p:attrNameLst>
                                      </p:cBhvr>
                                      <p:tavLst>
                                        <p:tav tm="0">
                                          <p:val>
                                            <p:strVal val="#ppt_h"/>
                                          </p:val>
                                        </p:tav>
                                        <p:tav tm="100000">
                                          <p:val>
                                            <p:strVal val="#ppt_h"/>
                                          </p:val>
                                        </p:tav>
                                      </p:tavLst>
                                    </p:anim>
                                    <p:animEffect filter="fade" transition="in">
                                      <p:cBhvr>
                                        <p:cTn dur="1000" id="30"/>
                                        <p:tgtEl>
                                          <p:spTgt spid="15"/>
                                        </p:tgtEl>
                                      </p:cBhvr>
                                    </p:animEffect>
                                  </p:childTnLst>
                                </p:cTn>
                              </p:par>
                              <p:par>
                                <p:cTn fill="hold" grpId="0" id="31" nodeType="withEffect" presetClass="entr" presetID="55" presetSubtype="0">
                                  <p:stCondLst>
                                    <p:cond delay="0"/>
                                  </p:stCondLst>
                                  <p:childTnLst>
                                    <p:set>
                                      <p:cBhvr>
                                        <p:cTn dur="1" fill="hold" id="32">
                                          <p:stCondLst>
                                            <p:cond delay="0"/>
                                          </p:stCondLst>
                                        </p:cTn>
                                        <p:tgtEl>
                                          <p:spTgt spid="16"/>
                                        </p:tgtEl>
                                        <p:attrNameLst>
                                          <p:attrName>style.visibility</p:attrName>
                                        </p:attrNameLst>
                                      </p:cBhvr>
                                      <p:to>
                                        <p:strVal val="visible"/>
                                      </p:to>
                                    </p:set>
                                    <p:anim calcmode="lin" valueType="num">
                                      <p:cBhvr>
                                        <p:cTn dur="1000" fill="hold" id="33"/>
                                        <p:tgtEl>
                                          <p:spTgt spid="16"/>
                                        </p:tgtEl>
                                        <p:attrNameLst>
                                          <p:attrName>ppt_w</p:attrName>
                                        </p:attrNameLst>
                                      </p:cBhvr>
                                      <p:tavLst>
                                        <p:tav tm="0">
                                          <p:val>
                                            <p:strVal val="#ppt_w*0.70"/>
                                          </p:val>
                                        </p:tav>
                                        <p:tav tm="100000">
                                          <p:val>
                                            <p:strVal val="#ppt_w"/>
                                          </p:val>
                                        </p:tav>
                                      </p:tavLst>
                                    </p:anim>
                                    <p:anim calcmode="lin" valueType="num">
                                      <p:cBhvr>
                                        <p:cTn dur="1000" fill="hold" id="34"/>
                                        <p:tgtEl>
                                          <p:spTgt spid="16"/>
                                        </p:tgtEl>
                                        <p:attrNameLst>
                                          <p:attrName>ppt_h</p:attrName>
                                        </p:attrNameLst>
                                      </p:cBhvr>
                                      <p:tavLst>
                                        <p:tav tm="0">
                                          <p:val>
                                            <p:strVal val="#ppt_h"/>
                                          </p:val>
                                        </p:tav>
                                        <p:tav tm="100000">
                                          <p:val>
                                            <p:strVal val="#ppt_h"/>
                                          </p:val>
                                        </p:tav>
                                      </p:tavLst>
                                    </p:anim>
                                    <p:animEffect filter="fade" transition="in">
                                      <p:cBhvr>
                                        <p:cTn dur="1000" id="35"/>
                                        <p:tgtEl>
                                          <p:spTgt spid="16"/>
                                        </p:tgtEl>
                                      </p:cBhvr>
                                    </p:animEffect>
                                  </p:childTnLst>
                                </p:cTn>
                              </p:par>
                              <p:par>
                                <p:cTn fill="hold" grpId="0" id="36" nodeType="withEffect" presetClass="entr" presetID="55" presetSubtype="0">
                                  <p:stCondLst>
                                    <p:cond delay="0"/>
                                  </p:stCondLst>
                                  <p:childTnLst>
                                    <p:set>
                                      <p:cBhvr>
                                        <p:cTn dur="1" fill="hold" id="37">
                                          <p:stCondLst>
                                            <p:cond delay="0"/>
                                          </p:stCondLst>
                                        </p:cTn>
                                        <p:tgtEl>
                                          <p:spTgt spid="19"/>
                                        </p:tgtEl>
                                        <p:attrNameLst>
                                          <p:attrName>style.visibility</p:attrName>
                                        </p:attrNameLst>
                                      </p:cBhvr>
                                      <p:to>
                                        <p:strVal val="visible"/>
                                      </p:to>
                                    </p:set>
                                    <p:anim calcmode="lin" valueType="num">
                                      <p:cBhvr>
                                        <p:cTn dur="1000" fill="hold" id="38"/>
                                        <p:tgtEl>
                                          <p:spTgt spid="19"/>
                                        </p:tgtEl>
                                        <p:attrNameLst>
                                          <p:attrName>ppt_w</p:attrName>
                                        </p:attrNameLst>
                                      </p:cBhvr>
                                      <p:tavLst>
                                        <p:tav tm="0">
                                          <p:val>
                                            <p:strVal val="#ppt_w*0.70"/>
                                          </p:val>
                                        </p:tav>
                                        <p:tav tm="100000">
                                          <p:val>
                                            <p:strVal val="#ppt_w"/>
                                          </p:val>
                                        </p:tav>
                                      </p:tavLst>
                                    </p:anim>
                                    <p:anim calcmode="lin" valueType="num">
                                      <p:cBhvr>
                                        <p:cTn dur="1000" fill="hold" id="39"/>
                                        <p:tgtEl>
                                          <p:spTgt spid="19"/>
                                        </p:tgtEl>
                                        <p:attrNameLst>
                                          <p:attrName>ppt_h</p:attrName>
                                        </p:attrNameLst>
                                      </p:cBhvr>
                                      <p:tavLst>
                                        <p:tav tm="0">
                                          <p:val>
                                            <p:strVal val="#ppt_h"/>
                                          </p:val>
                                        </p:tav>
                                        <p:tav tm="100000">
                                          <p:val>
                                            <p:strVal val="#ppt_h"/>
                                          </p:val>
                                        </p:tav>
                                      </p:tavLst>
                                    </p:anim>
                                    <p:animEffect filter="fade" transition="in">
                                      <p:cBhvr>
                                        <p:cTn dur="1000" id="40"/>
                                        <p:tgtEl>
                                          <p:spTgt spid="19"/>
                                        </p:tgtEl>
                                      </p:cBhvr>
                                    </p:animEffect>
                                  </p:childTnLst>
                                </p:cTn>
                              </p:par>
                              <p:par>
                                <p:cTn fill="hold" grpId="0" id="41" nodeType="withEffect" presetClass="entr" presetID="55" presetSubtype="0">
                                  <p:stCondLst>
                                    <p:cond delay="0"/>
                                  </p:stCondLst>
                                  <p:childTnLst>
                                    <p:set>
                                      <p:cBhvr>
                                        <p:cTn dur="1" fill="hold" id="42">
                                          <p:stCondLst>
                                            <p:cond delay="0"/>
                                          </p:stCondLst>
                                        </p:cTn>
                                        <p:tgtEl>
                                          <p:spTgt spid="25"/>
                                        </p:tgtEl>
                                        <p:attrNameLst>
                                          <p:attrName>style.visibility</p:attrName>
                                        </p:attrNameLst>
                                      </p:cBhvr>
                                      <p:to>
                                        <p:strVal val="visible"/>
                                      </p:to>
                                    </p:set>
                                    <p:anim calcmode="lin" valueType="num">
                                      <p:cBhvr>
                                        <p:cTn dur="1000" fill="hold" id="43"/>
                                        <p:tgtEl>
                                          <p:spTgt spid="25"/>
                                        </p:tgtEl>
                                        <p:attrNameLst>
                                          <p:attrName>ppt_w</p:attrName>
                                        </p:attrNameLst>
                                      </p:cBhvr>
                                      <p:tavLst>
                                        <p:tav tm="0">
                                          <p:val>
                                            <p:strVal val="#ppt_w*0.70"/>
                                          </p:val>
                                        </p:tav>
                                        <p:tav tm="100000">
                                          <p:val>
                                            <p:strVal val="#ppt_w"/>
                                          </p:val>
                                        </p:tav>
                                      </p:tavLst>
                                    </p:anim>
                                    <p:anim calcmode="lin" valueType="num">
                                      <p:cBhvr>
                                        <p:cTn dur="1000" fill="hold" id="44"/>
                                        <p:tgtEl>
                                          <p:spTgt spid="25"/>
                                        </p:tgtEl>
                                        <p:attrNameLst>
                                          <p:attrName>ppt_h</p:attrName>
                                        </p:attrNameLst>
                                      </p:cBhvr>
                                      <p:tavLst>
                                        <p:tav tm="0">
                                          <p:val>
                                            <p:strVal val="#ppt_h"/>
                                          </p:val>
                                        </p:tav>
                                        <p:tav tm="100000">
                                          <p:val>
                                            <p:strVal val="#ppt_h"/>
                                          </p:val>
                                        </p:tav>
                                      </p:tavLst>
                                    </p:anim>
                                    <p:animEffect filter="fade" transition="in">
                                      <p:cBhvr>
                                        <p:cTn dur="1000" id="45"/>
                                        <p:tgtEl>
                                          <p:spTgt spid="25"/>
                                        </p:tgtEl>
                                      </p:cBhvr>
                                    </p:animEffect>
                                  </p:childTnLst>
                                </p:cTn>
                              </p:par>
                              <p:par>
                                <p:cTn fill="hold" grpId="0" id="46" nodeType="withEffect" presetClass="entr" presetID="55" presetSubtype="0">
                                  <p:stCondLst>
                                    <p:cond delay="0"/>
                                  </p:stCondLst>
                                  <p:childTnLst>
                                    <p:set>
                                      <p:cBhvr>
                                        <p:cTn dur="1" fill="hold" id="47">
                                          <p:stCondLst>
                                            <p:cond delay="0"/>
                                          </p:stCondLst>
                                        </p:cTn>
                                        <p:tgtEl>
                                          <p:spTgt spid="26"/>
                                        </p:tgtEl>
                                        <p:attrNameLst>
                                          <p:attrName>style.visibility</p:attrName>
                                        </p:attrNameLst>
                                      </p:cBhvr>
                                      <p:to>
                                        <p:strVal val="visible"/>
                                      </p:to>
                                    </p:set>
                                    <p:anim calcmode="lin" valueType="num">
                                      <p:cBhvr>
                                        <p:cTn dur="1000" fill="hold" id="48"/>
                                        <p:tgtEl>
                                          <p:spTgt spid="26"/>
                                        </p:tgtEl>
                                        <p:attrNameLst>
                                          <p:attrName>ppt_w</p:attrName>
                                        </p:attrNameLst>
                                      </p:cBhvr>
                                      <p:tavLst>
                                        <p:tav tm="0">
                                          <p:val>
                                            <p:strVal val="#ppt_w*0.70"/>
                                          </p:val>
                                        </p:tav>
                                        <p:tav tm="100000">
                                          <p:val>
                                            <p:strVal val="#ppt_w"/>
                                          </p:val>
                                        </p:tav>
                                      </p:tavLst>
                                    </p:anim>
                                    <p:anim calcmode="lin" valueType="num">
                                      <p:cBhvr>
                                        <p:cTn dur="1000" fill="hold" id="49"/>
                                        <p:tgtEl>
                                          <p:spTgt spid="26"/>
                                        </p:tgtEl>
                                        <p:attrNameLst>
                                          <p:attrName>ppt_h</p:attrName>
                                        </p:attrNameLst>
                                      </p:cBhvr>
                                      <p:tavLst>
                                        <p:tav tm="0">
                                          <p:val>
                                            <p:strVal val="#ppt_h"/>
                                          </p:val>
                                        </p:tav>
                                        <p:tav tm="100000">
                                          <p:val>
                                            <p:strVal val="#ppt_h"/>
                                          </p:val>
                                        </p:tav>
                                      </p:tavLst>
                                    </p:anim>
                                    <p:animEffect filter="fade" transition="in">
                                      <p:cBhvr>
                                        <p:cTn dur="1000" id="50"/>
                                        <p:tgtEl>
                                          <p:spTgt spid="26"/>
                                        </p:tgtEl>
                                      </p:cBhvr>
                                    </p:animEffect>
                                  </p:childTnLst>
                                </p:cTn>
                              </p:par>
                              <p:par>
                                <p:cTn fill="hold" grpId="0" id="51" nodeType="withEffect" presetClass="entr" presetID="55" presetSubtype="0">
                                  <p:stCondLst>
                                    <p:cond delay="0"/>
                                  </p:stCondLst>
                                  <p:childTnLst>
                                    <p:set>
                                      <p:cBhvr>
                                        <p:cTn dur="1" fill="hold" id="52">
                                          <p:stCondLst>
                                            <p:cond delay="0"/>
                                          </p:stCondLst>
                                        </p:cTn>
                                        <p:tgtEl>
                                          <p:spTgt spid="27"/>
                                        </p:tgtEl>
                                        <p:attrNameLst>
                                          <p:attrName>style.visibility</p:attrName>
                                        </p:attrNameLst>
                                      </p:cBhvr>
                                      <p:to>
                                        <p:strVal val="visible"/>
                                      </p:to>
                                    </p:set>
                                    <p:anim calcmode="lin" valueType="num">
                                      <p:cBhvr>
                                        <p:cTn dur="1000" fill="hold" id="53"/>
                                        <p:tgtEl>
                                          <p:spTgt spid="27"/>
                                        </p:tgtEl>
                                        <p:attrNameLst>
                                          <p:attrName>ppt_w</p:attrName>
                                        </p:attrNameLst>
                                      </p:cBhvr>
                                      <p:tavLst>
                                        <p:tav tm="0">
                                          <p:val>
                                            <p:strVal val="#ppt_w*0.70"/>
                                          </p:val>
                                        </p:tav>
                                        <p:tav tm="100000">
                                          <p:val>
                                            <p:strVal val="#ppt_w"/>
                                          </p:val>
                                        </p:tav>
                                      </p:tavLst>
                                    </p:anim>
                                    <p:anim calcmode="lin" valueType="num">
                                      <p:cBhvr>
                                        <p:cTn dur="1000" fill="hold" id="54"/>
                                        <p:tgtEl>
                                          <p:spTgt spid="27"/>
                                        </p:tgtEl>
                                        <p:attrNameLst>
                                          <p:attrName>ppt_h</p:attrName>
                                        </p:attrNameLst>
                                      </p:cBhvr>
                                      <p:tavLst>
                                        <p:tav tm="0">
                                          <p:val>
                                            <p:strVal val="#ppt_h"/>
                                          </p:val>
                                        </p:tav>
                                        <p:tav tm="100000">
                                          <p:val>
                                            <p:strVal val="#ppt_h"/>
                                          </p:val>
                                        </p:tav>
                                      </p:tavLst>
                                    </p:anim>
                                    <p:animEffect filter="fade" transition="in">
                                      <p:cBhvr>
                                        <p:cTn dur="1000" id="55"/>
                                        <p:tgtEl>
                                          <p:spTgt spid="27"/>
                                        </p:tgtEl>
                                      </p:cBhvr>
                                    </p:animEffect>
                                  </p:childTnLst>
                                </p:cTn>
                              </p:par>
                              <p:par>
                                <p:cTn fill="hold" grpId="0" id="56" nodeType="withEffect" presetClass="entr" presetID="55" presetSubtype="0">
                                  <p:stCondLst>
                                    <p:cond delay="0"/>
                                  </p:stCondLst>
                                  <p:childTnLst>
                                    <p:set>
                                      <p:cBhvr>
                                        <p:cTn dur="1" fill="hold" id="57">
                                          <p:stCondLst>
                                            <p:cond delay="0"/>
                                          </p:stCondLst>
                                        </p:cTn>
                                        <p:tgtEl>
                                          <p:spTgt spid="28"/>
                                        </p:tgtEl>
                                        <p:attrNameLst>
                                          <p:attrName>style.visibility</p:attrName>
                                        </p:attrNameLst>
                                      </p:cBhvr>
                                      <p:to>
                                        <p:strVal val="visible"/>
                                      </p:to>
                                    </p:set>
                                    <p:anim calcmode="lin" valueType="num">
                                      <p:cBhvr>
                                        <p:cTn dur="1000" fill="hold" id="58"/>
                                        <p:tgtEl>
                                          <p:spTgt spid="28"/>
                                        </p:tgtEl>
                                        <p:attrNameLst>
                                          <p:attrName>ppt_w</p:attrName>
                                        </p:attrNameLst>
                                      </p:cBhvr>
                                      <p:tavLst>
                                        <p:tav tm="0">
                                          <p:val>
                                            <p:strVal val="#ppt_w*0.70"/>
                                          </p:val>
                                        </p:tav>
                                        <p:tav tm="100000">
                                          <p:val>
                                            <p:strVal val="#ppt_w"/>
                                          </p:val>
                                        </p:tav>
                                      </p:tavLst>
                                    </p:anim>
                                    <p:anim calcmode="lin" valueType="num">
                                      <p:cBhvr>
                                        <p:cTn dur="1000" fill="hold" id="59"/>
                                        <p:tgtEl>
                                          <p:spTgt spid="28"/>
                                        </p:tgtEl>
                                        <p:attrNameLst>
                                          <p:attrName>ppt_h</p:attrName>
                                        </p:attrNameLst>
                                      </p:cBhvr>
                                      <p:tavLst>
                                        <p:tav tm="0">
                                          <p:val>
                                            <p:strVal val="#ppt_h"/>
                                          </p:val>
                                        </p:tav>
                                        <p:tav tm="100000">
                                          <p:val>
                                            <p:strVal val="#ppt_h"/>
                                          </p:val>
                                        </p:tav>
                                      </p:tavLst>
                                    </p:anim>
                                    <p:animEffect filter="fade" transition="in">
                                      <p:cBhvr>
                                        <p:cTn dur="1000" id="60"/>
                                        <p:tgtEl>
                                          <p:spTgt spid="28"/>
                                        </p:tgtEl>
                                      </p:cBhvr>
                                    </p:animEffect>
                                  </p:childTnLst>
                                </p:cTn>
                              </p:par>
                              <p:par>
                                <p:cTn fill="hold" grpId="0" id="61" nodeType="withEffect" presetClass="entr" presetID="55" presetSubtype="0">
                                  <p:stCondLst>
                                    <p:cond delay="0"/>
                                  </p:stCondLst>
                                  <p:childTnLst>
                                    <p:set>
                                      <p:cBhvr>
                                        <p:cTn dur="1" fill="hold" id="62">
                                          <p:stCondLst>
                                            <p:cond delay="0"/>
                                          </p:stCondLst>
                                        </p:cTn>
                                        <p:tgtEl>
                                          <p:spTgt spid="29"/>
                                        </p:tgtEl>
                                        <p:attrNameLst>
                                          <p:attrName>style.visibility</p:attrName>
                                        </p:attrNameLst>
                                      </p:cBhvr>
                                      <p:to>
                                        <p:strVal val="visible"/>
                                      </p:to>
                                    </p:set>
                                    <p:anim calcmode="lin" valueType="num">
                                      <p:cBhvr>
                                        <p:cTn dur="1000" fill="hold" id="63"/>
                                        <p:tgtEl>
                                          <p:spTgt spid="29"/>
                                        </p:tgtEl>
                                        <p:attrNameLst>
                                          <p:attrName>ppt_w</p:attrName>
                                        </p:attrNameLst>
                                      </p:cBhvr>
                                      <p:tavLst>
                                        <p:tav tm="0">
                                          <p:val>
                                            <p:strVal val="#ppt_w*0.70"/>
                                          </p:val>
                                        </p:tav>
                                        <p:tav tm="100000">
                                          <p:val>
                                            <p:strVal val="#ppt_w"/>
                                          </p:val>
                                        </p:tav>
                                      </p:tavLst>
                                    </p:anim>
                                    <p:anim calcmode="lin" valueType="num">
                                      <p:cBhvr>
                                        <p:cTn dur="1000" fill="hold" id="64"/>
                                        <p:tgtEl>
                                          <p:spTgt spid="29"/>
                                        </p:tgtEl>
                                        <p:attrNameLst>
                                          <p:attrName>ppt_h</p:attrName>
                                        </p:attrNameLst>
                                      </p:cBhvr>
                                      <p:tavLst>
                                        <p:tav tm="0">
                                          <p:val>
                                            <p:strVal val="#ppt_h"/>
                                          </p:val>
                                        </p:tav>
                                        <p:tav tm="100000">
                                          <p:val>
                                            <p:strVal val="#ppt_h"/>
                                          </p:val>
                                        </p:tav>
                                      </p:tavLst>
                                    </p:anim>
                                    <p:animEffect filter="fade" transition="in">
                                      <p:cBhvr>
                                        <p:cTn dur="1000" id="65"/>
                                        <p:tgtEl>
                                          <p:spTgt spid="29"/>
                                        </p:tgtEl>
                                      </p:cBhvr>
                                    </p:animEffect>
                                  </p:childTnLst>
                                </p:cTn>
                              </p:par>
                              <p:par>
                                <p:cTn fill="hold" grpId="0" id="66" nodeType="withEffect" presetClass="entr" presetID="55" presetSubtype="0">
                                  <p:stCondLst>
                                    <p:cond delay="0"/>
                                  </p:stCondLst>
                                  <p:childTnLst>
                                    <p:set>
                                      <p:cBhvr>
                                        <p:cTn dur="1" fill="hold" id="67">
                                          <p:stCondLst>
                                            <p:cond delay="0"/>
                                          </p:stCondLst>
                                        </p:cTn>
                                        <p:tgtEl>
                                          <p:spTgt spid="30"/>
                                        </p:tgtEl>
                                        <p:attrNameLst>
                                          <p:attrName>style.visibility</p:attrName>
                                        </p:attrNameLst>
                                      </p:cBhvr>
                                      <p:to>
                                        <p:strVal val="visible"/>
                                      </p:to>
                                    </p:set>
                                    <p:anim calcmode="lin" valueType="num">
                                      <p:cBhvr>
                                        <p:cTn dur="1000" fill="hold" id="68"/>
                                        <p:tgtEl>
                                          <p:spTgt spid="30"/>
                                        </p:tgtEl>
                                        <p:attrNameLst>
                                          <p:attrName>ppt_w</p:attrName>
                                        </p:attrNameLst>
                                      </p:cBhvr>
                                      <p:tavLst>
                                        <p:tav tm="0">
                                          <p:val>
                                            <p:strVal val="#ppt_w*0.70"/>
                                          </p:val>
                                        </p:tav>
                                        <p:tav tm="100000">
                                          <p:val>
                                            <p:strVal val="#ppt_w"/>
                                          </p:val>
                                        </p:tav>
                                      </p:tavLst>
                                    </p:anim>
                                    <p:anim calcmode="lin" valueType="num">
                                      <p:cBhvr>
                                        <p:cTn dur="1000" fill="hold" id="69"/>
                                        <p:tgtEl>
                                          <p:spTgt spid="30"/>
                                        </p:tgtEl>
                                        <p:attrNameLst>
                                          <p:attrName>ppt_h</p:attrName>
                                        </p:attrNameLst>
                                      </p:cBhvr>
                                      <p:tavLst>
                                        <p:tav tm="0">
                                          <p:val>
                                            <p:strVal val="#ppt_h"/>
                                          </p:val>
                                        </p:tav>
                                        <p:tav tm="100000">
                                          <p:val>
                                            <p:strVal val="#ppt_h"/>
                                          </p:val>
                                        </p:tav>
                                      </p:tavLst>
                                    </p:anim>
                                    <p:animEffect filter="fade" transition="in">
                                      <p:cBhvr>
                                        <p:cTn dur="1000" id="70"/>
                                        <p:tgtEl>
                                          <p:spTgt spid="30"/>
                                        </p:tgtEl>
                                      </p:cBhvr>
                                    </p:animEffect>
                                  </p:childTnLst>
                                </p:cTn>
                              </p:par>
                              <p:par>
                                <p:cTn fill="hold" grpId="0" id="71" nodeType="withEffect" presetClass="entr" presetID="55" presetSubtype="0">
                                  <p:stCondLst>
                                    <p:cond delay="0"/>
                                  </p:stCondLst>
                                  <p:childTnLst>
                                    <p:set>
                                      <p:cBhvr>
                                        <p:cTn dur="1" fill="hold" id="72">
                                          <p:stCondLst>
                                            <p:cond delay="0"/>
                                          </p:stCondLst>
                                        </p:cTn>
                                        <p:tgtEl>
                                          <p:spTgt spid="31"/>
                                        </p:tgtEl>
                                        <p:attrNameLst>
                                          <p:attrName>style.visibility</p:attrName>
                                        </p:attrNameLst>
                                      </p:cBhvr>
                                      <p:to>
                                        <p:strVal val="visible"/>
                                      </p:to>
                                    </p:set>
                                    <p:anim calcmode="lin" valueType="num">
                                      <p:cBhvr>
                                        <p:cTn dur="1000" fill="hold" id="73"/>
                                        <p:tgtEl>
                                          <p:spTgt spid="31"/>
                                        </p:tgtEl>
                                        <p:attrNameLst>
                                          <p:attrName>ppt_w</p:attrName>
                                        </p:attrNameLst>
                                      </p:cBhvr>
                                      <p:tavLst>
                                        <p:tav tm="0">
                                          <p:val>
                                            <p:strVal val="#ppt_w*0.70"/>
                                          </p:val>
                                        </p:tav>
                                        <p:tav tm="100000">
                                          <p:val>
                                            <p:strVal val="#ppt_w"/>
                                          </p:val>
                                        </p:tav>
                                      </p:tavLst>
                                    </p:anim>
                                    <p:anim calcmode="lin" valueType="num">
                                      <p:cBhvr>
                                        <p:cTn dur="1000" fill="hold" id="74"/>
                                        <p:tgtEl>
                                          <p:spTgt spid="31"/>
                                        </p:tgtEl>
                                        <p:attrNameLst>
                                          <p:attrName>ppt_h</p:attrName>
                                        </p:attrNameLst>
                                      </p:cBhvr>
                                      <p:tavLst>
                                        <p:tav tm="0">
                                          <p:val>
                                            <p:strVal val="#ppt_h"/>
                                          </p:val>
                                        </p:tav>
                                        <p:tav tm="100000">
                                          <p:val>
                                            <p:strVal val="#ppt_h"/>
                                          </p:val>
                                        </p:tav>
                                      </p:tavLst>
                                    </p:anim>
                                    <p:animEffect filter="fade" transition="in">
                                      <p:cBhvr>
                                        <p:cTn dur="1000" id="75"/>
                                        <p:tgtEl>
                                          <p:spTgt spid="31"/>
                                        </p:tgtEl>
                                      </p:cBhvr>
                                    </p:animEffect>
                                  </p:childTnLst>
                                </p:cTn>
                              </p:par>
                              <p:par>
                                <p:cTn fill="hold" grpId="0" id="76" nodeType="withEffect" presetClass="entr" presetID="55" presetSubtype="0">
                                  <p:stCondLst>
                                    <p:cond delay="0"/>
                                  </p:stCondLst>
                                  <p:childTnLst>
                                    <p:set>
                                      <p:cBhvr>
                                        <p:cTn dur="1" fill="hold" id="77">
                                          <p:stCondLst>
                                            <p:cond delay="0"/>
                                          </p:stCondLst>
                                        </p:cTn>
                                        <p:tgtEl>
                                          <p:spTgt spid="32"/>
                                        </p:tgtEl>
                                        <p:attrNameLst>
                                          <p:attrName>style.visibility</p:attrName>
                                        </p:attrNameLst>
                                      </p:cBhvr>
                                      <p:to>
                                        <p:strVal val="visible"/>
                                      </p:to>
                                    </p:set>
                                    <p:anim calcmode="lin" valueType="num">
                                      <p:cBhvr>
                                        <p:cTn dur="1000" fill="hold" id="78"/>
                                        <p:tgtEl>
                                          <p:spTgt spid="32"/>
                                        </p:tgtEl>
                                        <p:attrNameLst>
                                          <p:attrName>ppt_w</p:attrName>
                                        </p:attrNameLst>
                                      </p:cBhvr>
                                      <p:tavLst>
                                        <p:tav tm="0">
                                          <p:val>
                                            <p:strVal val="#ppt_w*0.70"/>
                                          </p:val>
                                        </p:tav>
                                        <p:tav tm="100000">
                                          <p:val>
                                            <p:strVal val="#ppt_w"/>
                                          </p:val>
                                        </p:tav>
                                      </p:tavLst>
                                    </p:anim>
                                    <p:anim calcmode="lin" valueType="num">
                                      <p:cBhvr>
                                        <p:cTn dur="1000" fill="hold" id="79"/>
                                        <p:tgtEl>
                                          <p:spTgt spid="32"/>
                                        </p:tgtEl>
                                        <p:attrNameLst>
                                          <p:attrName>ppt_h</p:attrName>
                                        </p:attrNameLst>
                                      </p:cBhvr>
                                      <p:tavLst>
                                        <p:tav tm="0">
                                          <p:val>
                                            <p:strVal val="#ppt_h"/>
                                          </p:val>
                                        </p:tav>
                                        <p:tav tm="100000">
                                          <p:val>
                                            <p:strVal val="#ppt_h"/>
                                          </p:val>
                                        </p:tav>
                                      </p:tavLst>
                                    </p:anim>
                                    <p:animEffect filter="fade" transition="in">
                                      <p:cBhvr>
                                        <p:cTn dur="1000" id="80"/>
                                        <p:tgtEl>
                                          <p:spTgt spid="32"/>
                                        </p:tgtEl>
                                      </p:cBhvr>
                                    </p:animEffect>
                                  </p:childTnLst>
                                </p:cTn>
                              </p:par>
                              <p:par>
                                <p:cTn fill="hold" grpId="0" id="81" nodeType="withEffect" presetClass="entr" presetID="55" presetSubtype="0">
                                  <p:stCondLst>
                                    <p:cond delay="0"/>
                                  </p:stCondLst>
                                  <p:childTnLst>
                                    <p:set>
                                      <p:cBhvr>
                                        <p:cTn dur="1" fill="hold" id="82">
                                          <p:stCondLst>
                                            <p:cond delay="0"/>
                                          </p:stCondLst>
                                        </p:cTn>
                                        <p:tgtEl>
                                          <p:spTgt spid="33"/>
                                        </p:tgtEl>
                                        <p:attrNameLst>
                                          <p:attrName>style.visibility</p:attrName>
                                        </p:attrNameLst>
                                      </p:cBhvr>
                                      <p:to>
                                        <p:strVal val="visible"/>
                                      </p:to>
                                    </p:set>
                                    <p:anim calcmode="lin" valueType="num">
                                      <p:cBhvr>
                                        <p:cTn dur="1000" fill="hold" id="83"/>
                                        <p:tgtEl>
                                          <p:spTgt spid="33"/>
                                        </p:tgtEl>
                                        <p:attrNameLst>
                                          <p:attrName>ppt_w</p:attrName>
                                        </p:attrNameLst>
                                      </p:cBhvr>
                                      <p:tavLst>
                                        <p:tav tm="0">
                                          <p:val>
                                            <p:strVal val="#ppt_w*0.70"/>
                                          </p:val>
                                        </p:tav>
                                        <p:tav tm="100000">
                                          <p:val>
                                            <p:strVal val="#ppt_w"/>
                                          </p:val>
                                        </p:tav>
                                      </p:tavLst>
                                    </p:anim>
                                    <p:anim calcmode="lin" valueType="num">
                                      <p:cBhvr>
                                        <p:cTn dur="1000" fill="hold" id="84"/>
                                        <p:tgtEl>
                                          <p:spTgt spid="33"/>
                                        </p:tgtEl>
                                        <p:attrNameLst>
                                          <p:attrName>ppt_h</p:attrName>
                                        </p:attrNameLst>
                                      </p:cBhvr>
                                      <p:tavLst>
                                        <p:tav tm="0">
                                          <p:val>
                                            <p:strVal val="#ppt_h"/>
                                          </p:val>
                                        </p:tav>
                                        <p:tav tm="100000">
                                          <p:val>
                                            <p:strVal val="#ppt_h"/>
                                          </p:val>
                                        </p:tav>
                                      </p:tavLst>
                                    </p:anim>
                                    <p:animEffect filter="fade" transition="in">
                                      <p:cBhvr>
                                        <p:cTn dur="1000" id="85"/>
                                        <p:tgtEl>
                                          <p:spTgt spid="33"/>
                                        </p:tgtEl>
                                      </p:cBhvr>
                                    </p:animEffect>
                                  </p:childTnLst>
                                </p:cTn>
                              </p:par>
                              <p:par>
                                <p:cTn fill="hold" grpId="0" id="86" nodeType="withEffect" presetClass="entr" presetID="55" presetSubtype="0">
                                  <p:stCondLst>
                                    <p:cond delay="0"/>
                                  </p:stCondLst>
                                  <p:childTnLst>
                                    <p:set>
                                      <p:cBhvr>
                                        <p:cTn dur="1" fill="hold" id="87">
                                          <p:stCondLst>
                                            <p:cond delay="0"/>
                                          </p:stCondLst>
                                        </p:cTn>
                                        <p:tgtEl>
                                          <p:spTgt spid="34"/>
                                        </p:tgtEl>
                                        <p:attrNameLst>
                                          <p:attrName>style.visibility</p:attrName>
                                        </p:attrNameLst>
                                      </p:cBhvr>
                                      <p:to>
                                        <p:strVal val="visible"/>
                                      </p:to>
                                    </p:set>
                                    <p:anim calcmode="lin" valueType="num">
                                      <p:cBhvr>
                                        <p:cTn dur="1000" fill="hold" id="88"/>
                                        <p:tgtEl>
                                          <p:spTgt spid="34"/>
                                        </p:tgtEl>
                                        <p:attrNameLst>
                                          <p:attrName>ppt_w</p:attrName>
                                        </p:attrNameLst>
                                      </p:cBhvr>
                                      <p:tavLst>
                                        <p:tav tm="0">
                                          <p:val>
                                            <p:strVal val="#ppt_w*0.70"/>
                                          </p:val>
                                        </p:tav>
                                        <p:tav tm="100000">
                                          <p:val>
                                            <p:strVal val="#ppt_w"/>
                                          </p:val>
                                        </p:tav>
                                      </p:tavLst>
                                    </p:anim>
                                    <p:anim calcmode="lin" valueType="num">
                                      <p:cBhvr>
                                        <p:cTn dur="1000" fill="hold" id="89"/>
                                        <p:tgtEl>
                                          <p:spTgt spid="34"/>
                                        </p:tgtEl>
                                        <p:attrNameLst>
                                          <p:attrName>ppt_h</p:attrName>
                                        </p:attrNameLst>
                                      </p:cBhvr>
                                      <p:tavLst>
                                        <p:tav tm="0">
                                          <p:val>
                                            <p:strVal val="#ppt_h"/>
                                          </p:val>
                                        </p:tav>
                                        <p:tav tm="100000">
                                          <p:val>
                                            <p:strVal val="#ppt_h"/>
                                          </p:val>
                                        </p:tav>
                                      </p:tavLst>
                                    </p:anim>
                                    <p:animEffect filter="fade" transition="in">
                                      <p:cBhvr>
                                        <p:cTn dur="1000" id="90"/>
                                        <p:tgtEl>
                                          <p:spTgt spid="3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13"/>
      <p:bldP grpId="0" spid="14"/>
      <p:bldP grpId="0" spid="15"/>
      <p:bldP grpId="0" spid="16"/>
      <p:bldP grpId="0" spid="19"/>
      <p:bldP grpId="0" spid="25"/>
      <p:bldP grpId="0" spid="26"/>
      <p:bldP grpId="0" spid="27"/>
      <p:bldP grpId="0" spid="28"/>
      <p:bldP grpId="0" spid="29"/>
      <p:bldP grpId="0" spid="30"/>
      <p:bldP grpId="0" spid="31"/>
      <p:bldP grpId="0" spid="32"/>
      <p:bldP grpId="0" spid="33"/>
      <p:bldP grpId="0" spid="34"/>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15" name="Freeform 67"/>
          <p:cNvSpPr/>
          <p:nvPr/>
        </p:nvSpPr>
        <p:spPr>
          <a:xfrm>
            <a:off x="2306244" y="2519983"/>
            <a:ext cx="1168526" cy="1168526"/>
          </a:xfrm>
          <a:custGeom>
            <a:gdLst>
              <a:gd fmla="*/ 0 w 905504" name="connsiteX0"/>
              <a:gd fmla="*/ 452752 h 905504" name="connsiteY0"/>
              <a:gd fmla="*/ 132608 w 905504" name="connsiteX1"/>
              <a:gd fmla="*/ 132608 h 905504" name="connsiteY1"/>
              <a:gd fmla="*/ 452752 w 905504" name="connsiteX2"/>
              <a:gd fmla="*/ 0 h 905504" name="connsiteY2"/>
              <a:gd fmla="*/ 772896 w 905504" name="connsiteX3"/>
              <a:gd fmla="*/ 132608 h 905504" name="connsiteY3"/>
              <a:gd fmla="*/ 905504 w 905504" name="connsiteX4"/>
              <a:gd fmla="*/ 452752 h 905504" name="connsiteY4"/>
              <a:gd fmla="*/ 772896 w 905504" name="connsiteX5"/>
              <a:gd fmla="*/ 772896 h 905504" name="connsiteY5"/>
              <a:gd fmla="*/ 452752 w 905504" name="connsiteX6"/>
              <a:gd fmla="*/ 905504 h 905504" name="connsiteY6"/>
              <a:gd fmla="*/ 132608 w 905504" name="connsiteX7"/>
              <a:gd fmla="*/ 772896 h 905504" name="connsiteY7"/>
              <a:gd fmla="*/ 0 w 905504" name="connsiteX8"/>
              <a:gd fmla="*/ 452752 h 9055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DCE0D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0677" lIns="243840" numCol="1" rIns="210677" spcCol="1270" spcFirstLastPara="0" tIns="243840" vert="horz" wrap="square">
            <a:noAutofit/>
          </a:bodyPr>
          <a:lstStyle/>
          <a:p>
            <a:pPr algn="ctr" defTabSz="1184910">
              <a:lnSpc>
                <a:spcPct val="90000"/>
              </a:lnSpc>
              <a:spcBef>
                <a:spcPct val="0"/>
              </a:spcBef>
              <a:spcAft>
                <a:spcPct val="35000"/>
              </a:spcAft>
            </a:pPr>
            <a:endParaRPr lang="en-US" sz="4800">
              <a:latin charset="0" pitchFamily="2" typeface="FontAwesome"/>
            </a:endParaRPr>
          </a:p>
        </p:txBody>
      </p:sp>
      <p:sp>
        <p:nvSpPr>
          <p:cNvPr id="16" name="Freeform 105"/>
          <p:cNvSpPr>
            <a:spLocks noEditPoints="1"/>
          </p:cNvSpPr>
          <p:nvPr/>
        </p:nvSpPr>
        <p:spPr bwMode="auto">
          <a:xfrm>
            <a:off x="2598553" y="2816521"/>
            <a:ext cx="583908" cy="575450"/>
          </a:xfrm>
          <a:custGeom>
            <a:cxnLst>
              <a:cxn ang="0">
                <a:pos x="59" y="63"/>
              </a:cxn>
              <a:cxn ang="0">
                <a:pos x="55" y="61"/>
              </a:cxn>
              <a:cxn ang="0">
                <a:pos x="42" y="48"/>
              </a:cxn>
              <a:cxn ang="0">
                <a:pos x="27" y="53"/>
              </a:cxn>
              <a:cxn ang="0">
                <a:pos x="0" y="26"/>
              </a:cxn>
              <a:cxn ang="0">
                <a:pos x="27" y="0"/>
              </a:cxn>
              <a:cxn ang="0">
                <a:pos x="54" y="26"/>
              </a:cxn>
              <a:cxn ang="0">
                <a:pos x="49" y="41"/>
              </a:cxn>
              <a:cxn ang="0">
                <a:pos x="62" y="54"/>
              </a:cxn>
              <a:cxn ang="0">
                <a:pos x="64" y="58"/>
              </a:cxn>
              <a:cxn ang="0">
                <a:pos x="59" y="63"/>
              </a:cxn>
              <a:cxn ang="0">
                <a:pos x="27" y="9"/>
              </a:cxn>
              <a:cxn ang="0">
                <a:pos x="10" y="26"/>
              </a:cxn>
              <a:cxn ang="0">
                <a:pos x="27" y="43"/>
              </a:cxn>
              <a:cxn ang="0">
                <a:pos x="44" y="26"/>
              </a:cxn>
              <a:cxn ang="0">
                <a:pos x="27" y="9"/>
              </a:cxn>
            </a:cxnLst>
            <a:rect b="b" l="0" r="r" t="0"/>
            <a:pathLst>
              <a:path h="62" w="64">
                <a:moveTo>
                  <a:pt x="59" y="63"/>
                </a:moveTo>
                <a:cubicBezTo>
                  <a:pt x="57" y="63"/>
                  <a:pt x="56" y="62"/>
                  <a:pt x="55" y="61"/>
                </a:cubicBezTo>
                <a:cubicBezTo>
                  <a:pt x="42" y="48"/>
                  <a:pt x="42" y="48"/>
                  <a:pt x="42" y="48"/>
                </a:cubicBezTo>
                <a:cubicBezTo>
                  <a:pt x="38" y="51"/>
                  <a:pt x="33" y="53"/>
                  <a:pt x="27" y="53"/>
                </a:cubicBezTo>
                <a:cubicBezTo>
                  <a:pt x="12" y="53"/>
                  <a:pt x="0" y="41"/>
                  <a:pt x="0" y="26"/>
                </a:cubicBezTo>
                <a:cubicBezTo>
                  <a:pt x="0" y="12"/>
                  <a:pt x="12" y="0"/>
                  <a:pt x="27" y="0"/>
                </a:cubicBezTo>
                <a:cubicBezTo>
                  <a:pt x="42" y="0"/>
                  <a:pt x="54" y="12"/>
                  <a:pt x="54" y="26"/>
                </a:cubicBezTo>
                <a:cubicBezTo>
                  <a:pt x="54" y="32"/>
                  <a:pt x="52" y="37"/>
                  <a:pt x="49" y="41"/>
                </a:cubicBezTo>
                <a:cubicBezTo>
                  <a:pt x="62" y="54"/>
                  <a:pt x="62" y="54"/>
                  <a:pt x="62" y="54"/>
                </a:cubicBezTo>
                <a:cubicBezTo>
                  <a:pt x="63" y="55"/>
                  <a:pt x="64" y="57"/>
                  <a:pt x="64" y="58"/>
                </a:cubicBezTo>
                <a:cubicBezTo>
                  <a:pt x="64" y="61"/>
                  <a:pt x="61" y="63"/>
                  <a:pt x="59" y="63"/>
                </a:cubicBezTo>
                <a:close/>
                <a:moveTo>
                  <a:pt x="27" y="9"/>
                </a:moveTo>
                <a:cubicBezTo>
                  <a:pt x="18" y="9"/>
                  <a:pt x="10" y="17"/>
                  <a:pt x="10" y="26"/>
                </a:cubicBezTo>
                <a:cubicBezTo>
                  <a:pt x="10" y="36"/>
                  <a:pt x="18" y="43"/>
                  <a:pt x="27" y="43"/>
                </a:cubicBezTo>
                <a:cubicBezTo>
                  <a:pt x="37" y="43"/>
                  <a:pt x="44" y="36"/>
                  <a:pt x="44" y="26"/>
                </a:cubicBezTo>
                <a:cubicBezTo>
                  <a:pt x="44" y="17"/>
                  <a:pt x="37" y="9"/>
                  <a:pt x="27" y="9"/>
                </a:cubicBezTo>
                <a:close/>
              </a:path>
            </a:pathLst>
          </a:custGeom>
          <a:solidFill>
            <a:schemeClr val="bg1"/>
          </a:solidFill>
          <a:ln w="9525">
            <a:noFill/>
            <a:round/>
          </a:ln>
        </p:spPr>
        <p:txBody>
          <a:bodyPr anchor="t" anchorCtr="0" bIns="60960" compatLnSpc="1" lIns="121920" numCol="1" rIns="121920" tIns="60960" vert="horz" wrap="square"/>
          <a:lstStyle/>
          <a:p>
            <a:endParaRPr lang="en-US" sz="2400">
              <a:solidFill>
                <a:schemeClr val="accent3">
                  <a:lumMod val="50000"/>
                </a:schemeClr>
              </a:solidFill>
            </a:endParaRPr>
          </a:p>
        </p:txBody>
      </p:sp>
      <p:grpSp>
        <p:nvGrpSpPr>
          <p:cNvPr id="2" name="Group 124"/>
          <p:cNvGrpSpPr/>
          <p:nvPr/>
        </p:nvGrpSpPr>
        <p:grpSpPr>
          <a:xfrm>
            <a:off x="1836681" y="1630805"/>
            <a:ext cx="2172102" cy="2387532"/>
            <a:chOff x="920555" y="1310107"/>
            <a:chExt cx="1834954" cy="2016946"/>
          </a:xfrm>
          <a:solidFill>
            <a:srgbClr val="90A08D"/>
          </a:solidFill>
        </p:grpSpPr>
        <p:sp>
          <p:nvSpPr>
            <p:cNvPr id="18" name="U-Turn Arrow 64"/>
            <p:cNvSpPr/>
            <p:nvPr/>
          </p:nvSpPr>
          <p:spPr>
            <a:xfrm rot="10800000">
              <a:off x="920555" y="1672057"/>
              <a:ext cx="1672234" cy="1654996"/>
            </a:xfrm>
            <a:prstGeom prst="uturnArrow">
              <a:avLst>
                <a:gd fmla="val 12130" name="adj1"/>
                <a:gd fmla="val 12902" name="adj2"/>
                <a:gd fmla="val 0" name="adj3"/>
                <a:gd fmla="val 47102" name="adj4"/>
                <a:gd fmla="val 51834" name="adj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sp>
          <p:nvSpPr>
            <p:cNvPr id="19" name="Isosceles Triangle 72"/>
            <p:cNvSpPr/>
            <p:nvPr/>
          </p:nvSpPr>
          <p:spPr>
            <a:xfrm>
              <a:off x="2222109" y="1310107"/>
              <a:ext cx="533400" cy="533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p>
          </p:txBody>
        </p:sp>
      </p:grpSp>
      <p:cxnSp>
        <p:nvCxnSpPr>
          <p:cNvPr id="25" name="Straight Connector 73"/>
          <p:cNvCxnSpPr/>
          <p:nvPr/>
        </p:nvCxnSpPr>
        <p:spPr>
          <a:xfrm flipH="1" flipV="1" rot="5400000">
            <a:off x="2619905" y="4197799"/>
            <a:ext cx="541204" cy="1879"/>
          </a:xfrm>
          <a:prstGeom prst="line">
            <a:avLst/>
          </a:prstGeom>
          <a:ln w="12700">
            <a:solidFill>
              <a:srgbClr val="90A08D"/>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26" name="Group 125"/>
          <p:cNvGrpSpPr/>
          <p:nvPr/>
        </p:nvGrpSpPr>
        <p:grpSpPr>
          <a:xfrm>
            <a:off x="3978276" y="1630805"/>
            <a:ext cx="2172102" cy="2387532"/>
            <a:chOff x="2729736" y="1310107"/>
            <a:chExt cx="1834954" cy="2016946"/>
          </a:xfrm>
          <a:solidFill>
            <a:srgbClr val="C0C9BE"/>
          </a:solidFill>
        </p:grpSpPr>
        <p:sp>
          <p:nvSpPr>
            <p:cNvPr id="27" name="U-Turn Arrow 76"/>
            <p:cNvSpPr/>
            <p:nvPr/>
          </p:nvSpPr>
          <p:spPr>
            <a:xfrm rot="10800000">
              <a:off x="2729736" y="1672057"/>
              <a:ext cx="1672234" cy="1654996"/>
            </a:xfrm>
            <a:prstGeom prst="uturnArrow">
              <a:avLst>
                <a:gd fmla="val 12130" name="adj1"/>
                <a:gd fmla="val 12902" name="adj2"/>
                <a:gd fmla="val 0" name="adj3"/>
                <a:gd fmla="val 47102" name="adj4"/>
                <a:gd fmla="val 51834" name="adj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sp>
          <p:nvSpPr>
            <p:cNvPr id="28" name="Isosceles Triangle 84"/>
            <p:cNvSpPr/>
            <p:nvPr/>
          </p:nvSpPr>
          <p:spPr>
            <a:xfrm>
              <a:off x="4031290" y="1310107"/>
              <a:ext cx="533400" cy="533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p>
          </p:txBody>
        </p:sp>
      </p:grpSp>
      <p:cxnSp>
        <p:nvCxnSpPr>
          <p:cNvPr id="29" name="Straight Connector 86"/>
          <p:cNvCxnSpPr/>
          <p:nvPr/>
        </p:nvCxnSpPr>
        <p:spPr>
          <a:xfrm flipH="1" flipV="1" rot="5400000">
            <a:off x="4761500" y="4197799"/>
            <a:ext cx="541204" cy="1879"/>
          </a:xfrm>
          <a:prstGeom prst="line">
            <a:avLst/>
          </a:prstGeom>
          <a:ln w="12700">
            <a:solidFill>
              <a:srgbClr val="90A08D"/>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30" name="Group 126"/>
          <p:cNvGrpSpPr/>
          <p:nvPr/>
        </p:nvGrpSpPr>
        <p:grpSpPr>
          <a:xfrm>
            <a:off x="6151746" y="1630805"/>
            <a:ext cx="2172102" cy="2387532"/>
            <a:chOff x="4565846" y="1310107"/>
            <a:chExt cx="1834954" cy="2016946"/>
          </a:xfrm>
          <a:solidFill>
            <a:srgbClr val="90A08D"/>
          </a:solidFill>
        </p:grpSpPr>
        <p:sp>
          <p:nvSpPr>
            <p:cNvPr id="31" name="U-Turn Arrow 90"/>
            <p:cNvSpPr/>
            <p:nvPr/>
          </p:nvSpPr>
          <p:spPr>
            <a:xfrm rot="10800000">
              <a:off x="4565846" y="1672057"/>
              <a:ext cx="1672234" cy="1654996"/>
            </a:xfrm>
            <a:prstGeom prst="uturnArrow">
              <a:avLst>
                <a:gd fmla="val 12130" name="adj1"/>
                <a:gd fmla="val 12902" name="adj2"/>
                <a:gd fmla="val 0" name="adj3"/>
                <a:gd fmla="val 47102" name="adj4"/>
                <a:gd fmla="val 51834" name="adj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sp>
          <p:nvSpPr>
            <p:cNvPr id="32" name="Isosceles Triangle 94"/>
            <p:cNvSpPr/>
            <p:nvPr/>
          </p:nvSpPr>
          <p:spPr>
            <a:xfrm>
              <a:off x="5867400" y="1310107"/>
              <a:ext cx="533400" cy="533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p>
          </p:txBody>
        </p:sp>
      </p:grpSp>
      <p:cxnSp>
        <p:nvCxnSpPr>
          <p:cNvPr id="33" name="Straight Connector 95"/>
          <p:cNvCxnSpPr/>
          <p:nvPr/>
        </p:nvCxnSpPr>
        <p:spPr>
          <a:xfrm flipH="1" flipV="1" rot="5400000">
            <a:off x="6934971" y="4197799"/>
            <a:ext cx="541204" cy="1879"/>
          </a:xfrm>
          <a:prstGeom prst="line">
            <a:avLst/>
          </a:prstGeom>
          <a:ln w="12700">
            <a:solidFill>
              <a:srgbClr val="90A08D"/>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grpSp>
        <p:nvGrpSpPr>
          <p:cNvPr id="34" name="Group 127"/>
          <p:cNvGrpSpPr/>
          <p:nvPr/>
        </p:nvGrpSpPr>
        <p:grpSpPr>
          <a:xfrm>
            <a:off x="8316565" y="1630805"/>
            <a:ext cx="2172102" cy="2387532"/>
            <a:chOff x="6394646" y="1310107"/>
            <a:chExt cx="1834954" cy="2016946"/>
          </a:xfrm>
          <a:solidFill>
            <a:srgbClr val="C0C9BE"/>
          </a:solidFill>
        </p:grpSpPr>
        <p:sp>
          <p:nvSpPr>
            <p:cNvPr id="35" name="U-Turn Arrow 97"/>
            <p:cNvSpPr/>
            <p:nvPr/>
          </p:nvSpPr>
          <p:spPr>
            <a:xfrm rot="10800000">
              <a:off x="6394646" y="1672057"/>
              <a:ext cx="1672234" cy="1654996"/>
            </a:xfrm>
            <a:prstGeom prst="uturnArrow">
              <a:avLst>
                <a:gd fmla="val 12130" name="adj1"/>
                <a:gd fmla="val 12902" name="adj2"/>
                <a:gd fmla="val 0" name="adj3"/>
                <a:gd fmla="val 47102" name="adj4"/>
                <a:gd fmla="val 51834" name="adj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solidFill>
                  <a:schemeClr val="tx1"/>
                </a:solidFill>
              </a:endParaRPr>
            </a:p>
          </p:txBody>
        </p:sp>
        <p:sp>
          <p:nvSpPr>
            <p:cNvPr id="36" name="Isosceles Triangle 103"/>
            <p:cNvSpPr/>
            <p:nvPr/>
          </p:nvSpPr>
          <p:spPr>
            <a:xfrm>
              <a:off x="7696200" y="1310107"/>
              <a:ext cx="533400" cy="53340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sz="2400"/>
            </a:p>
          </p:txBody>
        </p:sp>
      </p:grpSp>
      <p:cxnSp>
        <p:nvCxnSpPr>
          <p:cNvPr id="37" name="Straight Connector 106"/>
          <p:cNvCxnSpPr/>
          <p:nvPr/>
        </p:nvCxnSpPr>
        <p:spPr>
          <a:xfrm flipH="1" flipV="1" rot="5400000">
            <a:off x="9099789" y="4197799"/>
            <a:ext cx="541204" cy="1879"/>
          </a:xfrm>
          <a:prstGeom prst="line">
            <a:avLst/>
          </a:prstGeom>
          <a:ln w="12700">
            <a:solidFill>
              <a:srgbClr val="90A08D"/>
            </a:solidFill>
            <a:prstDash val="sysDot"/>
            <a:headEnd len="med" type="oval" w="med"/>
            <a:tailEnd len="med" type="oval" w="med"/>
          </a:ln>
        </p:spPr>
        <p:style>
          <a:lnRef idx="1">
            <a:schemeClr val="accent1"/>
          </a:lnRef>
          <a:fillRef idx="0">
            <a:schemeClr val="accent1"/>
          </a:fillRef>
          <a:effectRef idx="0">
            <a:schemeClr val="accent1"/>
          </a:effectRef>
          <a:fontRef idx="minor">
            <a:schemeClr val="tx1"/>
          </a:fontRef>
        </p:style>
      </p:cxnSp>
      <p:sp>
        <p:nvSpPr>
          <p:cNvPr id="39" name="Freeform 79"/>
          <p:cNvSpPr/>
          <p:nvPr/>
        </p:nvSpPr>
        <p:spPr>
          <a:xfrm>
            <a:off x="4447839" y="2519983"/>
            <a:ext cx="1168526" cy="1168526"/>
          </a:xfrm>
          <a:custGeom>
            <a:gdLst>
              <a:gd fmla="*/ 0 w 905504" name="connsiteX0"/>
              <a:gd fmla="*/ 452752 h 905504" name="connsiteY0"/>
              <a:gd fmla="*/ 132608 w 905504" name="connsiteX1"/>
              <a:gd fmla="*/ 132608 h 905504" name="connsiteY1"/>
              <a:gd fmla="*/ 452752 w 905504" name="connsiteX2"/>
              <a:gd fmla="*/ 0 h 905504" name="connsiteY2"/>
              <a:gd fmla="*/ 772896 w 905504" name="connsiteX3"/>
              <a:gd fmla="*/ 132608 h 905504" name="connsiteY3"/>
              <a:gd fmla="*/ 905504 w 905504" name="connsiteX4"/>
              <a:gd fmla="*/ 452752 h 905504" name="connsiteY4"/>
              <a:gd fmla="*/ 772896 w 905504" name="connsiteX5"/>
              <a:gd fmla="*/ 772896 h 905504" name="connsiteY5"/>
              <a:gd fmla="*/ 452752 w 905504" name="connsiteX6"/>
              <a:gd fmla="*/ 905504 h 905504" name="connsiteY6"/>
              <a:gd fmla="*/ 132608 w 905504" name="connsiteX7"/>
              <a:gd fmla="*/ 772896 h 905504" name="connsiteY7"/>
              <a:gd fmla="*/ 0 w 905504" name="connsiteX8"/>
              <a:gd fmla="*/ 452752 h 9055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90A0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0677" lIns="243840" numCol="1" rIns="210677" spcCol="1270" spcFirstLastPara="0" tIns="243840" vert="horz" wrap="square">
            <a:noAutofit/>
          </a:bodyPr>
          <a:lstStyle/>
          <a:p>
            <a:pPr algn="ctr" defTabSz="1184910">
              <a:lnSpc>
                <a:spcPct val="90000"/>
              </a:lnSpc>
              <a:spcBef>
                <a:spcPct val="0"/>
              </a:spcBef>
              <a:spcAft>
                <a:spcPct val="35000"/>
              </a:spcAft>
            </a:pPr>
            <a:endParaRPr lang="en-US" sz="4800">
              <a:latin charset="0" pitchFamily="2" typeface="FontAwesome"/>
            </a:endParaRPr>
          </a:p>
        </p:txBody>
      </p:sp>
      <p:sp>
        <p:nvSpPr>
          <p:cNvPr id="40" name="Freeform 144"/>
          <p:cNvSpPr>
            <a:spLocks noEditPoints="1"/>
          </p:cNvSpPr>
          <p:nvPr/>
        </p:nvSpPr>
        <p:spPr bwMode="auto">
          <a:xfrm>
            <a:off x="4727871" y="2840419"/>
            <a:ext cx="608463" cy="527654"/>
          </a:xfrm>
          <a:custGeom>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b="b" l="0" r="r" t="0"/>
            <a:pathLst>
              <a:path h="51" w="59">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ln>
        </p:spPr>
        <p:txBody>
          <a:bodyPr anchor="t" anchorCtr="0" bIns="60960" compatLnSpc="1" lIns="121920" numCol="1" rIns="121920" tIns="60960" vert="horz" wrap="square"/>
          <a:lstStyle/>
          <a:p>
            <a:endParaRPr lang="en-US" sz="2400"/>
          </a:p>
        </p:txBody>
      </p:sp>
      <p:sp>
        <p:nvSpPr>
          <p:cNvPr id="42" name="Freeform 92"/>
          <p:cNvSpPr/>
          <p:nvPr/>
        </p:nvSpPr>
        <p:spPr>
          <a:xfrm>
            <a:off x="6621310" y="2519983"/>
            <a:ext cx="1168526" cy="1168526"/>
          </a:xfrm>
          <a:custGeom>
            <a:gdLst>
              <a:gd fmla="*/ 0 w 905504" name="connsiteX0"/>
              <a:gd fmla="*/ 452752 h 905504" name="connsiteY0"/>
              <a:gd fmla="*/ 132608 w 905504" name="connsiteX1"/>
              <a:gd fmla="*/ 132608 h 905504" name="connsiteY1"/>
              <a:gd fmla="*/ 452752 w 905504" name="connsiteX2"/>
              <a:gd fmla="*/ 0 h 905504" name="connsiteY2"/>
              <a:gd fmla="*/ 772896 w 905504" name="connsiteX3"/>
              <a:gd fmla="*/ 132608 h 905504" name="connsiteY3"/>
              <a:gd fmla="*/ 905504 w 905504" name="connsiteX4"/>
              <a:gd fmla="*/ 452752 h 905504" name="connsiteY4"/>
              <a:gd fmla="*/ 772896 w 905504" name="connsiteX5"/>
              <a:gd fmla="*/ 772896 h 905504" name="connsiteY5"/>
              <a:gd fmla="*/ 452752 w 905504" name="connsiteX6"/>
              <a:gd fmla="*/ 905504 h 905504" name="connsiteY6"/>
              <a:gd fmla="*/ 132608 w 905504" name="connsiteX7"/>
              <a:gd fmla="*/ 772896 h 905504" name="connsiteY7"/>
              <a:gd fmla="*/ 0 w 905504" name="connsiteX8"/>
              <a:gd fmla="*/ 452752 h 9055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DCE0D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0677" lIns="243840" numCol="1" rIns="210677" spcCol="1270" spcFirstLastPara="0" tIns="243840" vert="horz" wrap="square">
            <a:noAutofit/>
          </a:bodyPr>
          <a:lstStyle/>
          <a:p>
            <a:pPr algn="ctr" defTabSz="1184910">
              <a:lnSpc>
                <a:spcPct val="90000"/>
              </a:lnSpc>
              <a:spcBef>
                <a:spcPct val="0"/>
              </a:spcBef>
              <a:spcAft>
                <a:spcPct val="35000"/>
              </a:spcAft>
            </a:pPr>
            <a:endParaRPr lang="en-US" sz="4800">
              <a:latin charset="0" pitchFamily="2" typeface="FontAwesome"/>
            </a:endParaRPr>
          </a:p>
        </p:txBody>
      </p:sp>
      <p:sp>
        <p:nvSpPr>
          <p:cNvPr id="43" name="Freeform 71"/>
          <p:cNvSpPr>
            <a:spLocks noEditPoints="1"/>
          </p:cNvSpPr>
          <p:nvPr/>
        </p:nvSpPr>
        <p:spPr bwMode="auto">
          <a:xfrm>
            <a:off x="6911257" y="2828470"/>
            <a:ext cx="588632" cy="551553"/>
          </a:xfrm>
          <a:custGeom>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b="b" l="0" r="r" t="0"/>
            <a:pathLst>
              <a:path h="119" w="127">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ln>
        </p:spPr>
        <p:txBody>
          <a:bodyPr anchor="t" anchorCtr="0" bIns="60960" compatLnSpc="1" lIns="121920" numCol="1" rIns="121920" tIns="60960" vert="horz" wrap="square"/>
          <a:lstStyle/>
          <a:p>
            <a:endParaRPr lang="en-US" sz="2400"/>
          </a:p>
        </p:txBody>
      </p:sp>
      <p:sp>
        <p:nvSpPr>
          <p:cNvPr id="45" name="Freeform 99"/>
          <p:cNvSpPr/>
          <p:nvPr/>
        </p:nvSpPr>
        <p:spPr>
          <a:xfrm>
            <a:off x="8786128" y="2519983"/>
            <a:ext cx="1168526" cy="1168526"/>
          </a:xfrm>
          <a:custGeom>
            <a:gdLst>
              <a:gd fmla="*/ 0 w 905504" name="connsiteX0"/>
              <a:gd fmla="*/ 452752 h 905504" name="connsiteY0"/>
              <a:gd fmla="*/ 132608 w 905504" name="connsiteX1"/>
              <a:gd fmla="*/ 132608 h 905504" name="connsiteY1"/>
              <a:gd fmla="*/ 452752 w 905504" name="connsiteX2"/>
              <a:gd fmla="*/ 0 h 905504" name="connsiteY2"/>
              <a:gd fmla="*/ 772896 w 905504" name="connsiteX3"/>
              <a:gd fmla="*/ 132608 h 905504" name="connsiteY3"/>
              <a:gd fmla="*/ 905504 w 905504" name="connsiteX4"/>
              <a:gd fmla="*/ 452752 h 905504" name="connsiteY4"/>
              <a:gd fmla="*/ 772896 w 905504" name="connsiteX5"/>
              <a:gd fmla="*/ 772896 h 905504" name="connsiteY5"/>
              <a:gd fmla="*/ 452752 w 905504" name="connsiteX6"/>
              <a:gd fmla="*/ 905504 h 905504" name="connsiteY6"/>
              <a:gd fmla="*/ 132608 w 905504" name="connsiteX7"/>
              <a:gd fmla="*/ 772896 h 905504" name="connsiteY7"/>
              <a:gd fmla="*/ 0 w 905504" name="connsiteX8"/>
              <a:gd fmla="*/ 452752 h 905504" name="connsiteY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b="b" l="l" r="r" t="t"/>
            <a:pathLst>
              <a:path h="905504" w="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90A0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nchor="ctr" anchorCtr="0" bIns="210677" lIns="243840" numCol="1" rIns="210677" spcCol="1270" spcFirstLastPara="0" tIns="243840" vert="horz" wrap="square">
            <a:noAutofit/>
          </a:bodyPr>
          <a:lstStyle/>
          <a:p>
            <a:pPr algn="ctr" defTabSz="1184910">
              <a:lnSpc>
                <a:spcPct val="90000"/>
              </a:lnSpc>
              <a:spcBef>
                <a:spcPct val="0"/>
              </a:spcBef>
              <a:spcAft>
                <a:spcPct val="35000"/>
              </a:spcAft>
            </a:pPr>
            <a:endParaRPr lang="en-US" sz="4800">
              <a:latin charset="0" pitchFamily="2" typeface="FontAwesome"/>
            </a:endParaRPr>
          </a:p>
        </p:txBody>
      </p:sp>
      <p:grpSp>
        <p:nvGrpSpPr>
          <p:cNvPr id="46" name="Group 133"/>
          <p:cNvGrpSpPr/>
          <p:nvPr/>
        </p:nvGrpSpPr>
        <p:grpSpPr>
          <a:xfrm>
            <a:off x="9030422" y="2804797"/>
            <a:ext cx="597252" cy="598454"/>
            <a:chOff x="2436813" y="361950"/>
            <a:chExt cx="790575" cy="792163"/>
          </a:xfrm>
          <a:solidFill>
            <a:schemeClr val="bg1"/>
          </a:solidFill>
        </p:grpSpPr>
        <p:sp>
          <p:nvSpPr>
            <p:cNvPr id="47" name="Freeform 6"/>
            <p:cNvSpPr>
              <a:spLocks noEditPoints="1"/>
            </p:cNvSpPr>
            <p:nvPr/>
          </p:nvSpPr>
          <p:spPr bwMode="auto">
            <a:xfrm>
              <a:off x="2436813" y="509588"/>
              <a:ext cx="692150" cy="446088"/>
            </a:xfrm>
            <a:custGeom>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b="b" l="0" r="r" t="0"/>
              <a:pathLst>
                <a:path h="281" w="436">
                  <a:moveTo>
                    <a:pt x="436" y="281"/>
                  </a:moveTo>
                  <a:lnTo>
                    <a:pt x="177" y="281"/>
                  </a:lnTo>
                  <a:lnTo>
                    <a:pt x="68" y="31"/>
                  </a:lnTo>
                  <a:lnTo>
                    <a:pt x="0" y="31"/>
                  </a:lnTo>
                  <a:lnTo>
                    <a:pt x="0" y="0"/>
                  </a:lnTo>
                  <a:lnTo>
                    <a:pt x="88" y="0"/>
                  </a:lnTo>
                  <a:lnTo>
                    <a:pt x="197" y="250"/>
                  </a:lnTo>
                  <a:lnTo>
                    <a:pt x="436" y="250"/>
                  </a:lnTo>
                  <a:lnTo>
                    <a:pt x="436" y="281"/>
                  </a:lnTo>
                  <a:close/>
                  <a:moveTo>
                    <a:pt x="436" y="281"/>
                  </a:moveTo>
                  <a:lnTo>
                    <a:pt x="436" y="281"/>
                  </a:lnTo>
                  <a:close/>
                </a:path>
              </a:pathLst>
            </a:custGeom>
            <a:grpFill/>
            <a:ln w="9525">
              <a:noFill/>
              <a:round/>
            </a:ln>
          </p:spPr>
          <p:txBody>
            <a:bodyPr anchor="t" anchorCtr="0" bIns="60960" compatLnSpc="1" lIns="121920" numCol="1" rIns="121920" tIns="60960" vert="horz" wrap="square"/>
            <a:lstStyle/>
            <a:p>
              <a:endParaRPr lang="en-US" sz="2400"/>
            </a:p>
          </p:txBody>
        </p:sp>
        <p:sp>
          <p:nvSpPr>
            <p:cNvPr id="48" name="Freeform 7"/>
            <p:cNvSpPr>
              <a:spLocks noEditPoints="1"/>
            </p:cNvSpPr>
            <p:nvPr/>
          </p:nvSpPr>
          <p:spPr bwMode="auto">
            <a:xfrm>
              <a:off x="2436813" y="509588"/>
              <a:ext cx="692150" cy="446088"/>
            </a:xfrm>
            <a:custGeom>
              <a:cxnLst>
                <a:cxn ang="0">
                  <a:pos x="436" y="281"/>
                </a:cxn>
                <a:cxn ang="0">
                  <a:pos x="177" y="281"/>
                </a:cxn>
                <a:cxn ang="0">
                  <a:pos x="68" y="31"/>
                </a:cxn>
                <a:cxn ang="0">
                  <a:pos x="0" y="31"/>
                </a:cxn>
                <a:cxn ang="0">
                  <a:pos x="0" y="0"/>
                </a:cxn>
                <a:cxn ang="0">
                  <a:pos x="88" y="0"/>
                </a:cxn>
                <a:cxn ang="0">
                  <a:pos x="197" y="250"/>
                </a:cxn>
                <a:cxn ang="0">
                  <a:pos x="436" y="250"/>
                </a:cxn>
                <a:cxn ang="0">
                  <a:pos x="436" y="281"/>
                </a:cxn>
                <a:cxn ang="0">
                  <a:pos x="436" y="281"/>
                </a:cxn>
                <a:cxn ang="0">
                  <a:pos x="436" y="281"/>
                </a:cxn>
              </a:cxnLst>
              <a:rect b="b" l="0" r="r" t="0"/>
              <a:pathLst>
                <a:path h="281" w="436">
                  <a:moveTo>
                    <a:pt x="436" y="281"/>
                  </a:moveTo>
                  <a:lnTo>
                    <a:pt x="177" y="281"/>
                  </a:lnTo>
                  <a:lnTo>
                    <a:pt x="68" y="31"/>
                  </a:lnTo>
                  <a:lnTo>
                    <a:pt x="0" y="31"/>
                  </a:lnTo>
                  <a:lnTo>
                    <a:pt x="0" y="0"/>
                  </a:lnTo>
                  <a:lnTo>
                    <a:pt x="88" y="0"/>
                  </a:lnTo>
                  <a:lnTo>
                    <a:pt x="197" y="250"/>
                  </a:lnTo>
                  <a:lnTo>
                    <a:pt x="436" y="250"/>
                  </a:lnTo>
                  <a:lnTo>
                    <a:pt x="436" y="281"/>
                  </a:lnTo>
                  <a:moveTo>
                    <a:pt x="436" y="281"/>
                  </a:moveTo>
                  <a:lnTo>
                    <a:pt x="436" y="281"/>
                  </a:lnTo>
                </a:path>
              </a:pathLst>
            </a:custGeom>
            <a:grpFill/>
            <a:ln w="9525">
              <a:noFill/>
              <a:round/>
            </a:ln>
          </p:spPr>
          <p:txBody>
            <a:bodyPr anchor="t" anchorCtr="0" bIns="60960" compatLnSpc="1" lIns="121920" numCol="1" rIns="121920" tIns="60960" vert="horz" wrap="square"/>
            <a:lstStyle/>
            <a:p>
              <a:endParaRPr lang="en-US" sz="2400"/>
            </a:p>
          </p:txBody>
        </p:sp>
        <p:sp>
          <p:nvSpPr>
            <p:cNvPr id="49" name="Freeform 8"/>
            <p:cNvSpPr>
              <a:spLocks noEditPoints="1"/>
            </p:cNvSpPr>
            <p:nvPr/>
          </p:nvSpPr>
          <p:spPr bwMode="auto">
            <a:xfrm>
              <a:off x="2733675" y="1006475"/>
              <a:ext cx="147638" cy="147638"/>
            </a:xfrm>
            <a:custGeom>
              <a:cxnLst>
                <a:cxn ang="0">
                  <a:pos x="109" y="54"/>
                </a:cxn>
                <a:cxn ang="0">
                  <a:pos x="54" y="109"/>
                </a:cxn>
                <a:cxn ang="0">
                  <a:pos x="0" y="54"/>
                </a:cxn>
                <a:cxn ang="0">
                  <a:pos x="54" y="0"/>
                </a:cxn>
                <a:cxn ang="0">
                  <a:pos x="109" y="54"/>
                </a:cxn>
                <a:cxn ang="0">
                  <a:pos x="109" y="54"/>
                </a:cxn>
                <a:cxn ang="0">
                  <a:pos x="109" y="54"/>
                </a:cxn>
              </a:cxnLst>
              <a:rect b="b" l="0" r="r" t="0"/>
              <a:pathLst>
                <a:path h="109" w="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ln>
          </p:spPr>
          <p:txBody>
            <a:bodyPr anchor="t" anchorCtr="0" bIns="60960" compatLnSpc="1" lIns="121920" numCol="1" rIns="121920" tIns="60960" vert="horz" wrap="square"/>
            <a:lstStyle/>
            <a:p>
              <a:endParaRPr lang="en-US" sz="2400"/>
            </a:p>
          </p:txBody>
        </p:sp>
        <p:sp>
          <p:nvSpPr>
            <p:cNvPr id="50" name="Freeform 9"/>
            <p:cNvSpPr>
              <a:spLocks noEditPoints="1"/>
            </p:cNvSpPr>
            <p:nvPr/>
          </p:nvSpPr>
          <p:spPr bwMode="auto">
            <a:xfrm>
              <a:off x="2981325" y="1006475"/>
              <a:ext cx="147638" cy="147638"/>
            </a:xfrm>
            <a:custGeom>
              <a:cxnLst>
                <a:cxn ang="0">
                  <a:pos x="109" y="54"/>
                </a:cxn>
                <a:cxn ang="0">
                  <a:pos x="54" y="109"/>
                </a:cxn>
                <a:cxn ang="0">
                  <a:pos x="0" y="54"/>
                </a:cxn>
                <a:cxn ang="0">
                  <a:pos x="54" y="0"/>
                </a:cxn>
                <a:cxn ang="0">
                  <a:pos x="109" y="54"/>
                </a:cxn>
                <a:cxn ang="0">
                  <a:pos x="109" y="54"/>
                </a:cxn>
                <a:cxn ang="0">
                  <a:pos x="109" y="54"/>
                </a:cxn>
              </a:cxnLst>
              <a:rect b="b" l="0" r="r" t="0"/>
              <a:pathLst>
                <a:path h="109" w="109">
                  <a:moveTo>
                    <a:pt x="109" y="54"/>
                  </a:moveTo>
                  <a:cubicBezTo>
                    <a:pt x="109" y="84"/>
                    <a:pt x="84" y="109"/>
                    <a:pt x="54" y="109"/>
                  </a:cubicBezTo>
                  <a:cubicBezTo>
                    <a:pt x="24" y="109"/>
                    <a:pt x="0" y="84"/>
                    <a:pt x="0" y="54"/>
                  </a:cubicBezTo>
                  <a:cubicBezTo>
                    <a:pt x="0" y="24"/>
                    <a:pt x="24" y="0"/>
                    <a:pt x="54" y="0"/>
                  </a:cubicBezTo>
                  <a:cubicBezTo>
                    <a:pt x="84" y="0"/>
                    <a:pt x="109" y="24"/>
                    <a:pt x="109" y="54"/>
                  </a:cubicBezTo>
                  <a:close/>
                  <a:moveTo>
                    <a:pt x="109" y="54"/>
                  </a:moveTo>
                  <a:cubicBezTo>
                    <a:pt x="109" y="54"/>
                    <a:pt x="109" y="54"/>
                    <a:pt x="109" y="54"/>
                  </a:cubicBezTo>
                </a:path>
              </a:pathLst>
            </a:custGeom>
            <a:grpFill/>
            <a:ln w="9525">
              <a:noFill/>
              <a:round/>
            </a:ln>
          </p:spPr>
          <p:txBody>
            <a:bodyPr anchor="t" anchorCtr="0" bIns="60960" compatLnSpc="1" lIns="121920" numCol="1" rIns="121920" tIns="60960" vert="horz" wrap="square"/>
            <a:lstStyle/>
            <a:p>
              <a:endParaRPr lang="en-US" sz="2400"/>
            </a:p>
          </p:txBody>
        </p:sp>
        <p:sp>
          <p:nvSpPr>
            <p:cNvPr id="51" name="Freeform 10"/>
            <p:cNvSpPr>
              <a:spLocks noEditPoints="1"/>
            </p:cNvSpPr>
            <p:nvPr/>
          </p:nvSpPr>
          <p:spPr bwMode="auto">
            <a:xfrm>
              <a:off x="2684463" y="609600"/>
              <a:ext cx="501649" cy="247650"/>
            </a:xfrm>
            <a:custGeom>
              <a:cxnLst>
                <a:cxn ang="0">
                  <a:pos x="273" y="109"/>
                </a:cxn>
                <a:cxn ang="0">
                  <a:pos x="120" y="0"/>
                </a:cxn>
                <a:cxn ang="0">
                  <a:pos x="0" y="0"/>
                </a:cxn>
                <a:cxn ang="0">
                  <a:pos x="73" y="182"/>
                </a:cxn>
                <a:cxn ang="0">
                  <a:pos x="328" y="182"/>
                </a:cxn>
                <a:cxn ang="0">
                  <a:pos x="370" y="77"/>
                </a:cxn>
                <a:cxn ang="0">
                  <a:pos x="273" y="109"/>
                </a:cxn>
                <a:cxn ang="0">
                  <a:pos x="273" y="109"/>
                </a:cxn>
                <a:cxn ang="0">
                  <a:pos x="273" y="109"/>
                </a:cxn>
              </a:cxnLst>
              <a:rect b="b" l="0" r="r" t="0"/>
              <a:pathLst>
                <a:path h="182" w="370">
                  <a:moveTo>
                    <a:pt x="273" y="109"/>
                  </a:moveTo>
                  <a:cubicBezTo>
                    <a:pt x="202" y="109"/>
                    <a:pt x="142" y="63"/>
                    <a:pt x="120" y="0"/>
                  </a:cubicBezTo>
                  <a:cubicBezTo>
                    <a:pt x="0" y="0"/>
                    <a:pt x="0" y="0"/>
                    <a:pt x="0" y="0"/>
                  </a:cubicBezTo>
                  <a:cubicBezTo>
                    <a:pt x="73" y="182"/>
                    <a:pt x="73" y="182"/>
                    <a:pt x="73" y="182"/>
                  </a:cubicBezTo>
                  <a:cubicBezTo>
                    <a:pt x="328" y="182"/>
                    <a:pt x="328" y="182"/>
                    <a:pt x="328" y="182"/>
                  </a:cubicBezTo>
                  <a:cubicBezTo>
                    <a:pt x="370" y="77"/>
                    <a:pt x="370" y="77"/>
                    <a:pt x="370" y="77"/>
                  </a:cubicBezTo>
                  <a:cubicBezTo>
                    <a:pt x="343" y="97"/>
                    <a:pt x="309" y="109"/>
                    <a:pt x="273" y="109"/>
                  </a:cubicBezTo>
                  <a:close/>
                  <a:moveTo>
                    <a:pt x="273" y="109"/>
                  </a:moveTo>
                  <a:cubicBezTo>
                    <a:pt x="273" y="109"/>
                    <a:pt x="273" y="109"/>
                    <a:pt x="273" y="109"/>
                  </a:cubicBezTo>
                </a:path>
              </a:pathLst>
            </a:custGeom>
            <a:grpFill/>
            <a:ln w="9525">
              <a:noFill/>
              <a:round/>
            </a:ln>
          </p:spPr>
          <p:txBody>
            <a:bodyPr anchor="t" anchorCtr="0" bIns="60960" compatLnSpc="1" lIns="121920" numCol="1" rIns="121920" tIns="60960" vert="horz" wrap="square"/>
            <a:lstStyle/>
            <a:p>
              <a:endParaRPr lang="en-US" sz="2400"/>
            </a:p>
          </p:txBody>
        </p:sp>
        <p:sp>
          <p:nvSpPr>
            <p:cNvPr id="52" name="Freeform 11"/>
            <p:cNvSpPr>
              <a:spLocks noEditPoints="1"/>
            </p:cNvSpPr>
            <p:nvPr/>
          </p:nvSpPr>
          <p:spPr bwMode="auto">
            <a:xfrm>
              <a:off x="2881313" y="361950"/>
              <a:ext cx="346075" cy="346075"/>
            </a:xfrm>
            <a:custGeom>
              <a:cxnLst>
                <a:cxn ang="0">
                  <a:pos x="127" y="0"/>
                </a:cxn>
                <a:cxn ang="0">
                  <a:pos x="0" y="127"/>
                </a:cxn>
                <a:cxn ang="0">
                  <a:pos x="127" y="254"/>
                </a:cxn>
                <a:cxn ang="0">
                  <a:pos x="255" y="127"/>
                </a:cxn>
                <a:cxn ang="0">
                  <a:pos x="127" y="0"/>
                </a:cxn>
                <a:cxn ang="0">
                  <a:pos x="108" y="191"/>
                </a:cxn>
                <a:cxn ang="0">
                  <a:pos x="44" y="127"/>
                </a:cxn>
                <a:cxn ang="0">
                  <a:pos x="69" y="101"/>
                </a:cxn>
                <a:cxn ang="0">
                  <a:pos x="108" y="140"/>
                </a:cxn>
                <a:cxn ang="0">
                  <a:pos x="185" y="63"/>
                </a:cxn>
                <a:cxn ang="0">
                  <a:pos x="211" y="89"/>
                </a:cxn>
                <a:cxn ang="0">
                  <a:pos x="108" y="191"/>
                </a:cxn>
                <a:cxn ang="0">
                  <a:pos x="108" y="191"/>
                </a:cxn>
                <a:cxn ang="0">
                  <a:pos x="108" y="191"/>
                </a:cxn>
              </a:cxnLst>
              <a:rect b="b" l="0" r="r" t="0"/>
              <a:pathLst>
                <a:path h="254" w="255">
                  <a:moveTo>
                    <a:pt x="127" y="0"/>
                  </a:moveTo>
                  <a:cubicBezTo>
                    <a:pt x="57" y="0"/>
                    <a:pt x="0" y="57"/>
                    <a:pt x="0" y="127"/>
                  </a:cubicBezTo>
                  <a:cubicBezTo>
                    <a:pt x="0" y="197"/>
                    <a:pt x="57" y="254"/>
                    <a:pt x="127" y="254"/>
                  </a:cubicBezTo>
                  <a:cubicBezTo>
                    <a:pt x="198" y="254"/>
                    <a:pt x="255" y="197"/>
                    <a:pt x="255" y="127"/>
                  </a:cubicBezTo>
                  <a:cubicBezTo>
                    <a:pt x="255" y="57"/>
                    <a:pt x="198" y="0"/>
                    <a:pt x="127" y="0"/>
                  </a:cubicBezTo>
                  <a:close/>
                  <a:moveTo>
                    <a:pt x="108" y="191"/>
                  </a:moveTo>
                  <a:cubicBezTo>
                    <a:pt x="44" y="127"/>
                    <a:pt x="44" y="127"/>
                    <a:pt x="44" y="127"/>
                  </a:cubicBezTo>
                  <a:cubicBezTo>
                    <a:pt x="69" y="101"/>
                    <a:pt x="69" y="101"/>
                    <a:pt x="69" y="101"/>
                  </a:cubicBezTo>
                  <a:cubicBezTo>
                    <a:pt x="108" y="140"/>
                    <a:pt x="108" y="140"/>
                    <a:pt x="108" y="140"/>
                  </a:cubicBezTo>
                  <a:cubicBezTo>
                    <a:pt x="185" y="63"/>
                    <a:pt x="185" y="63"/>
                    <a:pt x="185" y="63"/>
                  </a:cubicBezTo>
                  <a:cubicBezTo>
                    <a:pt x="211" y="89"/>
                    <a:pt x="211" y="89"/>
                    <a:pt x="211" y="89"/>
                  </a:cubicBezTo>
                  <a:lnTo>
                    <a:pt x="108" y="191"/>
                  </a:lnTo>
                  <a:close/>
                  <a:moveTo>
                    <a:pt x="108" y="191"/>
                  </a:moveTo>
                  <a:cubicBezTo>
                    <a:pt x="108" y="191"/>
                    <a:pt x="108" y="191"/>
                    <a:pt x="108" y="191"/>
                  </a:cubicBezTo>
                </a:path>
              </a:pathLst>
            </a:custGeom>
            <a:grpFill/>
            <a:ln w="9525">
              <a:noFill/>
              <a:round/>
            </a:ln>
          </p:spPr>
          <p:txBody>
            <a:bodyPr anchor="t" anchorCtr="0" bIns="60960" compatLnSpc="1" lIns="121920" numCol="1" rIns="121920" tIns="60960" vert="horz" wrap="square"/>
            <a:lstStyle/>
            <a:p>
              <a:endParaRPr lang="en-US" sz="2400"/>
            </a:p>
          </p:txBody>
        </p:sp>
      </p:grpSp>
      <p:grpSp>
        <p:nvGrpSpPr>
          <p:cNvPr id="24" name="组合 23"/>
          <p:cNvGrpSpPr/>
          <p:nvPr/>
        </p:nvGrpSpPr>
        <p:grpSpPr>
          <a:xfrm>
            <a:off x="1694180" y="4686935"/>
            <a:ext cx="1981200" cy="711835"/>
            <a:chOff x="2408" y="3190"/>
            <a:chExt cx="3120" cy="1121"/>
          </a:xfrm>
        </p:grpSpPr>
        <p:sp>
          <p:nvSpPr>
            <p:cNvPr id="3"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8"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0" name="组合 9"/>
          <p:cNvGrpSpPr/>
          <p:nvPr/>
        </p:nvGrpSpPr>
        <p:grpSpPr>
          <a:xfrm>
            <a:off x="4002405" y="4686935"/>
            <a:ext cx="1981200" cy="711835"/>
            <a:chOff x="2408" y="3190"/>
            <a:chExt cx="3120" cy="1121"/>
          </a:xfrm>
        </p:grpSpPr>
        <p:sp>
          <p:nvSpPr>
            <p:cNvPr id="13"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8"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4" name="组合 13"/>
          <p:cNvGrpSpPr/>
          <p:nvPr/>
        </p:nvGrpSpPr>
        <p:grpSpPr>
          <a:xfrm>
            <a:off x="6195695" y="4687570"/>
            <a:ext cx="1981200" cy="711835"/>
            <a:chOff x="2408" y="3190"/>
            <a:chExt cx="3120" cy="1121"/>
          </a:xfrm>
        </p:grpSpPr>
        <p:sp>
          <p:nvSpPr>
            <p:cNvPr id="20"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1"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21" name="组合 20"/>
          <p:cNvGrpSpPr/>
          <p:nvPr/>
        </p:nvGrpSpPr>
        <p:grpSpPr>
          <a:xfrm>
            <a:off x="8416925" y="4686935"/>
            <a:ext cx="1981200" cy="711835"/>
            <a:chOff x="2408" y="3190"/>
            <a:chExt cx="3120" cy="1121"/>
          </a:xfrm>
        </p:grpSpPr>
        <p:sp>
          <p:nvSpPr>
            <p:cNvPr id="22"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23"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1000" id="7"/>
                                        <p:tgtEl>
                                          <p:spTgt spid="15"/>
                                        </p:tgtEl>
                                      </p:cBhvr>
                                    </p:animEffect>
                                    <p:anim calcmode="lin" valueType="num">
                                      <p:cBhvr>
                                        <p:cTn dur="1000" fill="hold" id="8"/>
                                        <p:tgtEl>
                                          <p:spTgt spid="15"/>
                                        </p:tgtEl>
                                        <p:attrNameLst>
                                          <p:attrName>ppt_x</p:attrName>
                                        </p:attrNameLst>
                                      </p:cBhvr>
                                      <p:tavLst>
                                        <p:tav tm="0">
                                          <p:val>
                                            <p:strVal val="#ppt_x"/>
                                          </p:val>
                                        </p:tav>
                                        <p:tav tm="100000">
                                          <p:val>
                                            <p:strVal val="#ppt_x"/>
                                          </p:val>
                                        </p:tav>
                                      </p:tavLst>
                                    </p:anim>
                                    <p:anim calcmode="lin" valueType="num">
                                      <p:cBhvr>
                                        <p:cTn dur="1000" fill="hold" id="9"/>
                                        <p:tgtEl>
                                          <p:spTgt spid="15"/>
                                        </p:tgtEl>
                                        <p:attrNameLst>
                                          <p:attrName>ppt_y</p:attrName>
                                        </p:attrNameLst>
                                      </p:cBhvr>
                                      <p:tavLst>
                                        <p:tav tm="0">
                                          <p:val>
                                            <p:strVal val="#ppt_y+.1"/>
                                          </p:val>
                                        </p:tav>
                                        <p:tav tm="100000">
                                          <p:val>
                                            <p:strVal val="#ppt_y"/>
                                          </p:val>
                                        </p:tav>
                                      </p:tavLst>
                                    </p:anim>
                                  </p:childTnLst>
                                </p:cTn>
                              </p:par>
                              <p:par>
                                <p:cTn fill="hold" grpId="0" id="10" nodeType="withEffect" presetClass="entr" presetID="42" presetSubtype="0">
                                  <p:stCondLst>
                                    <p:cond delay="0"/>
                                  </p:stCondLst>
                                  <p:childTnLst>
                                    <p:set>
                                      <p:cBhvr>
                                        <p:cTn dur="1" fill="hold" id="11">
                                          <p:stCondLst>
                                            <p:cond delay="0"/>
                                          </p:stCondLst>
                                        </p:cTn>
                                        <p:tgtEl>
                                          <p:spTgt spid="16"/>
                                        </p:tgtEl>
                                        <p:attrNameLst>
                                          <p:attrName>style.visibility</p:attrName>
                                        </p:attrNameLst>
                                      </p:cBhvr>
                                      <p:to>
                                        <p:strVal val="visible"/>
                                      </p:to>
                                    </p:set>
                                    <p:animEffect filter="fade" transition="in">
                                      <p:cBhvr>
                                        <p:cTn dur="1000" id="12"/>
                                        <p:tgtEl>
                                          <p:spTgt spid="16"/>
                                        </p:tgtEl>
                                      </p:cBhvr>
                                    </p:animEffect>
                                    <p:anim calcmode="lin" valueType="num">
                                      <p:cBhvr>
                                        <p:cTn dur="1000" fill="hold" id="13"/>
                                        <p:tgtEl>
                                          <p:spTgt spid="16"/>
                                        </p:tgtEl>
                                        <p:attrNameLst>
                                          <p:attrName>ppt_x</p:attrName>
                                        </p:attrNameLst>
                                      </p:cBhvr>
                                      <p:tavLst>
                                        <p:tav tm="0">
                                          <p:val>
                                            <p:strVal val="#ppt_x"/>
                                          </p:val>
                                        </p:tav>
                                        <p:tav tm="100000">
                                          <p:val>
                                            <p:strVal val="#ppt_x"/>
                                          </p:val>
                                        </p:tav>
                                      </p:tavLst>
                                    </p:anim>
                                    <p:anim calcmode="lin" valueType="num">
                                      <p:cBhvr>
                                        <p:cTn dur="1000" fill="hold" id="14"/>
                                        <p:tgtEl>
                                          <p:spTgt spid="16"/>
                                        </p:tgtEl>
                                        <p:attrNameLst>
                                          <p:attrName>ppt_y</p:attrName>
                                        </p:attrNameLst>
                                      </p:cBhvr>
                                      <p:tavLst>
                                        <p:tav tm="0">
                                          <p:val>
                                            <p:strVal val="#ppt_y+.1"/>
                                          </p:val>
                                        </p:tav>
                                        <p:tav tm="100000">
                                          <p:val>
                                            <p:strVal val="#ppt_y"/>
                                          </p:val>
                                        </p:tav>
                                      </p:tavLst>
                                    </p:anim>
                                  </p:childTnLst>
                                </p:cTn>
                              </p:par>
                              <p:par>
                                <p:cTn fill="hold" id="15" nodeType="with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25"/>
                                        </p:tgtEl>
                                        <p:attrNameLst>
                                          <p:attrName>style.visibility</p:attrName>
                                        </p:attrNameLst>
                                      </p:cBhvr>
                                      <p:to>
                                        <p:strVal val="visible"/>
                                      </p:to>
                                    </p:set>
                                    <p:animEffect filter="fade" transition="in">
                                      <p:cBhvr>
                                        <p:cTn dur="1000" id="22"/>
                                        <p:tgtEl>
                                          <p:spTgt spid="25"/>
                                        </p:tgtEl>
                                      </p:cBhvr>
                                    </p:animEffect>
                                    <p:anim calcmode="lin" valueType="num">
                                      <p:cBhvr>
                                        <p:cTn dur="1000" fill="hold" id="23"/>
                                        <p:tgtEl>
                                          <p:spTgt spid="25"/>
                                        </p:tgtEl>
                                        <p:attrNameLst>
                                          <p:attrName>ppt_x</p:attrName>
                                        </p:attrNameLst>
                                      </p:cBhvr>
                                      <p:tavLst>
                                        <p:tav tm="0">
                                          <p:val>
                                            <p:strVal val="#ppt_x"/>
                                          </p:val>
                                        </p:tav>
                                        <p:tav tm="100000">
                                          <p:val>
                                            <p:strVal val="#ppt_x"/>
                                          </p:val>
                                        </p:tav>
                                      </p:tavLst>
                                    </p:anim>
                                    <p:anim calcmode="lin" valueType="num">
                                      <p:cBhvr>
                                        <p:cTn dur="1000" fill="hold" id="24"/>
                                        <p:tgtEl>
                                          <p:spTgt spid="25"/>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26"/>
                                        </p:tgtEl>
                                        <p:attrNameLst>
                                          <p:attrName>style.visibility</p:attrName>
                                        </p:attrNameLst>
                                      </p:cBhvr>
                                      <p:to>
                                        <p:strVal val="visible"/>
                                      </p:to>
                                    </p:set>
                                    <p:animEffect filter="fade" transition="in">
                                      <p:cBhvr>
                                        <p:cTn dur="1000" id="27"/>
                                        <p:tgtEl>
                                          <p:spTgt spid="26"/>
                                        </p:tgtEl>
                                      </p:cBhvr>
                                    </p:animEffect>
                                    <p:anim calcmode="lin" valueType="num">
                                      <p:cBhvr>
                                        <p:cTn dur="1000" fill="hold" id="28"/>
                                        <p:tgtEl>
                                          <p:spTgt spid="26"/>
                                        </p:tgtEl>
                                        <p:attrNameLst>
                                          <p:attrName>ppt_x</p:attrName>
                                        </p:attrNameLst>
                                      </p:cBhvr>
                                      <p:tavLst>
                                        <p:tav tm="0">
                                          <p:val>
                                            <p:strVal val="#ppt_x"/>
                                          </p:val>
                                        </p:tav>
                                        <p:tav tm="100000">
                                          <p:val>
                                            <p:strVal val="#ppt_x"/>
                                          </p:val>
                                        </p:tav>
                                      </p:tavLst>
                                    </p:anim>
                                    <p:anim calcmode="lin" valueType="num">
                                      <p:cBhvr>
                                        <p:cTn dur="1000" fill="hold" id="29"/>
                                        <p:tgtEl>
                                          <p:spTgt spid="26"/>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29"/>
                                        </p:tgtEl>
                                        <p:attrNameLst>
                                          <p:attrName>style.visibility</p:attrName>
                                        </p:attrNameLst>
                                      </p:cBhvr>
                                      <p:to>
                                        <p:strVal val="visible"/>
                                      </p:to>
                                    </p:set>
                                    <p:animEffect filter="fade" transition="in">
                                      <p:cBhvr>
                                        <p:cTn dur="1000" id="32"/>
                                        <p:tgtEl>
                                          <p:spTgt spid="29"/>
                                        </p:tgtEl>
                                      </p:cBhvr>
                                    </p:animEffect>
                                    <p:anim calcmode="lin" valueType="num">
                                      <p:cBhvr>
                                        <p:cTn dur="1000" fill="hold" id="33"/>
                                        <p:tgtEl>
                                          <p:spTgt spid="29"/>
                                        </p:tgtEl>
                                        <p:attrNameLst>
                                          <p:attrName>ppt_x</p:attrName>
                                        </p:attrNameLst>
                                      </p:cBhvr>
                                      <p:tavLst>
                                        <p:tav tm="0">
                                          <p:val>
                                            <p:strVal val="#ppt_x"/>
                                          </p:val>
                                        </p:tav>
                                        <p:tav tm="100000">
                                          <p:val>
                                            <p:strVal val="#ppt_x"/>
                                          </p:val>
                                        </p:tav>
                                      </p:tavLst>
                                    </p:anim>
                                    <p:anim calcmode="lin" valueType="num">
                                      <p:cBhvr>
                                        <p:cTn dur="1000" fill="hold" id="34"/>
                                        <p:tgtEl>
                                          <p:spTgt spid="29"/>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30"/>
                                        </p:tgtEl>
                                        <p:attrNameLst>
                                          <p:attrName>style.visibility</p:attrName>
                                        </p:attrNameLst>
                                      </p:cBhvr>
                                      <p:to>
                                        <p:strVal val="visible"/>
                                      </p:to>
                                    </p:set>
                                    <p:animEffect filter="fade" transition="in">
                                      <p:cBhvr>
                                        <p:cTn dur="1000" id="37"/>
                                        <p:tgtEl>
                                          <p:spTgt spid="30"/>
                                        </p:tgtEl>
                                      </p:cBhvr>
                                    </p:animEffect>
                                    <p:anim calcmode="lin" valueType="num">
                                      <p:cBhvr>
                                        <p:cTn dur="1000" fill="hold" id="38"/>
                                        <p:tgtEl>
                                          <p:spTgt spid="30"/>
                                        </p:tgtEl>
                                        <p:attrNameLst>
                                          <p:attrName>ppt_x</p:attrName>
                                        </p:attrNameLst>
                                      </p:cBhvr>
                                      <p:tavLst>
                                        <p:tav tm="0">
                                          <p:val>
                                            <p:strVal val="#ppt_x"/>
                                          </p:val>
                                        </p:tav>
                                        <p:tav tm="100000">
                                          <p:val>
                                            <p:strVal val="#ppt_x"/>
                                          </p:val>
                                        </p:tav>
                                      </p:tavLst>
                                    </p:anim>
                                    <p:anim calcmode="lin" valueType="num">
                                      <p:cBhvr>
                                        <p:cTn dur="1000" fill="hold" id="39"/>
                                        <p:tgtEl>
                                          <p:spTgt spid="30"/>
                                        </p:tgtEl>
                                        <p:attrNameLst>
                                          <p:attrName>ppt_y</p:attrName>
                                        </p:attrNameLst>
                                      </p:cBhvr>
                                      <p:tavLst>
                                        <p:tav tm="0">
                                          <p:val>
                                            <p:strVal val="#ppt_y+.1"/>
                                          </p:val>
                                        </p:tav>
                                        <p:tav tm="100000">
                                          <p:val>
                                            <p:strVal val="#ppt_y"/>
                                          </p:val>
                                        </p:tav>
                                      </p:tavLst>
                                    </p:anim>
                                  </p:childTnLst>
                                </p:cTn>
                              </p:par>
                              <p:par>
                                <p:cTn fill="hold" id="40" nodeType="withEffect" presetClass="entr" presetID="42" presetSubtype="0">
                                  <p:stCondLst>
                                    <p:cond delay="0"/>
                                  </p:stCondLst>
                                  <p:childTnLst>
                                    <p:set>
                                      <p:cBhvr>
                                        <p:cTn dur="1" fill="hold" id="41">
                                          <p:stCondLst>
                                            <p:cond delay="0"/>
                                          </p:stCondLst>
                                        </p:cTn>
                                        <p:tgtEl>
                                          <p:spTgt spid="33"/>
                                        </p:tgtEl>
                                        <p:attrNameLst>
                                          <p:attrName>style.visibility</p:attrName>
                                        </p:attrNameLst>
                                      </p:cBhvr>
                                      <p:to>
                                        <p:strVal val="visible"/>
                                      </p:to>
                                    </p:set>
                                    <p:animEffect filter="fade" transition="in">
                                      <p:cBhvr>
                                        <p:cTn dur="1000" id="42"/>
                                        <p:tgtEl>
                                          <p:spTgt spid="33"/>
                                        </p:tgtEl>
                                      </p:cBhvr>
                                    </p:animEffect>
                                    <p:anim calcmode="lin" valueType="num">
                                      <p:cBhvr>
                                        <p:cTn dur="1000" fill="hold" id="43"/>
                                        <p:tgtEl>
                                          <p:spTgt spid="33"/>
                                        </p:tgtEl>
                                        <p:attrNameLst>
                                          <p:attrName>ppt_x</p:attrName>
                                        </p:attrNameLst>
                                      </p:cBhvr>
                                      <p:tavLst>
                                        <p:tav tm="0">
                                          <p:val>
                                            <p:strVal val="#ppt_x"/>
                                          </p:val>
                                        </p:tav>
                                        <p:tav tm="100000">
                                          <p:val>
                                            <p:strVal val="#ppt_x"/>
                                          </p:val>
                                        </p:tav>
                                      </p:tavLst>
                                    </p:anim>
                                    <p:anim calcmode="lin" valueType="num">
                                      <p:cBhvr>
                                        <p:cTn dur="1000" fill="hold" id="44"/>
                                        <p:tgtEl>
                                          <p:spTgt spid="33"/>
                                        </p:tgtEl>
                                        <p:attrNameLst>
                                          <p:attrName>ppt_y</p:attrName>
                                        </p:attrNameLst>
                                      </p:cBhvr>
                                      <p:tavLst>
                                        <p:tav tm="0">
                                          <p:val>
                                            <p:strVal val="#ppt_y+.1"/>
                                          </p:val>
                                        </p:tav>
                                        <p:tav tm="100000">
                                          <p:val>
                                            <p:strVal val="#ppt_y"/>
                                          </p:val>
                                        </p:tav>
                                      </p:tavLst>
                                    </p:anim>
                                  </p:childTnLst>
                                </p:cTn>
                              </p:par>
                              <p:par>
                                <p:cTn fill="hold" id="45" nodeType="withEffect" presetClass="entr" presetID="42" presetSubtype="0">
                                  <p:stCondLst>
                                    <p:cond delay="0"/>
                                  </p:stCondLst>
                                  <p:childTnLst>
                                    <p:set>
                                      <p:cBhvr>
                                        <p:cTn dur="1" fill="hold" id="46">
                                          <p:stCondLst>
                                            <p:cond delay="0"/>
                                          </p:stCondLst>
                                        </p:cTn>
                                        <p:tgtEl>
                                          <p:spTgt spid="34"/>
                                        </p:tgtEl>
                                        <p:attrNameLst>
                                          <p:attrName>style.visibility</p:attrName>
                                        </p:attrNameLst>
                                      </p:cBhvr>
                                      <p:to>
                                        <p:strVal val="visible"/>
                                      </p:to>
                                    </p:set>
                                    <p:animEffect filter="fade" transition="in">
                                      <p:cBhvr>
                                        <p:cTn dur="1000" id="47"/>
                                        <p:tgtEl>
                                          <p:spTgt spid="34"/>
                                        </p:tgtEl>
                                      </p:cBhvr>
                                    </p:animEffect>
                                    <p:anim calcmode="lin" valueType="num">
                                      <p:cBhvr>
                                        <p:cTn dur="1000" fill="hold" id="48"/>
                                        <p:tgtEl>
                                          <p:spTgt spid="34"/>
                                        </p:tgtEl>
                                        <p:attrNameLst>
                                          <p:attrName>ppt_x</p:attrName>
                                        </p:attrNameLst>
                                      </p:cBhvr>
                                      <p:tavLst>
                                        <p:tav tm="0">
                                          <p:val>
                                            <p:strVal val="#ppt_x"/>
                                          </p:val>
                                        </p:tav>
                                        <p:tav tm="100000">
                                          <p:val>
                                            <p:strVal val="#ppt_x"/>
                                          </p:val>
                                        </p:tav>
                                      </p:tavLst>
                                    </p:anim>
                                    <p:anim calcmode="lin" valueType="num">
                                      <p:cBhvr>
                                        <p:cTn dur="1000" fill="hold" id="49"/>
                                        <p:tgtEl>
                                          <p:spTgt spid="34"/>
                                        </p:tgtEl>
                                        <p:attrNameLst>
                                          <p:attrName>ppt_y</p:attrName>
                                        </p:attrNameLst>
                                      </p:cBhvr>
                                      <p:tavLst>
                                        <p:tav tm="0">
                                          <p:val>
                                            <p:strVal val="#ppt_y+.1"/>
                                          </p:val>
                                        </p:tav>
                                        <p:tav tm="100000">
                                          <p:val>
                                            <p:strVal val="#ppt_y"/>
                                          </p:val>
                                        </p:tav>
                                      </p:tavLst>
                                    </p:anim>
                                  </p:childTnLst>
                                </p:cTn>
                              </p:par>
                              <p:par>
                                <p:cTn fill="hold" id="50" nodeType="withEffect" presetClass="entr" presetID="42" presetSubtype="0">
                                  <p:stCondLst>
                                    <p:cond delay="0"/>
                                  </p:stCondLst>
                                  <p:childTnLst>
                                    <p:set>
                                      <p:cBhvr>
                                        <p:cTn dur="1" fill="hold" id="51">
                                          <p:stCondLst>
                                            <p:cond delay="0"/>
                                          </p:stCondLst>
                                        </p:cTn>
                                        <p:tgtEl>
                                          <p:spTgt spid="37"/>
                                        </p:tgtEl>
                                        <p:attrNameLst>
                                          <p:attrName>style.visibility</p:attrName>
                                        </p:attrNameLst>
                                      </p:cBhvr>
                                      <p:to>
                                        <p:strVal val="visible"/>
                                      </p:to>
                                    </p:set>
                                    <p:animEffect filter="fade" transition="in">
                                      <p:cBhvr>
                                        <p:cTn dur="1000" id="52"/>
                                        <p:tgtEl>
                                          <p:spTgt spid="37"/>
                                        </p:tgtEl>
                                      </p:cBhvr>
                                    </p:animEffect>
                                    <p:anim calcmode="lin" valueType="num">
                                      <p:cBhvr>
                                        <p:cTn dur="1000" fill="hold" id="53"/>
                                        <p:tgtEl>
                                          <p:spTgt spid="37"/>
                                        </p:tgtEl>
                                        <p:attrNameLst>
                                          <p:attrName>ppt_x</p:attrName>
                                        </p:attrNameLst>
                                      </p:cBhvr>
                                      <p:tavLst>
                                        <p:tav tm="0">
                                          <p:val>
                                            <p:strVal val="#ppt_x"/>
                                          </p:val>
                                        </p:tav>
                                        <p:tav tm="100000">
                                          <p:val>
                                            <p:strVal val="#ppt_x"/>
                                          </p:val>
                                        </p:tav>
                                      </p:tavLst>
                                    </p:anim>
                                    <p:anim calcmode="lin" valueType="num">
                                      <p:cBhvr>
                                        <p:cTn dur="1000" fill="hold" id="54"/>
                                        <p:tgtEl>
                                          <p:spTgt spid="37"/>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39"/>
                                        </p:tgtEl>
                                        <p:attrNameLst>
                                          <p:attrName>style.visibility</p:attrName>
                                        </p:attrNameLst>
                                      </p:cBhvr>
                                      <p:to>
                                        <p:strVal val="visible"/>
                                      </p:to>
                                    </p:set>
                                    <p:animEffect filter="fade" transition="in">
                                      <p:cBhvr>
                                        <p:cTn dur="1000" id="57"/>
                                        <p:tgtEl>
                                          <p:spTgt spid="39"/>
                                        </p:tgtEl>
                                      </p:cBhvr>
                                    </p:animEffect>
                                    <p:anim calcmode="lin" valueType="num">
                                      <p:cBhvr>
                                        <p:cTn dur="1000" fill="hold" id="58"/>
                                        <p:tgtEl>
                                          <p:spTgt spid="39"/>
                                        </p:tgtEl>
                                        <p:attrNameLst>
                                          <p:attrName>ppt_x</p:attrName>
                                        </p:attrNameLst>
                                      </p:cBhvr>
                                      <p:tavLst>
                                        <p:tav tm="0">
                                          <p:val>
                                            <p:strVal val="#ppt_x"/>
                                          </p:val>
                                        </p:tav>
                                        <p:tav tm="100000">
                                          <p:val>
                                            <p:strVal val="#ppt_x"/>
                                          </p:val>
                                        </p:tav>
                                      </p:tavLst>
                                    </p:anim>
                                    <p:anim calcmode="lin" valueType="num">
                                      <p:cBhvr>
                                        <p:cTn dur="1000" fill="hold" id="59"/>
                                        <p:tgtEl>
                                          <p:spTgt spid="39"/>
                                        </p:tgtEl>
                                        <p:attrNameLst>
                                          <p:attrName>ppt_y</p:attrName>
                                        </p:attrNameLst>
                                      </p:cBhvr>
                                      <p:tavLst>
                                        <p:tav tm="0">
                                          <p:val>
                                            <p:strVal val="#ppt_y+.1"/>
                                          </p:val>
                                        </p:tav>
                                        <p:tav tm="100000">
                                          <p:val>
                                            <p:strVal val="#ppt_y"/>
                                          </p:val>
                                        </p:tav>
                                      </p:tavLst>
                                    </p:anim>
                                  </p:childTnLst>
                                </p:cTn>
                              </p:par>
                              <p:par>
                                <p:cTn fill="hold" grpId="0" id="60" nodeType="withEffect" presetClass="entr" presetID="42" presetSubtype="0">
                                  <p:stCondLst>
                                    <p:cond delay="0"/>
                                  </p:stCondLst>
                                  <p:childTnLst>
                                    <p:set>
                                      <p:cBhvr>
                                        <p:cTn dur="1" fill="hold" id="61">
                                          <p:stCondLst>
                                            <p:cond delay="0"/>
                                          </p:stCondLst>
                                        </p:cTn>
                                        <p:tgtEl>
                                          <p:spTgt spid="40"/>
                                        </p:tgtEl>
                                        <p:attrNameLst>
                                          <p:attrName>style.visibility</p:attrName>
                                        </p:attrNameLst>
                                      </p:cBhvr>
                                      <p:to>
                                        <p:strVal val="visible"/>
                                      </p:to>
                                    </p:set>
                                    <p:animEffect filter="fade" transition="in">
                                      <p:cBhvr>
                                        <p:cTn dur="1000" id="62"/>
                                        <p:tgtEl>
                                          <p:spTgt spid="40"/>
                                        </p:tgtEl>
                                      </p:cBhvr>
                                    </p:animEffect>
                                    <p:anim calcmode="lin" valueType="num">
                                      <p:cBhvr>
                                        <p:cTn dur="1000" fill="hold" id="63"/>
                                        <p:tgtEl>
                                          <p:spTgt spid="40"/>
                                        </p:tgtEl>
                                        <p:attrNameLst>
                                          <p:attrName>ppt_x</p:attrName>
                                        </p:attrNameLst>
                                      </p:cBhvr>
                                      <p:tavLst>
                                        <p:tav tm="0">
                                          <p:val>
                                            <p:strVal val="#ppt_x"/>
                                          </p:val>
                                        </p:tav>
                                        <p:tav tm="100000">
                                          <p:val>
                                            <p:strVal val="#ppt_x"/>
                                          </p:val>
                                        </p:tav>
                                      </p:tavLst>
                                    </p:anim>
                                    <p:anim calcmode="lin" valueType="num">
                                      <p:cBhvr>
                                        <p:cTn dur="1000" fill="hold" id="64"/>
                                        <p:tgtEl>
                                          <p:spTgt spid="40"/>
                                        </p:tgtEl>
                                        <p:attrNameLst>
                                          <p:attrName>ppt_y</p:attrName>
                                        </p:attrNameLst>
                                      </p:cBhvr>
                                      <p:tavLst>
                                        <p:tav tm="0">
                                          <p:val>
                                            <p:strVal val="#ppt_y+.1"/>
                                          </p:val>
                                        </p:tav>
                                        <p:tav tm="100000">
                                          <p:val>
                                            <p:strVal val="#ppt_y"/>
                                          </p:val>
                                        </p:tav>
                                      </p:tavLst>
                                    </p:anim>
                                  </p:childTnLst>
                                </p:cTn>
                              </p:par>
                              <p:par>
                                <p:cTn fill="hold" grpId="0" id="65" nodeType="withEffect" presetClass="entr" presetID="42" presetSubtype="0">
                                  <p:stCondLst>
                                    <p:cond delay="0"/>
                                  </p:stCondLst>
                                  <p:childTnLst>
                                    <p:set>
                                      <p:cBhvr>
                                        <p:cTn dur="1" fill="hold" id="66">
                                          <p:stCondLst>
                                            <p:cond delay="0"/>
                                          </p:stCondLst>
                                        </p:cTn>
                                        <p:tgtEl>
                                          <p:spTgt spid="42"/>
                                        </p:tgtEl>
                                        <p:attrNameLst>
                                          <p:attrName>style.visibility</p:attrName>
                                        </p:attrNameLst>
                                      </p:cBhvr>
                                      <p:to>
                                        <p:strVal val="visible"/>
                                      </p:to>
                                    </p:set>
                                    <p:animEffect filter="fade" transition="in">
                                      <p:cBhvr>
                                        <p:cTn dur="1000" id="67"/>
                                        <p:tgtEl>
                                          <p:spTgt spid="42"/>
                                        </p:tgtEl>
                                      </p:cBhvr>
                                    </p:animEffect>
                                    <p:anim calcmode="lin" valueType="num">
                                      <p:cBhvr>
                                        <p:cTn dur="1000" fill="hold" id="68"/>
                                        <p:tgtEl>
                                          <p:spTgt spid="42"/>
                                        </p:tgtEl>
                                        <p:attrNameLst>
                                          <p:attrName>ppt_x</p:attrName>
                                        </p:attrNameLst>
                                      </p:cBhvr>
                                      <p:tavLst>
                                        <p:tav tm="0">
                                          <p:val>
                                            <p:strVal val="#ppt_x"/>
                                          </p:val>
                                        </p:tav>
                                        <p:tav tm="100000">
                                          <p:val>
                                            <p:strVal val="#ppt_x"/>
                                          </p:val>
                                        </p:tav>
                                      </p:tavLst>
                                    </p:anim>
                                    <p:anim calcmode="lin" valueType="num">
                                      <p:cBhvr>
                                        <p:cTn dur="1000" fill="hold" id="69"/>
                                        <p:tgtEl>
                                          <p:spTgt spid="42"/>
                                        </p:tgtEl>
                                        <p:attrNameLst>
                                          <p:attrName>ppt_y</p:attrName>
                                        </p:attrNameLst>
                                      </p:cBhvr>
                                      <p:tavLst>
                                        <p:tav tm="0">
                                          <p:val>
                                            <p:strVal val="#ppt_y+.1"/>
                                          </p:val>
                                        </p:tav>
                                        <p:tav tm="100000">
                                          <p:val>
                                            <p:strVal val="#ppt_y"/>
                                          </p:val>
                                        </p:tav>
                                      </p:tavLst>
                                    </p:anim>
                                  </p:childTnLst>
                                </p:cTn>
                              </p:par>
                              <p:par>
                                <p:cTn fill="hold" grpId="0" id="70" nodeType="withEffect" presetClass="entr" presetID="42" presetSubtype="0">
                                  <p:stCondLst>
                                    <p:cond delay="0"/>
                                  </p:stCondLst>
                                  <p:childTnLst>
                                    <p:set>
                                      <p:cBhvr>
                                        <p:cTn dur="1" fill="hold" id="71">
                                          <p:stCondLst>
                                            <p:cond delay="0"/>
                                          </p:stCondLst>
                                        </p:cTn>
                                        <p:tgtEl>
                                          <p:spTgt spid="43"/>
                                        </p:tgtEl>
                                        <p:attrNameLst>
                                          <p:attrName>style.visibility</p:attrName>
                                        </p:attrNameLst>
                                      </p:cBhvr>
                                      <p:to>
                                        <p:strVal val="visible"/>
                                      </p:to>
                                    </p:set>
                                    <p:animEffect filter="fade" transition="in">
                                      <p:cBhvr>
                                        <p:cTn dur="1000" id="72"/>
                                        <p:tgtEl>
                                          <p:spTgt spid="43"/>
                                        </p:tgtEl>
                                      </p:cBhvr>
                                    </p:animEffect>
                                    <p:anim calcmode="lin" valueType="num">
                                      <p:cBhvr>
                                        <p:cTn dur="1000" fill="hold" id="73"/>
                                        <p:tgtEl>
                                          <p:spTgt spid="43"/>
                                        </p:tgtEl>
                                        <p:attrNameLst>
                                          <p:attrName>ppt_x</p:attrName>
                                        </p:attrNameLst>
                                      </p:cBhvr>
                                      <p:tavLst>
                                        <p:tav tm="0">
                                          <p:val>
                                            <p:strVal val="#ppt_x"/>
                                          </p:val>
                                        </p:tav>
                                        <p:tav tm="100000">
                                          <p:val>
                                            <p:strVal val="#ppt_x"/>
                                          </p:val>
                                        </p:tav>
                                      </p:tavLst>
                                    </p:anim>
                                    <p:anim calcmode="lin" valueType="num">
                                      <p:cBhvr>
                                        <p:cTn dur="1000" fill="hold" id="74"/>
                                        <p:tgtEl>
                                          <p:spTgt spid="43"/>
                                        </p:tgtEl>
                                        <p:attrNameLst>
                                          <p:attrName>ppt_y</p:attrName>
                                        </p:attrNameLst>
                                      </p:cBhvr>
                                      <p:tavLst>
                                        <p:tav tm="0">
                                          <p:val>
                                            <p:strVal val="#ppt_y+.1"/>
                                          </p:val>
                                        </p:tav>
                                        <p:tav tm="100000">
                                          <p:val>
                                            <p:strVal val="#ppt_y"/>
                                          </p:val>
                                        </p:tav>
                                      </p:tavLst>
                                    </p:anim>
                                  </p:childTnLst>
                                </p:cTn>
                              </p:par>
                              <p:par>
                                <p:cTn fill="hold" grpId="0" id="75" nodeType="withEffect" presetClass="entr" presetID="42" presetSubtype="0">
                                  <p:stCondLst>
                                    <p:cond delay="0"/>
                                  </p:stCondLst>
                                  <p:childTnLst>
                                    <p:set>
                                      <p:cBhvr>
                                        <p:cTn dur="1" fill="hold" id="76">
                                          <p:stCondLst>
                                            <p:cond delay="0"/>
                                          </p:stCondLst>
                                        </p:cTn>
                                        <p:tgtEl>
                                          <p:spTgt spid="45"/>
                                        </p:tgtEl>
                                        <p:attrNameLst>
                                          <p:attrName>style.visibility</p:attrName>
                                        </p:attrNameLst>
                                      </p:cBhvr>
                                      <p:to>
                                        <p:strVal val="visible"/>
                                      </p:to>
                                    </p:set>
                                    <p:animEffect filter="fade" transition="in">
                                      <p:cBhvr>
                                        <p:cTn dur="1000" id="77"/>
                                        <p:tgtEl>
                                          <p:spTgt spid="45"/>
                                        </p:tgtEl>
                                      </p:cBhvr>
                                    </p:animEffect>
                                    <p:anim calcmode="lin" valueType="num">
                                      <p:cBhvr>
                                        <p:cTn dur="1000" fill="hold" id="78"/>
                                        <p:tgtEl>
                                          <p:spTgt spid="45"/>
                                        </p:tgtEl>
                                        <p:attrNameLst>
                                          <p:attrName>ppt_x</p:attrName>
                                        </p:attrNameLst>
                                      </p:cBhvr>
                                      <p:tavLst>
                                        <p:tav tm="0">
                                          <p:val>
                                            <p:strVal val="#ppt_x"/>
                                          </p:val>
                                        </p:tav>
                                        <p:tav tm="100000">
                                          <p:val>
                                            <p:strVal val="#ppt_x"/>
                                          </p:val>
                                        </p:tav>
                                      </p:tavLst>
                                    </p:anim>
                                    <p:anim calcmode="lin" valueType="num">
                                      <p:cBhvr>
                                        <p:cTn dur="1000" fill="hold" id="79"/>
                                        <p:tgtEl>
                                          <p:spTgt spid="45"/>
                                        </p:tgtEl>
                                        <p:attrNameLst>
                                          <p:attrName>ppt_y</p:attrName>
                                        </p:attrNameLst>
                                      </p:cBhvr>
                                      <p:tavLst>
                                        <p:tav tm="0">
                                          <p:val>
                                            <p:strVal val="#ppt_y+.1"/>
                                          </p:val>
                                        </p:tav>
                                        <p:tav tm="100000">
                                          <p:val>
                                            <p:strVal val="#ppt_y"/>
                                          </p:val>
                                        </p:tav>
                                      </p:tavLst>
                                    </p:anim>
                                  </p:childTnLst>
                                </p:cTn>
                              </p:par>
                              <p:par>
                                <p:cTn fill="hold" id="80" nodeType="withEffect" presetClass="entr" presetID="42" presetSubtype="0">
                                  <p:stCondLst>
                                    <p:cond delay="0"/>
                                  </p:stCondLst>
                                  <p:childTnLst>
                                    <p:set>
                                      <p:cBhvr>
                                        <p:cTn dur="1" fill="hold" id="81">
                                          <p:stCondLst>
                                            <p:cond delay="0"/>
                                          </p:stCondLst>
                                        </p:cTn>
                                        <p:tgtEl>
                                          <p:spTgt spid="46"/>
                                        </p:tgtEl>
                                        <p:attrNameLst>
                                          <p:attrName>style.visibility</p:attrName>
                                        </p:attrNameLst>
                                      </p:cBhvr>
                                      <p:to>
                                        <p:strVal val="visible"/>
                                      </p:to>
                                    </p:set>
                                    <p:animEffect filter="fade" transition="in">
                                      <p:cBhvr>
                                        <p:cTn dur="1000" id="82"/>
                                        <p:tgtEl>
                                          <p:spTgt spid="46"/>
                                        </p:tgtEl>
                                      </p:cBhvr>
                                    </p:animEffect>
                                    <p:anim calcmode="lin" valueType="num">
                                      <p:cBhvr>
                                        <p:cTn dur="1000" fill="hold" id="83"/>
                                        <p:tgtEl>
                                          <p:spTgt spid="46"/>
                                        </p:tgtEl>
                                        <p:attrNameLst>
                                          <p:attrName>ppt_x</p:attrName>
                                        </p:attrNameLst>
                                      </p:cBhvr>
                                      <p:tavLst>
                                        <p:tav tm="0">
                                          <p:val>
                                            <p:strVal val="#ppt_x"/>
                                          </p:val>
                                        </p:tav>
                                        <p:tav tm="100000">
                                          <p:val>
                                            <p:strVal val="#ppt_x"/>
                                          </p:val>
                                        </p:tav>
                                      </p:tavLst>
                                    </p:anim>
                                    <p:anim calcmode="lin" valueType="num">
                                      <p:cBhvr>
                                        <p:cTn dur="1000" fill="hold" id="84"/>
                                        <p:tgtEl>
                                          <p:spTgt spid="46"/>
                                        </p:tgtEl>
                                        <p:attrNameLst>
                                          <p:attrName>ppt_y</p:attrName>
                                        </p:attrNameLst>
                                      </p:cBhvr>
                                      <p:tavLst>
                                        <p:tav tm="0">
                                          <p:val>
                                            <p:strVal val="#ppt_y+.1"/>
                                          </p:val>
                                        </p:tav>
                                        <p:tav tm="100000">
                                          <p:val>
                                            <p:strVal val="#ppt_y"/>
                                          </p:val>
                                        </p:tav>
                                      </p:tavLst>
                                    </p:anim>
                                  </p:childTnLst>
                                </p:cTn>
                              </p:par>
                            </p:childTnLst>
                          </p:cTn>
                        </p:par>
                        <p:par>
                          <p:cTn fill="hold" id="85" nodeType="afterGroup">
                            <p:stCondLst>
                              <p:cond delay="1000"/>
                            </p:stCondLst>
                            <p:childTnLst>
                              <p:par>
                                <p:cTn fill="hold" id="86" nodeType="afterEffect" presetClass="entr" presetID="5" presetSubtype="10">
                                  <p:stCondLst>
                                    <p:cond delay="0"/>
                                  </p:stCondLst>
                                  <p:childTnLst>
                                    <p:set>
                                      <p:cBhvr>
                                        <p:cTn dur="1" fill="hold" id="87">
                                          <p:stCondLst>
                                            <p:cond delay="0"/>
                                          </p:stCondLst>
                                        </p:cTn>
                                        <p:tgtEl>
                                          <p:spTgt spid="24"/>
                                        </p:tgtEl>
                                        <p:attrNameLst>
                                          <p:attrName>style.visibility</p:attrName>
                                        </p:attrNameLst>
                                      </p:cBhvr>
                                      <p:to>
                                        <p:strVal val="visible"/>
                                      </p:to>
                                    </p:set>
                                    <p:animEffect filter="checkerboard(across)" transition="in">
                                      <p:cBhvr>
                                        <p:cTn dur="500" id="88"/>
                                        <p:tgtEl>
                                          <p:spTgt spid="24"/>
                                        </p:tgtEl>
                                      </p:cBhvr>
                                    </p:animEffect>
                                  </p:childTnLst>
                                </p:cTn>
                              </p:par>
                            </p:childTnLst>
                          </p:cTn>
                        </p:par>
                        <p:par>
                          <p:cTn fill="hold" id="89" nodeType="afterGroup">
                            <p:stCondLst>
                              <p:cond delay="1500"/>
                            </p:stCondLst>
                            <p:childTnLst>
                              <p:par>
                                <p:cTn fill="hold" id="90" nodeType="afterEffect" presetClass="entr" presetID="5" presetSubtype="10">
                                  <p:stCondLst>
                                    <p:cond delay="0"/>
                                  </p:stCondLst>
                                  <p:childTnLst>
                                    <p:set>
                                      <p:cBhvr>
                                        <p:cTn dur="1" fill="hold" id="91">
                                          <p:stCondLst>
                                            <p:cond delay="0"/>
                                          </p:stCondLst>
                                        </p:cTn>
                                        <p:tgtEl>
                                          <p:spTgt spid="10"/>
                                        </p:tgtEl>
                                        <p:attrNameLst>
                                          <p:attrName>style.visibility</p:attrName>
                                        </p:attrNameLst>
                                      </p:cBhvr>
                                      <p:to>
                                        <p:strVal val="visible"/>
                                      </p:to>
                                    </p:set>
                                    <p:animEffect filter="checkerboard(across)" transition="in">
                                      <p:cBhvr>
                                        <p:cTn dur="500" id="92"/>
                                        <p:tgtEl>
                                          <p:spTgt spid="10"/>
                                        </p:tgtEl>
                                      </p:cBhvr>
                                    </p:animEffect>
                                  </p:childTnLst>
                                </p:cTn>
                              </p:par>
                            </p:childTnLst>
                          </p:cTn>
                        </p:par>
                        <p:par>
                          <p:cTn fill="hold" id="93" nodeType="afterGroup">
                            <p:stCondLst>
                              <p:cond delay="2000"/>
                            </p:stCondLst>
                            <p:childTnLst>
                              <p:par>
                                <p:cTn fill="hold" id="94" nodeType="afterEffect" presetClass="entr" presetID="5" presetSubtype="10">
                                  <p:stCondLst>
                                    <p:cond delay="0"/>
                                  </p:stCondLst>
                                  <p:childTnLst>
                                    <p:set>
                                      <p:cBhvr>
                                        <p:cTn dur="1" fill="hold" id="95">
                                          <p:stCondLst>
                                            <p:cond delay="0"/>
                                          </p:stCondLst>
                                        </p:cTn>
                                        <p:tgtEl>
                                          <p:spTgt spid="14"/>
                                        </p:tgtEl>
                                        <p:attrNameLst>
                                          <p:attrName>style.visibility</p:attrName>
                                        </p:attrNameLst>
                                      </p:cBhvr>
                                      <p:to>
                                        <p:strVal val="visible"/>
                                      </p:to>
                                    </p:set>
                                    <p:animEffect filter="checkerboard(across)" transition="in">
                                      <p:cBhvr>
                                        <p:cTn dur="500" id="96"/>
                                        <p:tgtEl>
                                          <p:spTgt spid="14"/>
                                        </p:tgtEl>
                                      </p:cBhvr>
                                    </p:animEffect>
                                  </p:childTnLst>
                                </p:cTn>
                              </p:par>
                            </p:childTnLst>
                          </p:cTn>
                        </p:par>
                        <p:par>
                          <p:cTn fill="hold" id="97" nodeType="afterGroup">
                            <p:stCondLst>
                              <p:cond delay="2500"/>
                            </p:stCondLst>
                            <p:childTnLst>
                              <p:par>
                                <p:cTn fill="hold" id="98" nodeType="afterEffect" presetClass="entr" presetID="5" presetSubtype="10">
                                  <p:stCondLst>
                                    <p:cond delay="0"/>
                                  </p:stCondLst>
                                  <p:childTnLst>
                                    <p:set>
                                      <p:cBhvr>
                                        <p:cTn dur="1" fill="hold" id="99">
                                          <p:stCondLst>
                                            <p:cond delay="0"/>
                                          </p:stCondLst>
                                        </p:cTn>
                                        <p:tgtEl>
                                          <p:spTgt spid="21"/>
                                        </p:tgtEl>
                                        <p:attrNameLst>
                                          <p:attrName>style.visibility</p:attrName>
                                        </p:attrNameLst>
                                      </p:cBhvr>
                                      <p:to>
                                        <p:strVal val="visible"/>
                                      </p:to>
                                    </p:set>
                                    <p:animEffect filter="checkerboard(across)" transition="in">
                                      <p:cBhvr>
                                        <p:cTn dur="500" id="100"/>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16"/>
      <p:bldP grpId="0" spid="39"/>
      <p:bldP grpId="0" spid="40"/>
      <p:bldP grpId="0" spid="42"/>
      <p:bldP grpId="0" spid="43"/>
      <p:bldP grpId="0" spid="45"/>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pic>
        <p:nvPicPr>
          <p:cNvPr id="3" name="图片 2"/>
          <p:cNvPicPr>
            <a:picLocks noChangeAspect="1"/>
          </p:cNvPicPr>
          <p:nvPr/>
        </p:nvPicPr>
        <p:blipFill>
          <a:blip r:embed="rId2">
            <a:extLst>
              <a:ext uri="{28A0092B-C50C-407E-A947-70E740481C1C}">
                <a14:useLocalDpi val="0"/>
              </a:ext>
            </a:extLst>
          </a:blip>
          <a:stretch>
            <a:fillRect/>
          </a:stretch>
        </p:blipFill>
        <p:spPr>
          <a:xfrm>
            <a:off x="3352802" y="1857797"/>
            <a:ext cx="5486395" cy="3657597"/>
          </a:xfrm>
          <a:prstGeom prst="rect">
            <a:avLst/>
          </a:prstGeom>
        </p:spPr>
      </p:pic>
      <p:sp>
        <p:nvSpPr>
          <p:cNvPr id="8" name="矩形 7"/>
          <p:cNvSpPr/>
          <p:nvPr/>
        </p:nvSpPr>
        <p:spPr>
          <a:xfrm>
            <a:off x="6018900" y="1489818"/>
            <a:ext cx="154201" cy="4541914"/>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0" name="矩形 69"/>
          <p:cNvSpPr/>
          <p:nvPr/>
        </p:nvSpPr>
        <p:spPr>
          <a:xfrm rot="16200000">
            <a:off x="6018552" y="943398"/>
            <a:ext cx="154897" cy="5486398"/>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42" name="组合 41"/>
          <p:cNvGrpSpPr/>
          <p:nvPr/>
        </p:nvGrpSpPr>
        <p:grpSpPr>
          <a:xfrm>
            <a:off x="9358630" y="2009140"/>
            <a:ext cx="1981200" cy="711835"/>
            <a:chOff x="2408" y="3190"/>
            <a:chExt cx="3120" cy="1121"/>
          </a:xfrm>
        </p:grpSpPr>
        <p:sp>
          <p:nvSpPr>
            <p:cNvPr id="43"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4"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45" name="组合 44"/>
          <p:cNvGrpSpPr/>
          <p:nvPr/>
        </p:nvGrpSpPr>
        <p:grpSpPr>
          <a:xfrm>
            <a:off x="9267825" y="4041140"/>
            <a:ext cx="1981200" cy="711835"/>
            <a:chOff x="2408" y="3190"/>
            <a:chExt cx="3120" cy="1121"/>
          </a:xfrm>
        </p:grpSpPr>
        <p:sp>
          <p:nvSpPr>
            <p:cNvPr id="46"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7"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48" name="组合 47"/>
          <p:cNvGrpSpPr/>
          <p:nvPr/>
        </p:nvGrpSpPr>
        <p:grpSpPr>
          <a:xfrm>
            <a:off x="1155065" y="2154555"/>
            <a:ext cx="1981200" cy="711835"/>
            <a:chOff x="2408" y="3190"/>
            <a:chExt cx="3120" cy="1121"/>
          </a:xfrm>
        </p:grpSpPr>
        <p:sp>
          <p:nvSpPr>
            <p:cNvPr id="49"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50"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51" name="组合 50"/>
          <p:cNvGrpSpPr/>
          <p:nvPr/>
        </p:nvGrpSpPr>
        <p:grpSpPr>
          <a:xfrm>
            <a:off x="1064260" y="4186555"/>
            <a:ext cx="1981200" cy="711835"/>
            <a:chOff x="2408" y="3190"/>
            <a:chExt cx="3120" cy="1121"/>
          </a:xfrm>
        </p:grpSpPr>
        <p:sp>
          <p:nvSpPr>
            <p:cNvPr id="52"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53"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42"/>
                                        </p:tgtEl>
                                        <p:attrNameLst>
                                          <p:attrName>style.visibility</p:attrName>
                                        </p:attrNameLst>
                                      </p:cBhvr>
                                      <p:to>
                                        <p:strVal val="visible"/>
                                      </p:to>
                                    </p:set>
                                    <p:animEffect filter="checkerboard(across)" transition="in">
                                      <p:cBhvr>
                                        <p:cTn dur="500" id="7"/>
                                        <p:tgtEl>
                                          <p:spTgt spid="42"/>
                                        </p:tgtEl>
                                      </p:cBhvr>
                                    </p:animEffect>
                                  </p:childTnLst>
                                </p:cTn>
                              </p:par>
                            </p:childTnLst>
                          </p:cTn>
                        </p:par>
                        <p:par>
                          <p:cTn fill="hold" id="8" nodeType="afterGroup">
                            <p:stCondLst>
                              <p:cond delay="500"/>
                            </p:stCondLst>
                            <p:childTnLst>
                              <p:par>
                                <p:cTn fill="hold" id="9" nodeType="afterEffect" presetClass="entr" presetID="5" presetSubtype="10">
                                  <p:stCondLst>
                                    <p:cond delay="0"/>
                                  </p:stCondLst>
                                  <p:childTnLst>
                                    <p:set>
                                      <p:cBhvr>
                                        <p:cTn dur="1" fill="hold" id="10">
                                          <p:stCondLst>
                                            <p:cond delay="0"/>
                                          </p:stCondLst>
                                        </p:cTn>
                                        <p:tgtEl>
                                          <p:spTgt spid="45"/>
                                        </p:tgtEl>
                                        <p:attrNameLst>
                                          <p:attrName>style.visibility</p:attrName>
                                        </p:attrNameLst>
                                      </p:cBhvr>
                                      <p:to>
                                        <p:strVal val="visible"/>
                                      </p:to>
                                    </p:set>
                                    <p:animEffect filter="checkerboard(across)" transition="in">
                                      <p:cBhvr>
                                        <p:cTn dur="500" id="11"/>
                                        <p:tgtEl>
                                          <p:spTgt spid="45"/>
                                        </p:tgtEl>
                                      </p:cBhvr>
                                    </p:animEffect>
                                  </p:childTnLst>
                                </p:cTn>
                              </p:par>
                            </p:childTnLst>
                          </p:cTn>
                        </p:par>
                        <p:par>
                          <p:cTn fill="hold" id="12" nodeType="afterGroup">
                            <p:stCondLst>
                              <p:cond delay="1000"/>
                            </p:stCondLst>
                            <p:childTnLst>
                              <p:par>
                                <p:cTn fill="hold" id="13" nodeType="afterEffect" presetClass="entr" presetID="5" presetSubtype="10">
                                  <p:stCondLst>
                                    <p:cond delay="0"/>
                                  </p:stCondLst>
                                  <p:childTnLst>
                                    <p:set>
                                      <p:cBhvr>
                                        <p:cTn dur="1" fill="hold" id="14">
                                          <p:stCondLst>
                                            <p:cond delay="0"/>
                                          </p:stCondLst>
                                        </p:cTn>
                                        <p:tgtEl>
                                          <p:spTgt spid="48"/>
                                        </p:tgtEl>
                                        <p:attrNameLst>
                                          <p:attrName>style.visibility</p:attrName>
                                        </p:attrNameLst>
                                      </p:cBhvr>
                                      <p:to>
                                        <p:strVal val="visible"/>
                                      </p:to>
                                    </p:set>
                                    <p:animEffect filter="checkerboard(across)" transition="in">
                                      <p:cBhvr>
                                        <p:cTn dur="500" id="15"/>
                                        <p:tgtEl>
                                          <p:spTgt spid="48"/>
                                        </p:tgtEl>
                                      </p:cBhvr>
                                    </p:animEffect>
                                  </p:childTnLst>
                                </p:cTn>
                              </p:par>
                            </p:childTnLst>
                          </p:cTn>
                        </p:par>
                        <p:par>
                          <p:cTn fill="hold" id="16" nodeType="afterGroup">
                            <p:stCondLst>
                              <p:cond delay="1500"/>
                            </p:stCondLst>
                            <p:childTnLst>
                              <p:par>
                                <p:cTn fill="hold" id="17" nodeType="afterEffect" presetClass="entr" presetID="5" presetSubtype="10">
                                  <p:stCondLst>
                                    <p:cond delay="0"/>
                                  </p:stCondLst>
                                  <p:childTnLst>
                                    <p:set>
                                      <p:cBhvr>
                                        <p:cTn dur="1" fill="hold" id="18">
                                          <p:stCondLst>
                                            <p:cond delay="0"/>
                                          </p:stCondLst>
                                        </p:cTn>
                                        <p:tgtEl>
                                          <p:spTgt spid="51"/>
                                        </p:tgtEl>
                                        <p:attrNameLst>
                                          <p:attrName>style.visibility</p:attrName>
                                        </p:attrNameLst>
                                      </p:cBhvr>
                                      <p:to>
                                        <p:strVal val="visible"/>
                                      </p:to>
                                    </p:set>
                                    <p:animEffect filter="checkerboard(across)" transition="in">
                                      <p:cBhvr>
                                        <p:cTn dur="500" id="19"/>
                                        <p:tgtEl>
                                          <p:spTgt spid="5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aphicFrame>
        <p:nvGraphicFramePr>
          <p:cNvPr id="2" name="Chart 8"/>
          <p:cNvGraphicFramePr/>
          <p:nvPr/>
        </p:nvGraphicFramePr>
        <p:xfrm>
          <a:off x="781050" y="1313815"/>
          <a:ext cx="10629265" cy="4053840"/>
        </p:xfrm>
        <a:graphic>
          <a:graphicData uri="http://schemas.openxmlformats.org/drawingml/2006/chart">
            <c:chart xmlns:c="http://schemas.openxmlformats.org/drawingml/2006/chart" r:id="rId2"/>
          </a:graphicData>
        </a:graphic>
      </p:graphicFrame>
      <p:sp>
        <p:nvSpPr>
          <p:cNvPr id="3" name="矩形 2"/>
          <p:cNvSpPr/>
          <p:nvPr/>
        </p:nvSpPr>
        <p:spPr>
          <a:xfrm>
            <a:off x="2670175" y="5441315"/>
            <a:ext cx="6025515" cy="914400"/>
          </a:xfrm>
          <a:prstGeom prst="rect">
            <a:avLst/>
          </a:prstGeom>
        </p:spPr>
        <p:txBody>
          <a:bodyPr wrap="square">
            <a:spAutoFit/>
          </a:bodyPr>
          <a:lstStyle/>
          <a:p>
            <a:pPr>
              <a:lnSpc>
                <a:spcPct val="150000"/>
              </a:lnSpc>
            </a:pPr>
            <a:r>
              <a:rPr altLang="en-US" lang="zh-CN" spc="300">
                <a:solidFill>
                  <a:schemeClr val="tx1">
                    <a:lumMod val="75000"/>
                    <a:lumOff val="25000"/>
                  </a:schemeClr>
                </a:solidFill>
                <a:latin charset="-122" panose="02010609060101010101" typeface="仿宋"/>
                <a:ea charset="-122" panose="02010609060101010101" typeface="仿宋"/>
              </a:rPr>
              <a:t>内容打在这里，或者通过复制您的文本内容打在内容打在这里，或者通过复制您的文本内容打在</a:t>
            </a:r>
          </a:p>
        </p:txBody>
      </p: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5" presetSubtype="10">
                                  <p:stCondLst>
                                    <p:cond delay="0"/>
                                  </p:stCondLst>
                                  <p:childTnLst>
                                    <p:set>
                                      <p:cBhvr>
                                        <p:cTn dur="1" fill="hold" id="6">
                                          <p:stCondLst>
                                            <p:cond delay="0"/>
                                          </p:stCondLst>
                                        </p:cTn>
                                        <p:tgtEl>
                                          <p:spTgt spid="2"/>
                                        </p:tgtEl>
                                        <p:attrNameLst>
                                          <p:attrName>style.visibility</p:attrName>
                                        </p:attrNameLst>
                                      </p:cBhvr>
                                      <p:to>
                                        <p:strVal val="visible"/>
                                      </p:to>
                                    </p:set>
                                    <p:animEffect filter="checkerboard(across)" transition="in">
                                      <p:cBhvr>
                                        <p:cTn dur="500" id="7"/>
                                        <p:tgtEl>
                                          <p:spTgt spid="2"/>
                                        </p:tgtEl>
                                      </p:cBhvr>
                                    </p:animEffect>
                                  </p:childTnLst>
                                </p:cTn>
                              </p:par>
                            </p:childTnLst>
                          </p:cTn>
                        </p:par>
                        <p:par>
                          <p:cTn fill="hold" id="8" nodeType="afterGroup">
                            <p:stCondLst>
                              <p:cond delay="500"/>
                            </p:stCondLst>
                            <p:childTnLst>
                              <p:par>
                                <p:cTn fill="hold" grpId="0" id="9" nodeType="afterEffect" presetClass="entr" presetID="3" presetSubtype="10">
                                  <p:stCondLst>
                                    <p:cond delay="0"/>
                                  </p:stCondLst>
                                  <p:childTnLst>
                                    <p:set>
                                      <p:cBhvr>
                                        <p:cTn dur="1" fill="hold" id="10">
                                          <p:stCondLst>
                                            <p:cond delay="0"/>
                                          </p:stCondLst>
                                        </p:cTn>
                                        <p:tgtEl>
                                          <p:spTgt spid="3"/>
                                        </p:tgtEl>
                                        <p:attrNameLst>
                                          <p:attrName>style.visibility</p:attrName>
                                        </p:attrNameLst>
                                      </p:cBhvr>
                                      <p:to>
                                        <p:strVal val="visible"/>
                                      </p:to>
                                    </p:set>
                                    <p:animEffect filter="blinds(horizontal)" transition="in">
                                      <p:cBhvr>
                                        <p:cTn dur="500" id="11"/>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val="0"/>
              </a:ext>
            </a:extLst>
          </a:blip>
          <a:stretch>
            <a:fillRect/>
          </a:stretch>
        </p:blipFill>
        <p:spPr>
          <a:xfrm>
            <a:off x="-50800" y="-28575"/>
            <a:ext cx="12293600" cy="6915150"/>
          </a:xfrm>
          <a:prstGeom prst="rect">
            <a:avLst/>
          </a:prstGeom>
        </p:spPr>
      </p:pic>
      <p:sp>
        <p:nvSpPr>
          <p:cNvPr id="17" name="TextBox 32"/>
          <p:cNvSpPr txBox="1">
            <a:spLocks noChangeArrowheads="1"/>
          </p:cNvSpPr>
          <p:nvPr/>
        </p:nvSpPr>
        <p:spPr bwMode="auto">
          <a:xfrm>
            <a:off x="4322446" y="3270250"/>
            <a:ext cx="5301615" cy="70104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40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1985645" y="2065020"/>
            <a:ext cx="2628900" cy="2493645"/>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7" name="文本框 6"/>
          <p:cNvSpPr txBox="1"/>
          <p:nvPr/>
        </p:nvSpPr>
        <p:spPr>
          <a:xfrm>
            <a:off x="3046095" y="2870200"/>
            <a:ext cx="1021080" cy="1097280"/>
          </a:xfrm>
          <a:prstGeom prst="rect">
            <a:avLst/>
          </a:prstGeom>
          <a:noFill/>
        </p:spPr>
        <p:txBody>
          <a:bodyPr anchor="t" rtlCol="0" wrap="none">
            <a:spAutoFit/>
          </a:bodyPr>
          <a:lstStyle/>
          <a:p>
            <a:pPr eaLnBrk="1" hangingPunct="1"/>
            <a:r>
              <a:rPr altLang="zh-CN" b="1" lang="en-US" sz="6600">
                <a:solidFill>
                  <a:schemeClr val="bg1"/>
                </a:solidFill>
                <a:latin charset="-122" typeface="Yuanti SC"/>
                <a:ea charset="-122" typeface="Yuanti SC"/>
                <a:cs charset="-122" typeface="Yuanti SC"/>
                <a:sym typeface="+mn-ea"/>
              </a:rPr>
              <a:t>02</a:t>
            </a:r>
          </a:p>
        </p:txBody>
      </p:sp>
      <p:cxnSp>
        <p:nvCxnSpPr>
          <p:cNvPr id="8" name="直接连接符 7"/>
          <p:cNvCxnSpPr/>
          <p:nvPr/>
        </p:nvCxnSpPr>
        <p:spPr>
          <a:xfrm flipH="1">
            <a:off x="10344150" y="512318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a:off x="10562590" y="470598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2" name="直接连接符 1"/>
          <p:cNvCxnSpPr/>
          <p:nvPr/>
        </p:nvCxnSpPr>
        <p:spPr>
          <a:xfrm flipH="1">
            <a:off x="-310515"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flipH="1">
            <a:off x="-92075"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Tree>
    <p:custDataLst>
      <p:tags r:id="rId3"/>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2" presetSubtype="0">
                                  <p:stCondLst>
                                    <p:cond delay="0"/>
                                  </p:stCondLst>
                                  <p:childTnLst>
                                    <p:set>
                                      <p:cBhvr>
                                        <p:cTn dur="1" fill="hold" id="6">
                                          <p:stCondLst>
                                            <p:cond delay="0"/>
                                          </p:stCondLst>
                                        </p:cTn>
                                        <p:tgtEl>
                                          <p:spTgt spid="17"/>
                                        </p:tgtEl>
                                        <p:attrNameLst>
                                          <p:attrName>style.visibility</p:attrName>
                                        </p:attrNameLst>
                                      </p:cBhvr>
                                      <p:to>
                                        <p:strVal val="visible"/>
                                      </p:to>
                                    </p:set>
                                    <p:animEffect filter="fade" transition="in">
                                      <p:cBhvr>
                                        <p:cTn dur="1000" id="7"/>
                                        <p:tgtEl>
                                          <p:spTgt spid="17"/>
                                        </p:tgtEl>
                                      </p:cBhvr>
                                    </p:animEffect>
                                    <p:anim calcmode="lin" valueType="num">
                                      <p:cBhvr>
                                        <p:cTn dur="1000" fill="hold" id="8"/>
                                        <p:tgtEl>
                                          <p:spTgt spid="17"/>
                                        </p:tgtEl>
                                        <p:attrNameLst>
                                          <p:attrName>ppt_x</p:attrName>
                                        </p:attrNameLst>
                                      </p:cBhvr>
                                      <p:tavLst>
                                        <p:tav tm="0">
                                          <p:val>
                                            <p:strVal val="#ppt_x"/>
                                          </p:val>
                                        </p:tav>
                                        <p:tav tm="100000">
                                          <p:val>
                                            <p:strVal val="#ppt_x"/>
                                          </p:val>
                                        </p:tav>
                                      </p:tavLst>
                                    </p:anim>
                                    <p:anim calcmode="lin" valueType="num">
                                      <p:cBhvr>
                                        <p:cTn dur="1000" fill="hold" id="9"/>
                                        <p:tgtEl>
                                          <p:spTgt spid="17"/>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6"/>
                                        </p:tgtEl>
                                        <p:attrNameLst>
                                          <p:attrName>style.visibility</p:attrName>
                                        </p:attrNameLst>
                                      </p:cBhvr>
                                      <p:to>
                                        <p:strVal val="visible"/>
                                      </p:to>
                                    </p:set>
                                    <p:animEffect filter="fade" transition="in">
                                      <p:cBhvr>
                                        <p:cTn dur="1000" id="12"/>
                                        <p:tgtEl>
                                          <p:spTgt spid="6"/>
                                        </p:tgtEl>
                                      </p:cBhvr>
                                    </p:animEffect>
                                    <p:anim calcmode="lin" valueType="num">
                                      <p:cBhvr>
                                        <p:cTn dur="1000" fill="hold" id="13"/>
                                        <p:tgtEl>
                                          <p:spTgt spid="6"/>
                                        </p:tgtEl>
                                        <p:attrNameLst>
                                          <p:attrName>ppt_x</p:attrName>
                                        </p:attrNameLst>
                                      </p:cBhvr>
                                      <p:tavLst>
                                        <p:tav tm="0">
                                          <p:val>
                                            <p:strVal val="#ppt_x"/>
                                          </p:val>
                                        </p:tav>
                                        <p:tav tm="100000">
                                          <p:val>
                                            <p:strVal val="#ppt_x"/>
                                          </p:val>
                                        </p:tav>
                                      </p:tavLst>
                                    </p:anim>
                                    <p:anim calcmode="lin" valueType="num">
                                      <p:cBhvr>
                                        <p:cTn dur="1000" fill="hold" id="14"/>
                                        <p:tgtEl>
                                          <p:spTgt spid="6"/>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7"/>
                                        </p:tgtEl>
                                        <p:attrNameLst>
                                          <p:attrName>style.visibility</p:attrName>
                                        </p:attrNameLst>
                                      </p:cBhvr>
                                      <p:to>
                                        <p:strVal val="visible"/>
                                      </p:to>
                                    </p:set>
                                    <p:animEffect filter="fade" transition="in">
                                      <p:cBhvr>
                                        <p:cTn dur="1000" id="17"/>
                                        <p:tgtEl>
                                          <p:spTgt spid="7"/>
                                        </p:tgtEl>
                                      </p:cBhvr>
                                    </p:animEffect>
                                    <p:anim calcmode="lin" valueType="num">
                                      <p:cBhvr>
                                        <p:cTn dur="1000" fill="hold" id="18"/>
                                        <p:tgtEl>
                                          <p:spTgt spid="7"/>
                                        </p:tgtEl>
                                        <p:attrNameLst>
                                          <p:attrName>ppt_x</p:attrName>
                                        </p:attrNameLst>
                                      </p:cBhvr>
                                      <p:tavLst>
                                        <p:tav tm="0">
                                          <p:val>
                                            <p:strVal val="#ppt_x"/>
                                          </p:val>
                                        </p:tav>
                                        <p:tav tm="100000">
                                          <p:val>
                                            <p:strVal val="#ppt_x"/>
                                          </p:val>
                                        </p:tav>
                                      </p:tavLst>
                                    </p:anim>
                                    <p:anim calcmode="lin" valueType="num">
                                      <p:cBhvr>
                                        <p:cTn dur="1000" fill="hold" id="19"/>
                                        <p:tgtEl>
                                          <p:spTgt spid="7"/>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8"/>
                                        </p:tgtEl>
                                        <p:attrNameLst>
                                          <p:attrName>style.visibility</p:attrName>
                                        </p:attrNameLst>
                                      </p:cBhvr>
                                      <p:to>
                                        <p:strVal val="visible"/>
                                      </p:to>
                                    </p:set>
                                    <p:animEffect filter="fade" transition="in">
                                      <p:cBhvr>
                                        <p:cTn dur="1000" id="22"/>
                                        <p:tgtEl>
                                          <p:spTgt spid="8"/>
                                        </p:tgtEl>
                                      </p:cBhvr>
                                    </p:animEffect>
                                    <p:anim calcmode="lin" valueType="num">
                                      <p:cBhvr>
                                        <p:cTn dur="1000" fill="hold" id="23"/>
                                        <p:tgtEl>
                                          <p:spTgt spid="8"/>
                                        </p:tgtEl>
                                        <p:attrNameLst>
                                          <p:attrName>ppt_x</p:attrName>
                                        </p:attrNameLst>
                                      </p:cBhvr>
                                      <p:tavLst>
                                        <p:tav tm="0">
                                          <p:val>
                                            <p:strVal val="#ppt_x"/>
                                          </p:val>
                                        </p:tav>
                                        <p:tav tm="100000">
                                          <p:val>
                                            <p:strVal val="#ppt_x"/>
                                          </p:val>
                                        </p:tav>
                                      </p:tavLst>
                                    </p:anim>
                                    <p:anim calcmode="lin" valueType="num">
                                      <p:cBhvr>
                                        <p:cTn dur="1000" fill="hold" id="24"/>
                                        <p:tgtEl>
                                          <p:spTgt spid="8"/>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13"/>
                                        </p:tgtEl>
                                        <p:attrNameLst>
                                          <p:attrName>style.visibility</p:attrName>
                                        </p:attrNameLst>
                                      </p:cBhvr>
                                      <p:to>
                                        <p:strVal val="visible"/>
                                      </p:to>
                                    </p:set>
                                    <p:animEffect filter="fade" transition="in">
                                      <p:cBhvr>
                                        <p:cTn dur="1000" id="27"/>
                                        <p:tgtEl>
                                          <p:spTgt spid="13"/>
                                        </p:tgtEl>
                                      </p:cBhvr>
                                    </p:animEffect>
                                    <p:anim calcmode="lin" valueType="num">
                                      <p:cBhvr>
                                        <p:cTn dur="1000" fill="hold" id="28"/>
                                        <p:tgtEl>
                                          <p:spTgt spid="13"/>
                                        </p:tgtEl>
                                        <p:attrNameLst>
                                          <p:attrName>ppt_x</p:attrName>
                                        </p:attrNameLst>
                                      </p:cBhvr>
                                      <p:tavLst>
                                        <p:tav tm="0">
                                          <p:val>
                                            <p:strVal val="#ppt_x"/>
                                          </p:val>
                                        </p:tav>
                                        <p:tav tm="100000">
                                          <p:val>
                                            <p:strVal val="#ppt_x"/>
                                          </p:val>
                                        </p:tav>
                                      </p:tavLst>
                                    </p:anim>
                                    <p:anim calcmode="lin" valueType="num">
                                      <p:cBhvr>
                                        <p:cTn dur="1000" fill="hold" id="29"/>
                                        <p:tgtEl>
                                          <p:spTgt spid="13"/>
                                        </p:tgtEl>
                                        <p:attrNameLst>
                                          <p:attrName>ppt_y</p:attrName>
                                        </p:attrNameLst>
                                      </p:cBhvr>
                                      <p:tavLst>
                                        <p:tav tm="0">
                                          <p:val>
                                            <p:strVal val="#ppt_y+.1"/>
                                          </p:val>
                                        </p:tav>
                                        <p:tav tm="100000">
                                          <p:val>
                                            <p:strVal val="#ppt_y"/>
                                          </p:val>
                                        </p:tav>
                                      </p:tavLst>
                                    </p:anim>
                                  </p:childTnLst>
                                </p:cTn>
                              </p:par>
                              <p:par>
                                <p:cTn fill="hold" id="30" nodeType="withEffect" presetClass="entr" presetID="42" presetSubtype="0">
                                  <p:stCondLst>
                                    <p:cond delay="0"/>
                                  </p:stCondLst>
                                  <p:childTnLst>
                                    <p:set>
                                      <p:cBhvr>
                                        <p:cTn dur="1" fill="hold" id="31">
                                          <p:stCondLst>
                                            <p:cond delay="0"/>
                                          </p:stCondLst>
                                        </p:cTn>
                                        <p:tgtEl>
                                          <p:spTgt spid="2"/>
                                        </p:tgtEl>
                                        <p:attrNameLst>
                                          <p:attrName>style.visibility</p:attrName>
                                        </p:attrNameLst>
                                      </p:cBhvr>
                                      <p:to>
                                        <p:strVal val="visible"/>
                                      </p:to>
                                    </p:set>
                                    <p:animEffect filter="fade" transition="in">
                                      <p:cBhvr>
                                        <p:cTn dur="1000" id="32"/>
                                        <p:tgtEl>
                                          <p:spTgt spid="2"/>
                                        </p:tgtEl>
                                      </p:cBhvr>
                                    </p:animEffect>
                                    <p:anim calcmode="lin" valueType="num">
                                      <p:cBhvr>
                                        <p:cTn dur="1000" fill="hold" id="33"/>
                                        <p:tgtEl>
                                          <p:spTgt spid="2"/>
                                        </p:tgtEl>
                                        <p:attrNameLst>
                                          <p:attrName>ppt_x</p:attrName>
                                        </p:attrNameLst>
                                      </p:cBhvr>
                                      <p:tavLst>
                                        <p:tav tm="0">
                                          <p:val>
                                            <p:strVal val="#ppt_x"/>
                                          </p:val>
                                        </p:tav>
                                        <p:tav tm="100000">
                                          <p:val>
                                            <p:strVal val="#ppt_x"/>
                                          </p:val>
                                        </p:tav>
                                      </p:tavLst>
                                    </p:anim>
                                    <p:anim calcmode="lin" valueType="num">
                                      <p:cBhvr>
                                        <p:cTn dur="1000" fill="hold" id="34"/>
                                        <p:tgtEl>
                                          <p:spTgt spid="2"/>
                                        </p:tgtEl>
                                        <p:attrNameLst>
                                          <p:attrName>ppt_y</p:attrName>
                                        </p:attrNameLst>
                                      </p:cBhvr>
                                      <p:tavLst>
                                        <p:tav tm="0">
                                          <p:val>
                                            <p:strVal val="#ppt_y+.1"/>
                                          </p:val>
                                        </p:tav>
                                        <p:tav tm="100000">
                                          <p:val>
                                            <p:strVal val="#ppt_y"/>
                                          </p:val>
                                        </p:tav>
                                      </p:tavLst>
                                    </p:anim>
                                  </p:childTnLst>
                                </p:cTn>
                              </p:par>
                              <p:par>
                                <p:cTn fill="hold" id="35" nodeType="withEffect" presetClass="entr" presetID="42" presetSubtype="0">
                                  <p:stCondLst>
                                    <p:cond delay="0"/>
                                  </p:stCondLst>
                                  <p:childTnLst>
                                    <p:set>
                                      <p:cBhvr>
                                        <p:cTn dur="1" fill="hold" id="36">
                                          <p:stCondLst>
                                            <p:cond delay="0"/>
                                          </p:stCondLst>
                                        </p:cTn>
                                        <p:tgtEl>
                                          <p:spTgt spid="3"/>
                                        </p:tgtEl>
                                        <p:attrNameLst>
                                          <p:attrName>style.visibility</p:attrName>
                                        </p:attrNameLst>
                                      </p:cBhvr>
                                      <p:to>
                                        <p:strVal val="visible"/>
                                      </p:to>
                                    </p:set>
                                    <p:animEffect filter="fade" transition="in">
                                      <p:cBhvr>
                                        <p:cTn dur="1000" id="37"/>
                                        <p:tgtEl>
                                          <p:spTgt spid="3"/>
                                        </p:tgtEl>
                                      </p:cBhvr>
                                    </p:animEffect>
                                    <p:anim calcmode="lin" valueType="num">
                                      <p:cBhvr>
                                        <p:cTn dur="1000" fill="hold" id="38"/>
                                        <p:tgtEl>
                                          <p:spTgt spid="3"/>
                                        </p:tgtEl>
                                        <p:attrNameLst>
                                          <p:attrName>ppt_x</p:attrName>
                                        </p:attrNameLst>
                                      </p:cBhvr>
                                      <p:tavLst>
                                        <p:tav tm="0">
                                          <p:val>
                                            <p:strVal val="#ppt_x"/>
                                          </p:val>
                                        </p:tav>
                                        <p:tav tm="100000">
                                          <p:val>
                                            <p:strVal val="#ppt_x"/>
                                          </p:val>
                                        </p:tav>
                                      </p:tavLst>
                                    </p:anim>
                                    <p:anim calcmode="lin" valueType="num">
                                      <p:cBhvr>
                                        <p:cTn dur="1000" fill="hold" id="39"/>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7"/>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1" name="直接连接符 10"/>
          <p:cNvCxnSpPr/>
          <p:nvPr/>
        </p:nvCxnSpPr>
        <p:spPr>
          <a:xfrm flipH="1">
            <a:off x="-50800" y="-2857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a:off x="167640" y="-44577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4" name="直接连接符 3"/>
          <p:cNvCxnSpPr/>
          <p:nvPr/>
        </p:nvCxnSpPr>
        <p:spPr>
          <a:xfrm flipH="1">
            <a:off x="10599420" y="5515610"/>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H="1">
            <a:off x="10817860" y="5098415"/>
            <a:ext cx="1694815" cy="1607820"/>
          </a:xfrm>
          <a:prstGeom prst="line">
            <a:avLst/>
          </a:prstGeom>
          <a:ln>
            <a:solidFill>
              <a:srgbClr val="90A08D"/>
            </a:solidFill>
            <a:prstDash val="solid"/>
          </a:ln>
        </p:spPr>
        <p:style>
          <a:lnRef idx="1">
            <a:schemeClr val="accent1"/>
          </a:lnRef>
          <a:fillRef idx="0">
            <a:schemeClr val="accent1"/>
          </a:fillRef>
          <a:effectRef idx="0">
            <a:schemeClr val="accent1"/>
          </a:effectRef>
          <a:fontRef idx="minor">
            <a:schemeClr val="tx1"/>
          </a:fontRef>
        </p:style>
      </p:cxnSp>
      <p:sp>
        <p:nvSpPr>
          <p:cNvPr id="17" name="TextBox 32"/>
          <p:cNvSpPr txBox="1">
            <a:spLocks noChangeArrowheads="1"/>
          </p:cNvSpPr>
          <p:nvPr/>
        </p:nvSpPr>
        <p:spPr bwMode="auto">
          <a:xfrm>
            <a:off x="4057015" y="578485"/>
            <a:ext cx="4522470" cy="57912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charset="0" panose="020f0502020204030204" pitchFamily="34" typeface="Calibri"/>
                <a:ea charset="-122" panose="02010600030101010101" pitchFamily="2" typeface="宋体"/>
              </a:defRPr>
            </a:lvl1pPr>
            <a:lvl2pPr eaLnBrk="0" hangingPunct="0" indent="-285750" marL="742950">
              <a:defRPr>
                <a:solidFill>
                  <a:schemeClr val="tx1"/>
                </a:solidFill>
                <a:latin charset="0" panose="020f0502020204030204" pitchFamily="34" typeface="Calibri"/>
                <a:ea charset="-122" panose="02010600030101010101" pitchFamily="2" typeface="宋体"/>
              </a:defRPr>
            </a:lvl2pPr>
            <a:lvl3pPr eaLnBrk="0" hangingPunct="0" indent="-228600" marL="1143000">
              <a:defRPr>
                <a:solidFill>
                  <a:schemeClr val="tx1"/>
                </a:solidFill>
                <a:latin charset="0" panose="020f0502020204030204" pitchFamily="34" typeface="Calibri"/>
                <a:ea charset="-122" panose="02010600030101010101" pitchFamily="2" typeface="宋体"/>
              </a:defRPr>
            </a:lvl3pPr>
            <a:lvl4pPr eaLnBrk="0" hangingPunct="0" indent="-228600" marL="1600200">
              <a:defRPr>
                <a:solidFill>
                  <a:schemeClr val="tx1"/>
                </a:solidFill>
                <a:latin charset="0" panose="020f0502020204030204" pitchFamily="34" typeface="Calibri"/>
                <a:ea charset="-122" panose="02010600030101010101" pitchFamily="2" typeface="宋体"/>
              </a:defRPr>
            </a:lvl4pPr>
            <a:lvl5pPr eaLnBrk="0" hangingPunct="0" indent="-228600" marL="2057400">
              <a:defRPr>
                <a:solidFill>
                  <a:schemeClr val="tx1"/>
                </a:solidFill>
                <a:latin charset="0" panose="020f0502020204030204" pitchFamily="34" typeface="Calibri"/>
                <a:ea charset="-122" panose="02010600030101010101" pitchFamily="2" typeface="宋体"/>
              </a:defRPr>
            </a:lvl5pPr>
            <a:lvl6pPr eaLnBrk="0" fontAlgn="base" hangingPunct="0" indent="-228600" marL="25146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6pPr>
            <a:lvl7pPr eaLnBrk="0" fontAlgn="base" hangingPunct="0" indent="-228600" marL="29718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7pPr>
            <a:lvl8pPr eaLnBrk="0" fontAlgn="base" hangingPunct="0" indent="-228600" marL="34290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8pPr>
            <a:lvl9pPr eaLnBrk="0" fontAlgn="base" hangingPunct="0" indent="-228600" marL="3886200">
              <a:spcBef>
                <a:spcPct val="0"/>
              </a:spcBef>
              <a:spcAft>
                <a:spcPct val="0"/>
              </a:spcAft>
              <a:buFont charset="0" panose="020b0604020202020204" pitchFamily="34" typeface="Arial"/>
              <a:defRPr>
                <a:solidFill>
                  <a:schemeClr val="tx1"/>
                </a:solidFill>
                <a:latin charset="0" panose="020f0502020204030204" pitchFamily="34" typeface="Calibri"/>
                <a:ea charset="-122" panose="02010600030101010101" pitchFamily="2" typeface="宋体"/>
              </a:defRPr>
            </a:lvl9pPr>
          </a:lstStyle>
          <a:p>
            <a:pPr algn="dist"/>
            <a:r>
              <a:rPr altLang="en-US" b="1" lang="zh-CN" sz="3200">
                <a:solidFill>
                  <a:schemeClr val="tx1">
                    <a:lumMod val="75000"/>
                    <a:lumOff val="25000"/>
                  </a:schemeClr>
                </a:solidFill>
                <a:latin charset="-122" panose="02010609060101010101" typeface="仿宋"/>
                <a:ea charset="-122" panose="02010609060101010101" typeface="仿宋"/>
                <a:sym typeface="+mn-ea"/>
              </a:rPr>
              <a:t>单击此处添加标题</a:t>
            </a:r>
          </a:p>
        </p:txBody>
      </p:sp>
      <p:grpSp>
        <p:nvGrpSpPr>
          <p:cNvPr id="6" name="组合 5"/>
          <p:cNvGrpSpPr/>
          <p:nvPr/>
        </p:nvGrpSpPr>
        <p:grpSpPr>
          <a:xfrm rot="2820000">
            <a:off x="3342005" y="454025"/>
            <a:ext cx="738505" cy="701040"/>
            <a:chOff x="2646" y="3580"/>
            <a:chExt cx="4140" cy="3927"/>
          </a:xfrm>
        </p:grpSpPr>
        <p:sp>
          <p:nvSpPr>
            <p:cNvPr id="9" name="椭圆 8"/>
            <p:cNvSpPr/>
            <p:nvPr/>
          </p:nvSpPr>
          <p:spPr>
            <a:xfrm>
              <a:off x="2646" y="3580"/>
              <a:ext cx="3446" cy="3594"/>
            </a:xfrm>
            <a:prstGeom prst="ellipse">
              <a:avLst/>
            </a:prstGeom>
            <a:solidFill>
              <a:srgbClr val="C0C9BE">
                <a:alpha val="7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7" name="椭圆 6"/>
            <p:cNvSpPr/>
            <p:nvPr/>
          </p:nvSpPr>
          <p:spPr>
            <a:xfrm>
              <a:off x="3340" y="3913"/>
              <a:ext cx="3446" cy="3594"/>
            </a:xfrm>
            <a:prstGeom prst="ellipse">
              <a:avLst/>
            </a:prstGeom>
            <a:noFill/>
            <a:ln>
              <a:solidFill>
                <a:srgbClr val="90A08D"/>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
        <p:nvSpPr>
          <p:cNvPr id="2" name="Shape 1454"/>
          <p:cNvSpPr/>
          <p:nvPr/>
        </p:nvSpPr>
        <p:spPr>
          <a:xfrm>
            <a:off x="3305420" y="2932829"/>
            <a:ext cx="566553" cy="567770"/>
          </a:xfrm>
          <a:custGeom>
            <a:cxnLst>
              <a:cxn ang="0">
                <a:pos x="wd2" y="hd2"/>
              </a:cxn>
              <a:cxn ang="5400000">
                <a:pos x="wd2" y="hd2"/>
              </a:cxn>
              <a:cxn ang="10800000">
                <a:pos x="wd2" y="hd2"/>
              </a:cxn>
              <a:cxn ang="16200000">
                <a:pos x="wd2" y="hd2"/>
              </a:cxn>
            </a:cxnLst>
            <a:rect b="b" l="0" r="r" t="0"/>
            <a:pathLst>
              <a:path extrusionOk="0" h="21600" w="2160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bg2">
              <a:lumMod val="75000"/>
            </a:schemeClr>
          </a:solidFill>
          <a:ln w="12700">
            <a:miter lim="400000"/>
          </a:ln>
        </p:spPr>
        <p:txBody>
          <a:bodyPr anchor="ctr" bIns="38100" lIns="38100" rIns="38100" tIns="38100"/>
          <a:lstStyle/>
          <a:p>
            <a:pPr lvl="0"/>
            <a:endParaRPr>
              <a:latin charset="-122" panose="02010609060101010101" pitchFamily="49" typeface="仿宋"/>
              <a:ea charset="-122" panose="02010609060101010101" pitchFamily="49" typeface="仿宋"/>
            </a:endParaRPr>
          </a:p>
        </p:txBody>
      </p:sp>
      <p:sp>
        <p:nvSpPr>
          <p:cNvPr id="3" name="Shape 1458"/>
          <p:cNvSpPr/>
          <p:nvPr/>
        </p:nvSpPr>
        <p:spPr>
          <a:xfrm>
            <a:off x="5840011" y="2932829"/>
            <a:ext cx="566553" cy="567770"/>
          </a:xfrm>
          <a:custGeom>
            <a:cxnLst>
              <a:cxn ang="0">
                <a:pos x="wd2" y="hd2"/>
              </a:cxn>
              <a:cxn ang="5400000">
                <a:pos x="wd2" y="hd2"/>
              </a:cxn>
              <a:cxn ang="10800000">
                <a:pos x="wd2" y="hd2"/>
              </a:cxn>
              <a:cxn ang="16200000">
                <a:pos x="wd2" y="hd2"/>
              </a:cxn>
            </a:cxnLst>
            <a:rect b="b" l="0" r="r" t="0"/>
            <a:pathLst>
              <a:path extrusionOk="0" h="21600" w="2160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bg2">
              <a:lumMod val="75000"/>
            </a:schemeClr>
          </a:solidFill>
          <a:ln w="12700">
            <a:miter lim="400000"/>
          </a:ln>
        </p:spPr>
        <p:txBody>
          <a:bodyPr anchor="ctr" bIns="38100" lIns="38100" rIns="38100" tIns="38100"/>
          <a:lstStyle/>
          <a:p>
            <a:pPr lvl="0"/>
            <a:endParaRPr>
              <a:latin charset="-122" panose="02010609060101010101" pitchFamily="49" typeface="仿宋"/>
              <a:ea charset="-122" panose="02010609060101010101" pitchFamily="49" typeface="仿宋"/>
            </a:endParaRPr>
          </a:p>
        </p:txBody>
      </p:sp>
      <p:sp>
        <p:nvSpPr>
          <p:cNvPr id="16" name="Shape 1458"/>
          <p:cNvSpPr/>
          <p:nvPr/>
        </p:nvSpPr>
        <p:spPr>
          <a:xfrm>
            <a:off x="8441281" y="2932829"/>
            <a:ext cx="566553" cy="567770"/>
          </a:xfrm>
          <a:custGeom>
            <a:cxnLst>
              <a:cxn ang="0">
                <a:pos x="wd2" y="hd2"/>
              </a:cxn>
              <a:cxn ang="5400000">
                <a:pos x="wd2" y="hd2"/>
              </a:cxn>
              <a:cxn ang="10800000">
                <a:pos x="wd2" y="hd2"/>
              </a:cxn>
              <a:cxn ang="16200000">
                <a:pos x="wd2" y="hd2"/>
              </a:cxn>
            </a:cxnLst>
            <a:rect b="b" l="0" r="r" t="0"/>
            <a:pathLst>
              <a:path extrusionOk="0" h="21600" w="21600">
                <a:moveTo>
                  <a:pt x="0" y="7344"/>
                </a:moveTo>
                <a:lnTo>
                  <a:pt x="7343" y="7344"/>
                </a:lnTo>
                <a:lnTo>
                  <a:pt x="7343" y="0"/>
                </a:lnTo>
                <a:lnTo>
                  <a:pt x="14255" y="0"/>
                </a:lnTo>
                <a:lnTo>
                  <a:pt x="14255" y="7344"/>
                </a:lnTo>
                <a:lnTo>
                  <a:pt x="21600" y="7344"/>
                </a:lnTo>
                <a:lnTo>
                  <a:pt x="21600" y="14256"/>
                </a:lnTo>
                <a:lnTo>
                  <a:pt x="14255" y="14256"/>
                </a:lnTo>
                <a:lnTo>
                  <a:pt x="14255" y="21600"/>
                </a:lnTo>
                <a:lnTo>
                  <a:pt x="7343" y="21600"/>
                </a:lnTo>
                <a:lnTo>
                  <a:pt x="7343" y="14256"/>
                </a:lnTo>
                <a:lnTo>
                  <a:pt x="0" y="14256"/>
                </a:lnTo>
                <a:cubicBezTo>
                  <a:pt x="0" y="14256"/>
                  <a:pt x="0" y="7344"/>
                  <a:pt x="0" y="7344"/>
                </a:cubicBezTo>
                <a:close/>
              </a:path>
            </a:pathLst>
          </a:custGeom>
          <a:solidFill>
            <a:schemeClr val="bg2">
              <a:lumMod val="75000"/>
            </a:schemeClr>
          </a:solidFill>
          <a:ln w="12700">
            <a:miter lim="400000"/>
          </a:ln>
        </p:spPr>
        <p:txBody>
          <a:bodyPr anchor="ctr" bIns="38100" lIns="38100" rIns="38100" tIns="38100"/>
          <a:lstStyle/>
          <a:p>
            <a:pPr lvl="0"/>
            <a:endParaRPr>
              <a:latin charset="-122" panose="02010609060101010101" pitchFamily="49" typeface="仿宋"/>
              <a:ea charset="-122" panose="02010609060101010101" pitchFamily="49" typeface="仿宋"/>
            </a:endParaRPr>
          </a:p>
        </p:txBody>
      </p:sp>
      <p:grpSp>
        <p:nvGrpSpPr>
          <p:cNvPr id="8" name="Group 18"/>
          <p:cNvGrpSpPr/>
          <p:nvPr/>
        </p:nvGrpSpPr>
        <p:grpSpPr>
          <a:xfrm>
            <a:off x="6781821" y="2565593"/>
            <a:ext cx="1329125" cy="1332010"/>
            <a:chOff x="6757397" y="1911836"/>
            <a:chExt cx="1329125" cy="1332010"/>
          </a:xfrm>
        </p:grpSpPr>
        <p:sp>
          <p:nvSpPr>
            <p:cNvPr id="18" name="Shape 1459"/>
            <p:cNvSpPr/>
            <p:nvPr/>
          </p:nvSpPr>
          <p:spPr>
            <a:xfrm>
              <a:off x="6757397" y="1911836"/>
              <a:ext cx="1329125" cy="1332010"/>
            </a:xfrm>
            <a:custGeom>
              <a:cxnLst>
                <a:cxn ang="0">
                  <a:pos x="wd2" y="hd2"/>
                </a:cxn>
                <a:cxn ang="5400000">
                  <a:pos x="wd2" y="hd2"/>
                </a:cxn>
                <a:cxn ang="10800000">
                  <a:pos x="wd2" y="hd2"/>
                </a:cxn>
                <a:cxn ang="16200000">
                  <a:pos x="wd2" y="hd2"/>
                </a:cxn>
              </a:cxnLst>
              <a:rect b="b" l="0" r="r" t="0"/>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90A08D"/>
            </a:solidFill>
            <a:ln w="12700">
              <a:miter lim="400000"/>
            </a:ln>
          </p:spPr>
          <p:txBody>
            <a:bodyPr anchor="ctr" bIns="38100" lIns="38100" rIns="38100" tIns="38100"/>
            <a:lstStyle/>
            <a:p>
              <a:pPr lvl="0"/>
              <a:endParaRPr>
                <a:latin charset="-122" panose="02010609060101010101" pitchFamily="49" typeface="仿宋"/>
                <a:ea charset="-122" panose="02010609060101010101" pitchFamily="49" typeface="仿宋"/>
              </a:endParaRPr>
            </a:p>
          </p:txBody>
        </p:sp>
        <p:sp>
          <p:nvSpPr>
            <p:cNvPr id="19" name="Freeform 37"/>
            <p:cNvSpPr>
              <a:spLocks noEditPoints="1"/>
            </p:cNvSpPr>
            <p:nvPr/>
          </p:nvSpPr>
          <p:spPr bwMode="auto">
            <a:xfrm>
              <a:off x="7148741" y="2291772"/>
              <a:ext cx="576080" cy="572087"/>
            </a:xfrm>
            <a:custGeom>
              <a:gdLst>
                <a:gd fmla="*/ 0 w 120" name="T0"/>
                <a:gd fmla="*/ 60 h 120" name="T1"/>
                <a:gd fmla="*/ 120 w 120" name="T2"/>
                <a:gd fmla="*/ 60 h 120" name="T3"/>
                <a:gd fmla="*/ 83 w 120" name="T4"/>
                <a:gd fmla="*/ 24 h 120" name="T5"/>
                <a:gd fmla="*/ 86 w 120" name="T6"/>
                <a:gd fmla="*/ 14 h 120" name="T7"/>
                <a:gd fmla="*/ 86 w 120" name="T8"/>
                <a:gd fmla="*/ 28 h 120" name="T9"/>
                <a:gd fmla="*/ 47 w 120" name="T10"/>
                <a:gd fmla="*/ 77 h 120" name="T11"/>
                <a:gd fmla="*/ 41 w 120" name="T12"/>
                <a:gd fmla="*/ 88 h 120" name="T13"/>
                <a:gd fmla="*/ 38 w 120" name="T14"/>
                <a:gd fmla="*/ 95 h 120" name="T15"/>
                <a:gd fmla="*/ 37 w 120" name="T16"/>
                <a:gd fmla="*/ 110 h 120" name="T17"/>
                <a:gd fmla="*/ 31 w 120" name="T18"/>
                <a:gd fmla="*/ 99 h 120" name="T19"/>
                <a:gd fmla="*/ 26 w 120" name="T20"/>
                <a:gd fmla="*/ 89 h 120" name="T21"/>
                <a:gd fmla="*/ 17 w 120" name="T22"/>
                <a:gd fmla="*/ 82 h 120" name="T23"/>
                <a:gd fmla="*/ 16 w 120" name="T24"/>
                <a:gd fmla="*/ 68 h 120" name="T25"/>
                <a:gd fmla="*/ 15 w 120" name="T26"/>
                <a:gd fmla="*/ 60 h 120" name="T27"/>
                <a:gd fmla="*/ 10 w 120" name="T28"/>
                <a:gd fmla="*/ 54 h 120" name="T29"/>
                <a:gd fmla="*/ 10 w 120" name="T30"/>
                <a:gd fmla="*/ 45 h 120" name="T31"/>
                <a:gd fmla="*/ 38 w 120" name="T32"/>
                <a:gd fmla="*/ 20 h 120" name="T33"/>
                <a:gd fmla="*/ 31 w 120" name="T34"/>
                <a:gd fmla="*/ 20 h 120" name="T35"/>
                <a:gd fmla="*/ 28 w 120" name="T36"/>
                <a:gd fmla="*/ 26 h 120" name="T37"/>
                <a:gd fmla="*/ 32 w 120" name="T38"/>
                <a:gd fmla="*/ 28 h 120" name="T39"/>
                <a:gd fmla="*/ 31 w 120" name="T40"/>
                <a:gd fmla="*/ 24 h 120" name="T41"/>
                <a:gd fmla="*/ 47 w 120" name="T42"/>
                <a:gd fmla="*/ 30 h 120" name="T43"/>
                <a:gd fmla="*/ 41 w 120" name="T44"/>
                <a:gd fmla="*/ 34 h 120" name="T45"/>
                <a:gd fmla="*/ 37 w 120" name="T46"/>
                <a:gd fmla="*/ 36 h 120" name="T47"/>
                <a:gd fmla="*/ 38 w 120" name="T48"/>
                <a:gd fmla="*/ 43 h 120" name="T49"/>
                <a:gd fmla="*/ 33 w 120" name="T50"/>
                <a:gd fmla="*/ 49 h 120" name="T51"/>
                <a:gd fmla="*/ 29 w 120" name="T52"/>
                <a:gd fmla="*/ 51 h 120" name="T53"/>
                <a:gd fmla="*/ 21 w 120" name="T54"/>
                <a:gd fmla="*/ 49 h 120" name="T55"/>
                <a:gd fmla="*/ 15 w 120" name="T56"/>
                <a:gd fmla="*/ 54 h 120" name="T57"/>
                <a:gd fmla="*/ 16 w 120" name="T58"/>
                <a:gd fmla="*/ 58 h 120" name="T59"/>
                <a:gd fmla="*/ 27 w 120" name="T60"/>
                <a:gd fmla="*/ 62 h 120" name="T61"/>
                <a:gd fmla="*/ 41 w 120" name="T62"/>
                <a:gd fmla="*/ 66 h 120" name="T63"/>
                <a:gd fmla="*/ 47 w 120" name="T64"/>
                <a:gd fmla="*/ 77 h 120" name="T65"/>
                <a:gd fmla="*/ 55 w 120" name="T66"/>
                <a:gd fmla="*/ 21 h 120" name="T67"/>
                <a:gd fmla="*/ 44 w 120" name="T68"/>
                <a:gd fmla="*/ 15 h 120" name="T69"/>
                <a:gd fmla="*/ 63 w 120" name="T70"/>
                <a:gd fmla="*/ 10 h 120" name="T71"/>
                <a:gd fmla="*/ 107 w 120" name="T72"/>
                <a:gd fmla="*/ 62 h 120" name="T73"/>
                <a:gd fmla="*/ 92 w 120" name="T74"/>
                <a:gd fmla="*/ 102 h 120" name="T75"/>
                <a:gd fmla="*/ 91 w 120" name="T76"/>
                <a:gd fmla="*/ 92 h 120" name="T77"/>
                <a:gd fmla="*/ 84 w 120" name="T78"/>
                <a:gd fmla="*/ 81 h 120" name="T79"/>
                <a:gd fmla="*/ 66 w 120" name="T80"/>
                <a:gd fmla="*/ 67 h 120" name="T81"/>
                <a:gd fmla="*/ 97 w 120" name="T82"/>
                <a:gd fmla="*/ 56 h 120" name="T83"/>
                <a:gd fmla="*/ 105 w 120" name="T84"/>
                <a:gd fmla="*/ 49 h 120" name="T85"/>
                <a:gd fmla="*/ 93 w 120" name="T86"/>
                <a:gd fmla="*/ 39 h 120" name="T87"/>
                <a:gd fmla="*/ 91 w 120" name="T88"/>
                <a:gd fmla="*/ 52 h 120" name="T89"/>
                <a:gd fmla="*/ 79 w 120" name="T90"/>
                <a:gd fmla="*/ 49 h 120" name="T91"/>
                <a:gd fmla="*/ 73 w 120" name="T92"/>
                <a:gd fmla="*/ 44 h 120" name="T93"/>
                <a:gd fmla="*/ 76 w 120" name="T94"/>
                <a:gd fmla="*/ 35 h 120" name="T95"/>
                <a:gd fmla="*/ 90 w 120" name="T96"/>
                <a:gd fmla="*/ 36 h 120" name="T97"/>
                <a:gd fmla="*/ 100 w 120" name="T98"/>
                <a:gd fmla="*/ 36 h 120" name="T99"/>
                <a:gd fmla="*/ 105 w 120" name="T100"/>
                <a:gd fmla="*/ 32 h 120" name="T101"/>
                <a:gd fmla="*/ 110 w 120" name="T102"/>
                <a:gd fmla="*/ 57 h 120" name="T103"/>
                <a:gd fmla="*/ 107 w 120" name="T104"/>
                <a:gd fmla="*/ 62 h 120" name="T10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b="b" l="0" r="r" t="0"/>
              <a:pathLst>
                <a:path h="120" w="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solidFill>
            <a:ln>
              <a:noFill/>
            </a:ln>
          </p:spPr>
          <p:txBody>
            <a:bodyPr anchor="t" anchorCtr="0" bIns="60960" compatLnSpc="1" lIns="121920" numCol="1" rIns="121920" tIns="60960" vert="horz" wrap="square"/>
            <a:lstStyle/>
            <a:p>
              <a:endParaRPr lang="en-US" sz="2400">
                <a:latin charset="-122" panose="02010609060101010101" pitchFamily="49" typeface="仿宋"/>
                <a:ea charset="-122" panose="02010609060101010101" pitchFamily="49" typeface="仿宋"/>
              </a:endParaRPr>
            </a:p>
          </p:txBody>
        </p:sp>
      </p:grpSp>
      <p:grpSp>
        <p:nvGrpSpPr>
          <p:cNvPr id="20" name="Group 15"/>
          <p:cNvGrpSpPr/>
          <p:nvPr/>
        </p:nvGrpSpPr>
        <p:grpSpPr>
          <a:xfrm>
            <a:off x="1636191" y="2565593"/>
            <a:ext cx="1329157" cy="1332010"/>
            <a:chOff x="1611767" y="1911836"/>
            <a:chExt cx="1329157" cy="1332010"/>
          </a:xfrm>
        </p:grpSpPr>
        <p:sp>
          <p:nvSpPr>
            <p:cNvPr id="21" name="Shape 1453"/>
            <p:cNvSpPr/>
            <p:nvPr/>
          </p:nvSpPr>
          <p:spPr>
            <a:xfrm>
              <a:off x="1611767" y="1911836"/>
              <a:ext cx="1329157" cy="1332010"/>
            </a:xfrm>
            <a:custGeom>
              <a:cxnLst>
                <a:cxn ang="0">
                  <a:pos x="wd2" y="hd2"/>
                </a:cxn>
                <a:cxn ang="5400000">
                  <a:pos x="wd2" y="hd2"/>
                </a:cxn>
                <a:cxn ang="10800000">
                  <a:pos x="wd2" y="hd2"/>
                </a:cxn>
                <a:cxn ang="16200000">
                  <a:pos x="wd2" y="hd2"/>
                </a:cxn>
              </a:cxnLst>
              <a:rect b="b" l="0" r="r" t="0"/>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90A08D"/>
            </a:solidFill>
            <a:ln w="12700">
              <a:miter lim="400000"/>
            </a:ln>
          </p:spPr>
          <p:txBody>
            <a:bodyPr anchor="ctr" bIns="38100" lIns="38100" rIns="38100" tIns="38100"/>
            <a:lstStyle/>
            <a:p>
              <a:pPr lvl="0"/>
              <a:endParaRPr>
                <a:latin charset="-122" panose="02010609060101010101" pitchFamily="49" typeface="仿宋"/>
                <a:ea charset="-122" panose="02010609060101010101" pitchFamily="49" typeface="仿宋"/>
              </a:endParaRPr>
            </a:p>
          </p:txBody>
        </p:sp>
        <p:grpSp>
          <p:nvGrpSpPr>
            <p:cNvPr id="22" name="Group 34"/>
            <p:cNvGrpSpPr/>
            <p:nvPr/>
          </p:nvGrpSpPr>
          <p:grpSpPr>
            <a:xfrm>
              <a:off x="1999275" y="2288454"/>
              <a:ext cx="549006" cy="549006"/>
              <a:chOff x="2522538" y="2108200"/>
              <a:chExt cx="376238" cy="376238"/>
            </a:xfrm>
            <a:solidFill>
              <a:schemeClr val="bg1"/>
            </a:solidFill>
          </p:grpSpPr>
          <p:sp>
            <p:nvSpPr>
              <p:cNvPr id="23" name="Freeform 54"/>
              <p:cNvSpPr/>
              <p:nvPr/>
            </p:nvSpPr>
            <p:spPr bwMode="auto">
              <a:xfrm>
                <a:off x="2522538" y="2319338"/>
                <a:ext cx="163513" cy="71438"/>
              </a:xfrm>
              <a:custGeom>
                <a:gdLst>
                  <a:gd fmla="*/ 3 w 28" name="T0"/>
                  <a:gd fmla="*/ 10 h 12" name="T1"/>
                  <a:gd fmla="*/ 10 w 28" name="T2"/>
                  <a:gd fmla="*/ 12 h 12" name="T3"/>
                  <a:gd fmla="*/ 28 w 28" name="T4"/>
                  <a:gd fmla="*/ 8 h 12" name="T5"/>
                  <a:gd fmla="*/ 5 w 28" name="T6"/>
                  <a:gd fmla="*/ 1 h 12" name="T7"/>
                  <a:gd fmla="*/ 2 w 28" name="T8"/>
                  <a:gd fmla="*/ 1 h 12" name="T9"/>
                  <a:gd fmla="*/ 0 w 28" name="T10"/>
                  <a:gd fmla="*/ 5 h 12" name="T11"/>
                  <a:gd fmla="*/ 0 w 28" name="T12"/>
                  <a:gd fmla="*/ 6 h 12" name="T13"/>
                  <a:gd fmla="*/ 3 w 28" name="T14"/>
                  <a:gd fmla="*/ 10 h 12"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 w="28">
                    <a:moveTo>
                      <a:pt x="3" y="10"/>
                    </a:moveTo>
                    <a:cubicBezTo>
                      <a:pt x="10" y="12"/>
                      <a:pt x="10" y="12"/>
                      <a:pt x="10" y="12"/>
                    </a:cubicBezTo>
                    <a:cubicBezTo>
                      <a:pt x="28" y="8"/>
                      <a:pt x="28" y="8"/>
                      <a:pt x="28" y="8"/>
                    </a:cubicBezTo>
                    <a:cubicBezTo>
                      <a:pt x="5" y="1"/>
                      <a:pt x="5" y="1"/>
                      <a:pt x="5" y="1"/>
                    </a:cubicBezTo>
                    <a:cubicBezTo>
                      <a:pt x="4" y="0"/>
                      <a:pt x="3" y="1"/>
                      <a:pt x="2" y="1"/>
                    </a:cubicBezTo>
                    <a:cubicBezTo>
                      <a:pt x="1" y="2"/>
                      <a:pt x="0" y="3"/>
                      <a:pt x="0" y="5"/>
                    </a:cubicBezTo>
                    <a:cubicBezTo>
                      <a:pt x="0" y="6"/>
                      <a:pt x="0" y="6"/>
                      <a:pt x="0" y="6"/>
                    </a:cubicBezTo>
                    <a:cubicBezTo>
                      <a:pt x="0" y="8"/>
                      <a:pt x="1" y="9"/>
                      <a:pt x="3" y="10"/>
                    </a:cubicBezTo>
                    <a:close/>
                  </a:path>
                </a:pathLst>
              </a:custGeom>
              <a:grpFill/>
              <a:ln>
                <a:noFill/>
              </a:ln>
            </p:spPr>
            <p:txBody>
              <a:bodyPr anchor="t" anchorCtr="0" bIns="45720" compatLnSpc="1" lIns="91440" numCol="1" rIns="91440" tIns="45720" vert="horz" wrap="square"/>
              <a:lstStyle/>
              <a:p>
                <a:endParaRPr lang="id-ID">
                  <a:latin charset="-122" panose="02010609060101010101" pitchFamily="49" typeface="仿宋"/>
                  <a:ea charset="-122" panose="02010609060101010101" pitchFamily="49" typeface="仿宋"/>
                </a:endParaRPr>
              </a:p>
            </p:txBody>
          </p:sp>
          <p:sp>
            <p:nvSpPr>
              <p:cNvPr id="24" name="Freeform 55"/>
              <p:cNvSpPr/>
              <p:nvPr/>
            </p:nvSpPr>
            <p:spPr bwMode="auto">
              <a:xfrm>
                <a:off x="2774950" y="2425700"/>
                <a:ext cx="123825" cy="58738"/>
              </a:xfrm>
              <a:custGeom>
                <a:gdLst>
                  <a:gd fmla="*/ 18 w 21" name="T0"/>
                  <a:gd fmla="*/ 0 h 10" name="T1"/>
                  <a:gd fmla="*/ 18 w 21" name="T2"/>
                  <a:gd fmla="*/ 0 h 10" name="T3"/>
                  <a:gd fmla="*/ 0 w 21" name="T4"/>
                  <a:gd fmla="*/ 5 h 10" name="T5"/>
                  <a:gd fmla="*/ 16 w 21" name="T6"/>
                  <a:gd fmla="*/ 10 h 10" name="T7"/>
                  <a:gd fmla="*/ 19 w 21" name="T8"/>
                  <a:gd fmla="*/ 9 h 10" name="T9"/>
                  <a:gd fmla="*/ 21 w 21" name="T10"/>
                  <a:gd fmla="*/ 6 h 10" name="T11"/>
                  <a:gd fmla="*/ 21 w 21" name="T12"/>
                  <a:gd fmla="*/ 4 h 10" name="T13"/>
                  <a:gd fmla="*/ 18 w 21" name="T14"/>
                  <a:gd fmla="*/ 0 h 10"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0" w="21">
                    <a:moveTo>
                      <a:pt x="18" y="0"/>
                    </a:moveTo>
                    <a:cubicBezTo>
                      <a:pt x="18" y="0"/>
                      <a:pt x="18" y="0"/>
                      <a:pt x="18" y="0"/>
                    </a:cubicBezTo>
                    <a:cubicBezTo>
                      <a:pt x="0" y="5"/>
                      <a:pt x="0" y="5"/>
                      <a:pt x="0" y="5"/>
                    </a:cubicBezTo>
                    <a:cubicBezTo>
                      <a:pt x="16" y="10"/>
                      <a:pt x="16" y="10"/>
                      <a:pt x="16" y="10"/>
                    </a:cubicBezTo>
                    <a:cubicBezTo>
                      <a:pt x="17" y="10"/>
                      <a:pt x="18" y="10"/>
                      <a:pt x="19" y="9"/>
                    </a:cubicBezTo>
                    <a:cubicBezTo>
                      <a:pt x="20" y="8"/>
                      <a:pt x="21" y="7"/>
                      <a:pt x="21" y="6"/>
                    </a:cubicBezTo>
                    <a:cubicBezTo>
                      <a:pt x="21" y="4"/>
                      <a:pt x="21" y="4"/>
                      <a:pt x="21" y="4"/>
                    </a:cubicBezTo>
                    <a:cubicBezTo>
                      <a:pt x="21" y="2"/>
                      <a:pt x="20" y="1"/>
                      <a:pt x="18" y="0"/>
                    </a:cubicBezTo>
                    <a:close/>
                  </a:path>
                </a:pathLst>
              </a:custGeom>
              <a:grpFill/>
              <a:ln>
                <a:noFill/>
              </a:ln>
            </p:spPr>
            <p:txBody>
              <a:bodyPr anchor="t" anchorCtr="0" bIns="45720" compatLnSpc="1" lIns="91440" numCol="1" rIns="91440" tIns="45720" vert="horz" wrap="square"/>
              <a:lstStyle/>
              <a:p>
                <a:endParaRPr lang="id-ID">
                  <a:latin charset="-122" panose="02010609060101010101" pitchFamily="49" typeface="仿宋"/>
                  <a:ea charset="-122" panose="02010609060101010101" pitchFamily="49" typeface="仿宋"/>
                </a:endParaRPr>
              </a:p>
            </p:txBody>
          </p:sp>
          <p:sp>
            <p:nvSpPr>
              <p:cNvPr id="25" name="Freeform 56"/>
              <p:cNvSpPr/>
              <p:nvPr/>
            </p:nvSpPr>
            <p:spPr bwMode="auto">
              <a:xfrm>
                <a:off x="2522538" y="2343150"/>
                <a:ext cx="376238" cy="141288"/>
              </a:xfrm>
              <a:custGeom>
                <a:gdLst>
                  <a:gd fmla="*/ 62 w 64" name="T0"/>
                  <a:gd fmla="*/ 1 h 24" name="T1"/>
                  <a:gd fmla="*/ 60 w 64" name="T2"/>
                  <a:gd fmla="*/ 0 h 24" name="T3"/>
                  <a:gd fmla="*/ 59 w 64" name="T4"/>
                  <a:gd fmla="*/ 0 h 24" name="T5"/>
                  <a:gd fmla="*/ 3 w 64" name="T6"/>
                  <a:gd fmla="*/ 14 h 24" name="T7"/>
                  <a:gd fmla="*/ 0 w 64" name="T8"/>
                  <a:gd fmla="*/ 18 h 24" name="T9"/>
                  <a:gd fmla="*/ 0 w 64" name="T10"/>
                  <a:gd fmla="*/ 20 h 24" name="T11"/>
                  <a:gd fmla="*/ 2 w 64" name="T12"/>
                  <a:gd fmla="*/ 23 h 24" name="T13"/>
                  <a:gd fmla="*/ 4 w 64" name="T14"/>
                  <a:gd fmla="*/ 24 h 24" name="T15"/>
                  <a:gd fmla="*/ 5 w 64" name="T16"/>
                  <a:gd fmla="*/ 24 h 24" name="T17"/>
                  <a:gd fmla="*/ 61 w 64" name="T18"/>
                  <a:gd fmla="*/ 10 h 24" name="T19"/>
                  <a:gd fmla="*/ 64 w 64" name="T20"/>
                  <a:gd fmla="*/ 6 h 24" name="T21"/>
                  <a:gd fmla="*/ 64 w 64" name="T22"/>
                  <a:gd fmla="*/ 4 h 24" name="T23"/>
                  <a:gd fmla="*/ 62 w 64" name="T24"/>
                  <a:gd fmla="*/ 1 h 24"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24" w="64">
                    <a:moveTo>
                      <a:pt x="62" y="1"/>
                    </a:moveTo>
                    <a:cubicBezTo>
                      <a:pt x="62" y="1"/>
                      <a:pt x="61" y="0"/>
                      <a:pt x="60" y="0"/>
                    </a:cubicBezTo>
                    <a:cubicBezTo>
                      <a:pt x="59" y="0"/>
                      <a:pt x="59" y="0"/>
                      <a:pt x="59" y="0"/>
                    </a:cubicBezTo>
                    <a:cubicBezTo>
                      <a:pt x="3" y="14"/>
                      <a:pt x="3" y="14"/>
                      <a:pt x="3" y="14"/>
                    </a:cubicBezTo>
                    <a:cubicBezTo>
                      <a:pt x="1" y="15"/>
                      <a:pt x="0" y="16"/>
                      <a:pt x="0" y="18"/>
                    </a:cubicBezTo>
                    <a:cubicBezTo>
                      <a:pt x="0" y="20"/>
                      <a:pt x="0" y="20"/>
                      <a:pt x="0" y="20"/>
                    </a:cubicBezTo>
                    <a:cubicBezTo>
                      <a:pt x="0" y="21"/>
                      <a:pt x="1" y="22"/>
                      <a:pt x="2" y="23"/>
                    </a:cubicBezTo>
                    <a:cubicBezTo>
                      <a:pt x="2" y="24"/>
                      <a:pt x="3" y="24"/>
                      <a:pt x="4" y="24"/>
                    </a:cubicBezTo>
                    <a:cubicBezTo>
                      <a:pt x="5" y="24"/>
                      <a:pt x="5" y="24"/>
                      <a:pt x="5" y="24"/>
                    </a:cubicBezTo>
                    <a:cubicBezTo>
                      <a:pt x="61" y="10"/>
                      <a:pt x="61" y="10"/>
                      <a:pt x="61" y="10"/>
                    </a:cubicBezTo>
                    <a:cubicBezTo>
                      <a:pt x="63" y="9"/>
                      <a:pt x="64" y="8"/>
                      <a:pt x="64" y="6"/>
                    </a:cubicBezTo>
                    <a:cubicBezTo>
                      <a:pt x="64" y="4"/>
                      <a:pt x="64" y="4"/>
                      <a:pt x="64" y="4"/>
                    </a:cubicBezTo>
                    <a:cubicBezTo>
                      <a:pt x="64" y="3"/>
                      <a:pt x="63" y="2"/>
                      <a:pt x="62" y="1"/>
                    </a:cubicBezTo>
                    <a:close/>
                  </a:path>
                </a:pathLst>
              </a:custGeom>
              <a:grpFill/>
              <a:ln>
                <a:noFill/>
              </a:ln>
            </p:spPr>
            <p:txBody>
              <a:bodyPr anchor="t" anchorCtr="0" bIns="45720" compatLnSpc="1" lIns="91440" numCol="1" rIns="91440" tIns="45720" vert="horz" wrap="square"/>
              <a:lstStyle/>
              <a:p>
                <a:endParaRPr lang="id-ID">
                  <a:latin charset="-122" panose="02010609060101010101" pitchFamily="49" typeface="仿宋"/>
                  <a:ea charset="-122" panose="02010609060101010101" pitchFamily="49" typeface="仿宋"/>
                </a:endParaRPr>
              </a:p>
            </p:txBody>
          </p:sp>
          <p:sp>
            <p:nvSpPr>
              <p:cNvPr id="26" name="Freeform 57"/>
              <p:cNvSpPr>
                <a:spLocks noEditPoints="1"/>
              </p:cNvSpPr>
              <p:nvPr/>
            </p:nvSpPr>
            <p:spPr bwMode="auto">
              <a:xfrm>
                <a:off x="2605088" y="2108200"/>
                <a:ext cx="217488" cy="258763"/>
              </a:xfrm>
              <a:custGeom>
                <a:gdLst>
                  <a:gd fmla="*/ 8 w 37" name="T0"/>
                  <a:gd fmla="*/ 32 h 44" name="T1"/>
                  <a:gd fmla="*/ 31 w 37" name="T2"/>
                  <a:gd fmla="*/ 35 h 44" name="T3"/>
                  <a:gd fmla="*/ 20 w 37" name="T4"/>
                  <a:gd fmla="*/ 0 h 44" name="T5"/>
                  <a:gd fmla="*/ 8 w 37" name="T6"/>
                  <a:gd fmla="*/ 32 h 44" name="T7"/>
                  <a:gd fmla="*/ 15 w 37" name="T8"/>
                  <a:gd fmla="*/ 28 h 44" name="T9"/>
                  <a:gd fmla="*/ 21 w 37" name="T10"/>
                  <a:gd fmla="*/ 16 h 44" name="T11"/>
                  <a:gd fmla="*/ 20 w 37" name="T12"/>
                  <a:gd fmla="*/ 36 h 44" name="T13"/>
                  <a:gd fmla="*/ 15 w 37" name="T14"/>
                  <a:gd fmla="*/ 28 h 44"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44" w="37">
                    <a:moveTo>
                      <a:pt x="8" y="32"/>
                    </a:moveTo>
                    <a:cubicBezTo>
                      <a:pt x="11" y="40"/>
                      <a:pt x="24" y="44"/>
                      <a:pt x="31" y="35"/>
                    </a:cubicBezTo>
                    <a:cubicBezTo>
                      <a:pt x="37" y="25"/>
                      <a:pt x="31" y="10"/>
                      <a:pt x="20" y="0"/>
                    </a:cubicBezTo>
                    <a:cubicBezTo>
                      <a:pt x="22" y="11"/>
                      <a:pt x="0" y="15"/>
                      <a:pt x="8" y="32"/>
                    </a:cubicBezTo>
                    <a:close/>
                    <a:moveTo>
                      <a:pt x="15" y="28"/>
                    </a:moveTo>
                    <a:cubicBezTo>
                      <a:pt x="17" y="26"/>
                      <a:pt x="21" y="24"/>
                      <a:pt x="21" y="16"/>
                    </a:cubicBezTo>
                    <a:cubicBezTo>
                      <a:pt x="31" y="22"/>
                      <a:pt x="27" y="38"/>
                      <a:pt x="20" y="36"/>
                    </a:cubicBezTo>
                    <a:cubicBezTo>
                      <a:pt x="13" y="35"/>
                      <a:pt x="13" y="30"/>
                      <a:pt x="15" y="28"/>
                    </a:cubicBezTo>
                    <a:close/>
                  </a:path>
                </a:pathLst>
              </a:custGeom>
              <a:grpFill/>
              <a:ln>
                <a:noFill/>
              </a:ln>
            </p:spPr>
            <p:txBody>
              <a:bodyPr anchor="t" anchorCtr="0" bIns="45720" compatLnSpc="1" lIns="91440" numCol="1" rIns="91440" tIns="45720" vert="horz" wrap="square"/>
              <a:lstStyle/>
              <a:p>
                <a:endParaRPr lang="id-ID">
                  <a:latin charset="-122" panose="02010609060101010101" pitchFamily="49" typeface="仿宋"/>
                  <a:ea charset="-122" panose="02010609060101010101" pitchFamily="49" typeface="仿宋"/>
                </a:endParaRPr>
              </a:p>
            </p:txBody>
          </p:sp>
        </p:grpSp>
      </p:grpSp>
      <p:grpSp>
        <p:nvGrpSpPr>
          <p:cNvPr id="27" name="Group 16"/>
          <p:cNvGrpSpPr/>
          <p:nvPr/>
        </p:nvGrpSpPr>
        <p:grpSpPr>
          <a:xfrm>
            <a:off x="4135415" y="2565593"/>
            <a:ext cx="1329125" cy="1332010"/>
            <a:chOff x="4110991" y="1911836"/>
            <a:chExt cx="1329125" cy="1332010"/>
          </a:xfrm>
        </p:grpSpPr>
        <p:sp>
          <p:nvSpPr>
            <p:cNvPr id="28" name="Shape 1455"/>
            <p:cNvSpPr/>
            <p:nvPr/>
          </p:nvSpPr>
          <p:spPr>
            <a:xfrm>
              <a:off x="4110991" y="1911836"/>
              <a:ext cx="1329125" cy="1332010"/>
            </a:xfrm>
            <a:custGeom>
              <a:cxnLst>
                <a:cxn ang="0">
                  <a:pos x="wd2" y="hd2"/>
                </a:cxn>
                <a:cxn ang="5400000">
                  <a:pos x="wd2" y="hd2"/>
                </a:cxn>
                <a:cxn ang="10800000">
                  <a:pos x="wd2" y="hd2"/>
                </a:cxn>
                <a:cxn ang="16200000">
                  <a:pos x="wd2" y="hd2"/>
                </a:cxn>
              </a:cxnLst>
              <a:rect b="b" l="0" r="r" t="0"/>
              <a:pathLst>
                <a:path extrusionOk="0" h="21600" w="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rgbClr val="C0C9BE"/>
            </a:solidFill>
            <a:ln w="12700">
              <a:miter lim="400000"/>
            </a:ln>
          </p:spPr>
          <p:txBody>
            <a:bodyPr anchor="ctr" bIns="38100" lIns="38100" rIns="38100" tIns="38100"/>
            <a:lstStyle/>
            <a:p>
              <a:pPr lvl="0"/>
              <a:endParaRPr>
                <a:latin charset="-122" panose="02010609060101010101" pitchFamily="49" typeface="仿宋"/>
                <a:ea charset="-122" panose="02010609060101010101" pitchFamily="49" typeface="仿宋"/>
              </a:endParaRPr>
            </a:p>
          </p:txBody>
        </p:sp>
        <p:grpSp>
          <p:nvGrpSpPr>
            <p:cNvPr id="29" name="Group 14"/>
            <p:cNvGrpSpPr/>
            <p:nvPr/>
          </p:nvGrpSpPr>
          <p:grpSpPr>
            <a:xfrm>
              <a:off x="4451842" y="2392389"/>
              <a:ext cx="654608" cy="412493"/>
              <a:chOff x="4489942" y="2400010"/>
              <a:chExt cx="551353" cy="347428"/>
            </a:xfrm>
          </p:grpSpPr>
          <p:sp>
            <p:nvSpPr>
              <p:cNvPr id="30" name="AutoShape 455"/>
              <p:cNvSpPr/>
              <p:nvPr/>
            </p:nvSpPr>
            <p:spPr bwMode="auto">
              <a:xfrm>
                <a:off x="4489942" y="2499549"/>
                <a:ext cx="196569" cy="247889"/>
              </a:xfrm>
              <a:custGeom>
                <a:gdLst>
                  <a:gd fmla="*/ 0 w 21470" name="T0"/>
                  <a:gd fmla="*/ 0 h 21600" name="T1"/>
                  <a:gd fmla="*/ 0 w 21470" name="T2"/>
                  <a:gd fmla="*/ 0 h 21600" name="T3"/>
                  <a:gd fmla="*/ 0 w 21470" name="T4"/>
                  <a:gd fmla="*/ 0 h 21600" name="T5"/>
                  <a:gd fmla="*/ 0 w 21470" name="T6"/>
                  <a:gd fmla="*/ 0 h 21600" name="T7"/>
                  <a:gd fmla="*/ 0 w 21470" name="T8"/>
                  <a:gd fmla="*/ 0 h 21600" name="T9"/>
                  <a:gd fmla="*/ 0 w 21470" name="T10"/>
                  <a:gd fmla="*/ 0 h 21600" name="T11"/>
                  <a:gd fmla="*/ 0 w 21470" name="T12"/>
                  <a:gd fmla="*/ 0 h 21600" name="T13"/>
                  <a:gd fmla="*/ 0 w 21470" name="T14"/>
                  <a:gd fmla="*/ 0 h 21600" name="T15"/>
                  <a:gd fmla="*/ 0 w 21470" name="T16"/>
                  <a:gd fmla="*/ 0 h 21600" name="T17"/>
                  <a:gd fmla="*/ 0 w 21470" name="T18"/>
                  <a:gd fmla="*/ 0 h 21600" name="T19"/>
                  <a:gd fmla="*/ 0 w 21470" name="T20"/>
                  <a:gd fmla="*/ 0 h 21600" name="T21"/>
                  <a:gd fmla="*/ 0 w 21470" name="T22"/>
                  <a:gd fmla="*/ 0 h 21600" name="T23"/>
                  <a:gd fmla="*/ 0 w 21470" name="T24"/>
                  <a:gd fmla="*/ 0 h 21600" name="T25"/>
                  <a:gd fmla="*/ 0 w 21470" name="T26"/>
                  <a:gd fmla="*/ 0 h 21600" name="T27"/>
                  <a:gd fmla="*/ 0 w 21470" name="T28"/>
                  <a:gd fmla="*/ 0 h 21600" name="T29"/>
                  <a:gd fmla="*/ 0 w 21470" name="T30"/>
                  <a:gd fmla="*/ 0 h 21600" name="T31"/>
                  <a:gd fmla="*/ 0 w 21470" name="T32"/>
                  <a:gd fmla="*/ 0 h 21600" name="T33"/>
                  <a:gd fmla="*/ 0 w 21470" name="T34"/>
                  <a:gd fmla="*/ 0 h 21600" name="T35"/>
                  <a:gd fmla="*/ 0 w 21470" name="T36"/>
                  <a:gd fmla="*/ 0 h 21600"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 fmla="*/ 0 60000 65536" name="T51"/>
                  <a:gd fmla="*/ 0 60000 65536" name="T52"/>
                  <a:gd fmla="*/ 0 60000 65536" name="T53"/>
                  <a:gd fmla="*/ 0 60000 65536" name="T54"/>
                  <a:gd fmla="*/ 0 60000 65536" name="T55"/>
                  <a:gd fmla="*/ 0 60000 65536" name="T56"/>
                </a:gd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b="b" l="0" r="r" t="0"/>
                <a:pathLst>
                  <a:path h="21600" w="2147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chemeClr val="bg1"/>
              </a:solidFill>
              <a:ln>
                <a:noFill/>
              </a:ln>
            </p:spPr>
            <p:txBody>
              <a:bodyPr bIns="0" lIns="0" rIns="0" tIns="0"/>
              <a:lstStyle/>
              <a:p>
                <a:pPr defTabSz="608965"/>
                <a:endParaRPr lang="en-US" sz="2400">
                  <a:solidFill>
                    <a:prstClr val="black"/>
                  </a:solidFill>
                  <a:latin charset="-122" panose="02010609060101010101" pitchFamily="49" typeface="仿宋"/>
                  <a:ea charset="-122" panose="02010609060101010101" pitchFamily="49" typeface="仿宋"/>
                </a:endParaRPr>
              </a:p>
            </p:txBody>
          </p:sp>
          <p:sp>
            <p:nvSpPr>
              <p:cNvPr id="31" name="AutoShape 456"/>
              <p:cNvSpPr/>
              <p:nvPr/>
            </p:nvSpPr>
            <p:spPr bwMode="auto">
              <a:xfrm>
                <a:off x="4651033" y="2400010"/>
                <a:ext cx="390262" cy="340728"/>
              </a:xfrm>
              <a:custGeom>
                <a:gdLst>
                  <a:gd fmla="*/ 0 w 21600" name="T0"/>
                  <a:gd fmla="*/ 0 h 21600" name="T1"/>
                  <a:gd fmla="*/ 0 w 21600" name="T2"/>
                  <a:gd fmla="*/ 0 h 21600" name="T3"/>
                  <a:gd fmla="*/ 0 w 21600" name="T4"/>
                  <a:gd fmla="*/ 0 h 21600" name="T5"/>
                  <a:gd fmla="*/ 0 w 21600" name="T6"/>
                  <a:gd fmla="*/ 0 h 21600" name="T7"/>
                  <a:gd fmla="*/ 0 w 21600" name="T8"/>
                  <a:gd fmla="*/ 0 h 21600" name="T9"/>
                  <a:gd fmla="*/ 0 w 21600" name="T10"/>
                  <a:gd fmla="*/ 0 h 21600" name="T11"/>
                  <a:gd fmla="*/ 0 w 21600" name="T12"/>
                  <a:gd fmla="*/ 0 h 21600" name="T13"/>
                  <a:gd fmla="*/ 0 w 21600" name="T14"/>
                  <a:gd fmla="*/ 0 h 21600" name="T15"/>
                  <a:gd fmla="*/ 0 w 21600" name="T16"/>
                  <a:gd fmla="*/ 0 h 21600" name="T17"/>
                  <a:gd fmla="*/ 0 w 21600" name="T18"/>
                  <a:gd fmla="*/ 0 h 21600" name="T19"/>
                  <a:gd fmla="*/ 0 w 21600" name="T20"/>
                  <a:gd fmla="*/ 0 h 21600" name="T21"/>
                  <a:gd fmla="*/ 0 w 21600" name="T22"/>
                  <a:gd fmla="*/ 0 h 21600" name="T23"/>
                  <a:gd fmla="*/ 0 w 21600" name="T24"/>
                  <a:gd fmla="*/ 0 h 21600" name="T25"/>
                  <a:gd fmla="*/ 0 w 21600" name="T26"/>
                  <a:gd fmla="*/ 0 h 21600" name="T27"/>
                  <a:gd fmla="*/ 0 w 21600" name="T28"/>
                  <a:gd fmla="*/ 0 h 21600" name="T29"/>
                  <a:gd fmla="*/ 0 w 21600" name="T30"/>
                  <a:gd fmla="*/ 0 h 21600" name="T31"/>
                  <a:gd fmla="*/ 0 w 21600" name="T32"/>
                  <a:gd fmla="*/ 0 h 21600"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 fmla="*/ 0 60000 65536" name="T45"/>
                  <a:gd fmla="*/ 0 60000 65536" name="T46"/>
                  <a:gd fmla="*/ 0 60000 65536" name="T47"/>
                  <a:gd fmla="*/ 0 60000 65536" name="T48"/>
                  <a:gd fmla="*/ 0 60000 65536" name="T49"/>
                  <a:gd fmla="*/ 0 60000 65536" name="T50"/>
                </a:gd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b="b" l="0" r="r" t="0"/>
                <a:pathLst>
                  <a:path h="21600" w="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chemeClr val="bg1"/>
              </a:solidFill>
              <a:ln>
                <a:noFill/>
              </a:ln>
            </p:spPr>
            <p:txBody>
              <a:bodyPr bIns="0" lIns="0" rIns="0" tIns="0"/>
              <a:lstStyle/>
              <a:p>
                <a:pPr defTabSz="608965"/>
                <a:endParaRPr lang="en-US" sz="2400">
                  <a:solidFill>
                    <a:prstClr val="black"/>
                  </a:solidFill>
                  <a:latin charset="-122" panose="02010609060101010101" pitchFamily="49" typeface="仿宋"/>
                  <a:ea charset="-122" panose="02010609060101010101" pitchFamily="49" typeface="仿宋"/>
                </a:endParaRPr>
              </a:p>
            </p:txBody>
          </p:sp>
        </p:grpSp>
      </p:grpSp>
      <p:grpSp>
        <p:nvGrpSpPr>
          <p:cNvPr id="32" name="Group 19"/>
          <p:cNvGrpSpPr/>
          <p:nvPr/>
        </p:nvGrpSpPr>
        <p:grpSpPr>
          <a:xfrm>
            <a:off x="9275500" y="2565593"/>
            <a:ext cx="1329157" cy="1332010"/>
            <a:chOff x="9251076" y="1911836"/>
            <a:chExt cx="1329157" cy="1332010"/>
          </a:xfrm>
        </p:grpSpPr>
        <p:sp>
          <p:nvSpPr>
            <p:cNvPr id="33" name="Shape 1457"/>
            <p:cNvSpPr/>
            <p:nvPr/>
          </p:nvSpPr>
          <p:spPr>
            <a:xfrm>
              <a:off x="9251076" y="1911836"/>
              <a:ext cx="1329157" cy="1332010"/>
            </a:xfrm>
            <a:custGeom>
              <a:cxnLst>
                <a:cxn ang="0">
                  <a:pos x="wd2" y="hd2"/>
                </a:cxn>
                <a:cxn ang="5400000">
                  <a:pos x="wd2" y="hd2"/>
                </a:cxn>
                <a:cxn ang="10800000">
                  <a:pos x="wd2" y="hd2"/>
                </a:cxn>
                <a:cxn ang="16200000">
                  <a:pos x="wd2" y="hd2"/>
                </a:cxn>
              </a:cxnLst>
              <a:rect b="b" l="0" r="r" t="0"/>
              <a:pathLst>
                <a:path extrusionOk="0" h="21600" w="21600">
                  <a:moveTo>
                    <a:pt x="0" y="10800"/>
                  </a:moveTo>
                  <a:cubicBezTo>
                    <a:pt x="0" y="4835"/>
                    <a:pt x="4835" y="0"/>
                    <a:pt x="10800" y="0"/>
                  </a:cubicBezTo>
                  <a:cubicBezTo>
                    <a:pt x="16764" y="0"/>
                    <a:pt x="21600" y="4835"/>
                    <a:pt x="21600" y="10800"/>
                  </a:cubicBezTo>
                  <a:cubicBezTo>
                    <a:pt x="21600" y="16765"/>
                    <a:pt x="16764" y="21600"/>
                    <a:pt x="10800" y="21600"/>
                  </a:cubicBezTo>
                  <a:cubicBezTo>
                    <a:pt x="4835" y="21600"/>
                    <a:pt x="0" y="16765"/>
                    <a:pt x="0" y="10800"/>
                  </a:cubicBezTo>
                  <a:close/>
                </a:path>
              </a:pathLst>
            </a:custGeom>
            <a:solidFill>
              <a:srgbClr val="C0C9BE"/>
            </a:solidFill>
            <a:ln w="12700">
              <a:miter lim="400000"/>
            </a:ln>
          </p:spPr>
          <p:txBody>
            <a:bodyPr anchor="ctr" bIns="38100" lIns="38100" rIns="38100" tIns="38100"/>
            <a:lstStyle/>
            <a:p>
              <a:pPr lvl="0"/>
              <a:endParaRPr>
                <a:latin charset="-122" panose="02010609060101010101" pitchFamily="49" typeface="仿宋"/>
                <a:ea charset="-122" panose="02010609060101010101" pitchFamily="49" typeface="仿宋"/>
              </a:endParaRPr>
            </a:p>
          </p:txBody>
        </p:sp>
        <p:sp>
          <p:nvSpPr>
            <p:cNvPr id="34" name="Freeform 42"/>
            <p:cNvSpPr>
              <a:spLocks noChangeArrowheads="1" noChangeAspect="1"/>
            </p:cNvSpPr>
            <p:nvPr/>
          </p:nvSpPr>
          <p:spPr bwMode="auto">
            <a:xfrm>
              <a:off x="9708084" y="2329847"/>
              <a:ext cx="428630" cy="513005"/>
            </a:xfrm>
            <a:custGeom>
              <a:gdLst>
                <a:gd fmla="*/ 206367 w 449768" name="connsiteX0"/>
                <a:gd fmla="*/ 423375 h 538305" name="connsiteY0"/>
                <a:gd fmla="*/ 208536 w 449768" name="connsiteX1"/>
                <a:gd fmla="*/ 434347 h 538305" name="connsiteY1"/>
                <a:gd fmla="*/ 136133 w 449768" name="connsiteX2"/>
                <a:gd fmla="*/ 527584 h 538305" name="connsiteY2"/>
                <a:gd fmla="*/ 120760 w 449768" name="connsiteX3"/>
                <a:gd fmla="*/ 517169 h 538305" name="connsiteY3"/>
                <a:gd fmla="*/ 192667 w 449768" name="connsiteX4"/>
                <a:gd fmla="*/ 423933 h 538305" name="connsiteY4"/>
                <a:gd fmla="*/ 206367 w 449768" name="connsiteX5"/>
                <a:gd fmla="*/ 423375 h 538305" name="connsiteY5"/>
                <a:gd fmla="*/ 158371 w 449768" name="connsiteX6"/>
                <a:gd fmla="*/ 386315 h 538305" name="connsiteY6"/>
                <a:gd fmla="*/ 160292 w 449768" name="connsiteX7"/>
                <a:gd fmla="*/ 397002 h 538305" name="connsiteY7"/>
                <a:gd fmla="*/ 51725 w 449768" name="connsiteX8"/>
                <a:gd fmla="*/ 536376 h 538305" name="connsiteY8"/>
                <a:gd fmla="*/ 41315 w 449768" name="connsiteX9"/>
                <a:gd fmla="*/ 525997 h 538305" name="connsiteY9"/>
                <a:gd fmla="*/ 144924 w 449768" name="connsiteX10"/>
                <a:gd fmla="*/ 387118 h 538305" name="connsiteY10"/>
                <a:gd fmla="*/ 158371 w 449768" name="connsiteX11"/>
                <a:gd fmla="*/ 386315 h 538305" name="connsiteY11"/>
                <a:gd fmla="*/ 112005 w 449768" name="connsiteX12"/>
                <a:gd fmla="*/ 349971 h 538305" name="connsiteY12"/>
                <a:gd fmla="*/ 113740 w 449768" name="connsiteX13"/>
                <a:gd fmla="*/ 362927 h 538305" name="connsiteY13"/>
                <a:gd fmla="*/ 41338 w 449768" name="connsiteX14"/>
                <a:gd fmla="*/ 455221 h 538305" name="connsiteY14"/>
                <a:gd fmla="*/ 25965 w 449768" name="connsiteX15"/>
                <a:gd fmla="*/ 444857 h 538305" name="connsiteY15"/>
                <a:gd fmla="*/ 98367 w 449768" name="connsiteX16"/>
                <a:gd fmla="*/ 352562 h 538305" name="connsiteY16"/>
                <a:gd fmla="*/ 112005 w 449768" name="connsiteX17"/>
                <a:gd fmla="*/ 349971 h 538305" name="connsiteY17"/>
                <a:gd fmla="*/ 287508 w 449768" name="connsiteX18"/>
                <a:gd fmla="*/ 153269 h 538305" name="connsiteY18"/>
                <a:gd fmla="*/ 261020 w 449768" name="connsiteX19"/>
                <a:gd fmla="*/ 165441 h 538305" name="connsiteY19"/>
                <a:gd fmla="*/ 255548 w 449768" name="connsiteX20"/>
                <a:gd fmla="*/ 175874 h 538305" name="connsiteY20"/>
                <a:gd fmla="*/ 276441 w 449768" name="connsiteX21"/>
                <a:gd fmla="*/ 232511 h 538305" name="connsiteY21"/>
                <a:gd fmla="*/ 328174 w 449768" name="connsiteX22"/>
                <a:gd fmla="*/ 227543 h 538305" name="connsiteY22"/>
                <a:gd fmla="*/ 333645 w 449768" name="connsiteX23"/>
                <a:gd fmla="*/ 217110 h 538305" name="connsiteY23"/>
                <a:gd fmla="*/ 317727 w 449768" name="connsiteX24"/>
                <a:gd fmla="*/ 160472 h 538305" name="connsiteY24"/>
                <a:gd fmla="*/ 287508 w 449768" name="connsiteX25"/>
                <a:gd fmla="*/ 153269 h 538305" name="connsiteY25"/>
                <a:gd fmla="*/ 437111 w 449768" name="connsiteX26"/>
                <a:gd fmla="*/ 0 h 538305" name="connsiteY26"/>
                <a:gd fmla="*/ 442086 w 449768" name="connsiteX27"/>
                <a:gd fmla="*/ 0 h 538305" name="connsiteY27"/>
                <a:gd fmla="*/ 447557 w 449768" name="connsiteX28"/>
                <a:gd fmla="*/ 4968 h 538305" name="connsiteY28"/>
                <a:gd fmla="*/ 447557 w 449768" name="connsiteX29"/>
                <a:gd fmla="*/ 9937 h 538305" name="connsiteY29"/>
                <a:gd fmla="*/ 447557 w 449768" name="connsiteX30"/>
                <a:gd fmla="*/ 20370 h 538305" name="connsiteY30"/>
                <a:gd fmla="*/ 447557 w 449768" name="connsiteX31"/>
                <a:gd fmla="*/ 46204 h 538305" name="connsiteY31"/>
                <a:gd fmla="*/ 442086 w 449768" name="connsiteX32"/>
                <a:gd fmla="*/ 103338 h 538305" name="connsiteY32"/>
                <a:gd fmla="*/ 442086 w 449768" name="connsiteX33"/>
                <a:gd fmla="*/ 113771 h 538305" name="connsiteY33"/>
                <a:gd fmla="*/ 437111 w 449768" name="connsiteX34"/>
                <a:gd fmla="*/ 134141 h 538305" name="connsiteY34"/>
                <a:gd fmla="*/ 421194 w 449768" name="connsiteX35"/>
                <a:gd fmla="*/ 175874 h 538305" name="connsiteY35"/>
                <a:gd fmla="*/ 354040 w 449768" name="connsiteX36"/>
                <a:gd fmla="*/ 289645 h 538305" name="connsiteY36"/>
                <a:gd fmla="*/ 344091 w 449768" name="connsiteX37"/>
                <a:gd fmla="*/ 325913 h 538305" name="connsiteY37"/>
                <a:gd fmla="*/ 276441 w 449768" name="connsiteX38"/>
                <a:gd fmla="*/ 506754 h 538305" name="connsiteY38"/>
                <a:gd fmla="*/ 261020 w 449768" name="connsiteX39"/>
                <a:gd fmla="*/ 496321 h 538305" name="connsiteY39"/>
                <a:gd fmla="*/ 17278 w 449768" name="connsiteX40"/>
                <a:gd fmla="*/ 310511 h 538305" name="connsiteY40"/>
                <a:gd fmla="*/ 1858 w 449768" name="connsiteX41"/>
                <a:gd fmla="*/ 289645 h 538305" name="connsiteY41"/>
                <a:gd fmla="*/ 162528 w 449768" name="connsiteX42"/>
                <a:gd fmla="*/ 186307 h 538305" name="connsiteY42"/>
                <a:gd fmla="*/ 193369 w 449768" name="connsiteX43"/>
                <a:gd fmla="*/ 165441 h 538305" name="connsiteY43"/>
                <a:gd fmla="*/ 312753 w 449768" name="connsiteX44"/>
                <a:gd fmla="*/ 51669 h 538305" name="connsiteY44"/>
                <a:gd fmla="*/ 400799 w 449768" name="connsiteX45"/>
                <a:gd fmla="*/ 9937 h 538305" name="connsiteY45"/>
                <a:gd fmla="*/ 426665 w 449768" name="connsiteX46"/>
                <a:gd fmla="*/ 4968 h 538305" name="connsiteY46"/>
                <a:gd fmla="*/ 437111 w 449768" name="connsiteX47"/>
                <a:gd fmla="*/ 0 h 538305" name="connsiteY4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b="b" l="l" r="r" t="t"/>
              <a:pathLst>
                <a:path h="538305" w="449768">
                  <a:moveTo>
                    <a:pt x="206367" y="423375"/>
                  </a:moveTo>
                  <a:cubicBezTo>
                    <a:pt x="209652" y="425297"/>
                    <a:pt x="211016" y="429140"/>
                    <a:pt x="208536" y="434347"/>
                  </a:cubicBezTo>
                  <a:cubicBezTo>
                    <a:pt x="198122" y="460136"/>
                    <a:pt x="172335" y="506754"/>
                    <a:pt x="136133" y="527584"/>
                  </a:cubicBezTo>
                  <a:cubicBezTo>
                    <a:pt x="125719" y="532543"/>
                    <a:pt x="115305" y="527584"/>
                    <a:pt x="120760" y="517169"/>
                  </a:cubicBezTo>
                  <a:cubicBezTo>
                    <a:pt x="130678" y="491380"/>
                    <a:pt x="151507" y="450217"/>
                    <a:pt x="192667" y="423933"/>
                  </a:cubicBezTo>
                  <a:cubicBezTo>
                    <a:pt x="197874" y="421453"/>
                    <a:pt x="203081" y="421453"/>
                    <a:pt x="206367" y="423375"/>
                  </a:cubicBezTo>
                  <a:close/>
                  <a:moveTo>
                    <a:pt x="158371" y="386315"/>
                  </a:moveTo>
                  <a:cubicBezTo>
                    <a:pt x="161532" y="388230"/>
                    <a:pt x="162771" y="392060"/>
                    <a:pt x="160292" y="397002"/>
                  </a:cubicBezTo>
                  <a:cubicBezTo>
                    <a:pt x="144924" y="433081"/>
                    <a:pt x="113693" y="500297"/>
                    <a:pt x="51725" y="536376"/>
                  </a:cubicBezTo>
                  <a:cubicBezTo>
                    <a:pt x="41315" y="541318"/>
                    <a:pt x="36357" y="536376"/>
                    <a:pt x="41315" y="525997"/>
                  </a:cubicBezTo>
                  <a:cubicBezTo>
                    <a:pt x="51725" y="489918"/>
                    <a:pt x="82957" y="422702"/>
                    <a:pt x="144924" y="387118"/>
                  </a:cubicBezTo>
                  <a:cubicBezTo>
                    <a:pt x="150130" y="384399"/>
                    <a:pt x="155211" y="384399"/>
                    <a:pt x="158371" y="386315"/>
                  </a:cubicBezTo>
                  <a:close/>
                  <a:moveTo>
                    <a:pt x="112005" y="349971"/>
                  </a:moveTo>
                  <a:cubicBezTo>
                    <a:pt x="115228" y="352562"/>
                    <a:pt x="116468" y="357744"/>
                    <a:pt x="113740" y="362927"/>
                  </a:cubicBezTo>
                  <a:cubicBezTo>
                    <a:pt x="103326" y="388591"/>
                    <a:pt x="77539" y="429556"/>
                    <a:pt x="41338" y="455221"/>
                  </a:cubicBezTo>
                  <a:cubicBezTo>
                    <a:pt x="25965" y="460157"/>
                    <a:pt x="21006" y="455221"/>
                    <a:pt x="25965" y="444857"/>
                  </a:cubicBezTo>
                  <a:cubicBezTo>
                    <a:pt x="36379" y="419192"/>
                    <a:pt x="57207" y="378227"/>
                    <a:pt x="98367" y="352562"/>
                  </a:cubicBezTo>
                  <a:cubicBezTo>
                    <a:pt x="103574" y="347380"/>
                    <a:pt x="108781" y="347380"/>
                    <a:pt x="112005" y="349971"/>
                  </a:cubicBezTo>
                  <a:close/>
                  <a:moveTo>
                    <a:pt x="287508" y="153269"/>
                  </a:moveTo>
                  <a:cubicBezTo>
                    <a:pt x="277809" y="153890"/>
                    <a:pt x="268730" y="157740"/>
                    <a:pt x="261020" y="165441"/>
                  </a:cubicBezTo>
                  <a:cubicBezTo>
                    <a:pt x="261020" y="170409"/>
                    <a:pt x="261020" y="170409"/>
                    <a:pt x="255548" y="175874"/>
                  </a:cubicBezTo>
                  <a:cubicBezTo>
                    <a:pt x="245600" y="196243"/>
                    <a:pt x="250574" y="222575"/>
                    <a:pt x="276441" y="232511"/>
                  </a:cubicBezTo>
                  <a:cubicBezTo>
                    <a:pt x="291861" y="242944"/>
                    <a:pt x="317727" y="242944"/>
                    <a:pt x="328174" y="227543"/>
                  </a:cubicBezTo>
                  <a:cubicBezTo>
                    <a:pt x="333645" y="222575"/>
                    <a:pt x="333645" y="222575"/>
                    <a:pt x="333645" y="217110"/>
                  </a:cubicBezTo>
                  <a:cubicBezTo>
                    <a:pt x="349066" y="196243"/>
                    <a:pt x="338620" y="170409"/>
                    <a:pt x="317727" y="160472"/>
                  </a:cubicBezTo>
                  <a:cubicBezTo>
                    <a:pt x="307530" y="155256"/>
                    <a:pt x="297208" y="152648"/>
                    <a:pt x="287508" y="153269"/>
                  </a:cubicBezTo>
                  <a:close/>
                  <a:moveTo>
                    <a:pt x="437111" y="0"/>
                  </a:moveTo>
                  <a:lnTo>
                    <a:pt x="442086" y="0"/>
                  </a:lnTo>
                  <a:cubicBezTo>
                    <a:pt x="447557" y="0"/>
                    <a:pt x="452532" y="0"/>
                    <a:pt x="447557" y="4968"/>
                  </a:cubicBezTo>
                  <a:lnTo>
                    <a:pt x="447557" y="9937"/>
                  </a:lnTo>
                  <a:cubicBezTo>
                    <a:pt x="452532" y="15402"/>
                    <a:pt x="447557" y="15402"/>
                    <a:pt x="447557" y="20370"/>
                  </a:cubicBezTo>
                  <a:cubicBezTo>
                    <a:pt x="447557" y="25835"/>
                    <a:pt x="447557" y="36268"/>
                    <a:pt x="447557" y="46204"/>
                  </a:cubicBezTo>
                  <a:cubicBezTo>
                    <a:pt x="447557" y="62102"/>
                    <a:pt x="447557" y="82472"/>
                    <a:pt x="442086" y="103338"/>
                  </a:cubicBezTo>
                  <a:cubicBezTo>
                    <a:pt x="442086" y="108306"/>
                    <a:pt x="442086" y="108306"/>
                    <a:pt x="442086" y="113771"/>
                  </a:cubicBezTo>
                  <a:cubicBezTo>
                    <a:pt x="437111" y="124205"/>
                    <a:pt x="437111" y="129173"/>
                    <a:pt x="437111" y="134141"/>
                  </a:cubicBezTo>
                  <a:cubicBezTo>
                    <a:pt x="431640" y="150039"/>
                    <a:pt x="426665" y="165441"/>
                    <a:pt x="421194" y="175874"/>
                  </a:cubicBezTo>
                  <a:cubicBezTo>
                    <a:pt x="406271" y="212141"/>
                    <a:pt x="385378" y="248409"/>
                    <a:pt x="354040" y="289645"/>
                  </a:cubicBezTo>
                  <a:cubicBezTo>
                    <a:pt x="349066" y="294613"/>
                    <a:pt x="344091" y="315479"/>
                    <a:pt x="344091" y="325913"/>
                  </a:cubicBezTo>
                  <a:cubicBezTo>
                    <a:pt x="354040" y="367148"/>
                    <a:pt x="359512" y="460053"/>
                    <a:pt x="276441" y="506754"/>
                  </a:cubicBezTo>
                  <a:cubicBezTo>
                    <a:pt x="265994" y="517187"/>
                    <a:pt x="255548" y="512219"/>
                    <a:pt x="261020" y="496321"/>
                  </a:cubicBezTo>
                  <a:cubicBezTo>
                    <a:pt x="261020" y="439684"/>
                    <a:pt x="240128" y="305046"/>
                    <a:pt x="17278" y="310511"/>
                  </a:cubicBezTo>
                  <a:cubicBezTo>
                    <a:pt x="1858" y="310511"/>
                    <a:pt x="-3117" y="300078"/>
                    <a:pt x="1858" y="289645"/>
                  </a:cubicBezTo>
                  <a:cubicBezTo>
                    <a:pt x="17278" y="253377"/>
                    <a:pt x="59062" y="180842"/>
                    <a:pt x="162528" y="186307"/>
                  </a:cubicBezTo>
                  <a:cubicBezTo>
                    <a:pt x="172975" y="186307"/>
                    <a:pt x="188395" y="175874"/>
                    <a:pt x="193369" y="165441"/>
                  </a:cubicBezTo>
                  <a:cubicBezTo>
                    <a:pt x="214261" y="139606"/>
                    <a:pt x="250574" y="87937"/>
                    <a:pt x="312753" y="51669"/>
                  </a:cubicBezTo>
                  <a:cubicBezTo>
                    <a:pt x="349066" y="25835"/>
                    <a:pt x="379907" y="15402"/>
                    <a:pt x="400799" y="9937"/>
                  </a:cubicBezTo>
                  <a:cubicBezTo>
                    <a:pt x="416219" y="9937"/>
                    <a:pt x="426665" y="9937"/>
                    <a:pt x="426665" y="4968"/>
                  </a:cubicBezTo>
                  <a:cubicBezTo>
                    <a:pt x="431640" y="4968"/>
                    <a:pt x="431640" y="0"/>
                    <a:pt x="437111" y="0"/>
                  </a:cubicBezTo>
                  <a:close/>
                </a:path>
              </a:pathLst>
            </a:custGeom>
            <a:solidFill>
              <a:schemeClr val="bg1"/>
            </a:solidFill>
            <a:ln>
              <a:noFill/>
            </a:ln>
            <a:effectLst/>
          </p:spPr>
          <p:txBody>
            <a:bodyPr anchor="ctr" wrap="square">
              <a:noAutofit/>
            </a:bodyPr>
            <a:lstStyle/>
            <a:p>
              <a:pPr>
                <a:defRPr/>
              </a:pPr>
              <a:endParaRPr lang="en-US" sz="2400">
                <a:latin charset="-122" panose="02010609060101010101" pitchFamily="49" typeface="仿宋"/>
                <a:ea charset="-122" panose="02010609060101010101" pitchFamily="49" typeface="仿宋"/>
              </a:endParaRPr>
            </a:p>
          </p:txBody>
        </p:sp>
      </p:grpSp>
      <p:grpSp>
        <p:nvGrpSpPr>
          <p:cNvPr id="10" name="组合 9"/>
          <p:cNvGrpSpPr/>
          <p:nvPr/>
        </p:nvGrpSpPr>
        <p:grpSpPr>
          <a:xfrm>
            <a:off x="1867535" y="4620260"/>
            <a:ext cx="1981200" cy="711835"/>
            <a:chOff x="2408" y="3190"/>
            <a:chExt cx="3120" cy="1121"/>
          </a:xfrm>
        </p:grpSpPr>
        <p:sp>
          <p:nvSpPr>
            <p:cNvPr id="13"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14"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15" name="组合 14"/>
          <p:cNvGrpSpPr/>
          <p:nvPr/>
        </p:nvGrpSpPr>
        <p:grpSpPr>
          <a:xfrm>
            <a:off x="4175760" y="4620260"/>
            <a:ext cx="1981200" cy="711835"/>
            <a:chOff x="2408" y="3190"/>
            <a:chExt cx="3120" cy="1121"/>
          </a:xfrm>
        </p:grpSpPr>
        <p:sp>
          <p:nvSpPr>
            <p:cNvPr id="35"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38"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36" name="组合 35"/>
          <p:cNvGrpSpPr/>
          <p:nvPr/>
        </p:nvGrpSpPr>
        <p:grpSpPr>
          <a:xfrm>
            <a:off x="6369050" y="4620895"/>
            <a:ext cx="1981200" cy="711835"/>
            <a:chOff x="2408" y="3190"/>
            <a:chExt cx="3120" cy="1121"/>
          </a:xfrm>
        </p:grpSpPr>
        <p:sp>
          <p:nvSpPr>
            <p:cNvPr id="37"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1"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grpSp>
        <p:nvGrpSpPr>
          <p:cNvPr id="39" name="组合 38"/>
          <p:cNvGrpSpPr/>
          <p:nvPr/>
        </p:nvGrpSpPr>
        <p:grpSpPr>
          <a:xfrm>
            <a:off x="8590280" y="4620260"/>
            <a:ext cx="1981200" cy="711835"/>
            <a:chOff x="2408" y="3190"/>
            <a:chExt cx="3120" cy="1121"/>
          </a:xfrm>
        </p:grpSpPr>
        <p:sp>
          <p:nvSpPr>
            <p:cNvPr id="40" name="TextBox 45"/>
            <p:cNvSpPr txBox="1"/>
            <p:nvPr/>
          </p:nvSpPr>
          <p:spPr>
            <a:xfrm>
              <a:off x="2408" y="3190"/>
              <a:ext cx="3120" cy="663"/>
            </a:xfrm>
            <a:prstGeom prst="rect">
              <a:avLst/>
            </a:prstGeom>
          </p:spPr>
          <p:txBody>
            <a:bodyPr anchor="b" anchorCtr="1" bIns="0" lIns="0" rIns="0" tIns="0" vert="horz" wrap="none">
              <a:normAutofit/>
            </a:bodyPr>
            <a:lstStyle/>
            <a:p>
              <a:pPr algn="ctr"/>
              <a:r>
                <a:rPr altLang="en-US" b="1" kern="900" lang="zh-CN" sz="2000">
                  <a:solidFill>
                    <a:schemeClr val="tx1">
                      <a:lumMod val="75000"/>
                      <a:lumOff val="25000"/>
                    </a:schemeClr>
                  </a:solidFill>
                  <a:latin charset="-122" panose="02010609060101010101" typeface="仿宋"/>
                  <a:ea charset="-122" panose="02010609060101010101" typeface="仿宋"/>
                  <a:cs typeface="+mn-ea"/>
                  <a:sym typeface="+mn-lt"/>
                </a:rPr>
                <a:t>标题文本预设</a:t>
              </a:r>
            </a:p>
          </p:txBody>
        </p:sp>
        <p:sp>
          <p:nvSpPr>
            <p:cNvPr id="42" name="TextBox 46"/>
            <p:cNvSpPr txBox="1"/>
            <p:nvPr/>
          </p:nvSpPr>
          <p:spPr>
            <a:xfrm>
              <a:off x="2408" y="3853"/>
              <a:ext cx="2977"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此部分内容作为文字排版占位显示</a:t>
              </a:r>
              <a:b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br>
              <a:r>
                <a:rPr altLang="en-US" lang="zh-CN" sz="1200">
                  <a:solidFill>
                    <a:schemeClr val="tx1">
                      <a:lumMod val="75000"/>
                      <a:lumOff val="25000"/>
                    </a:schemeClr>
                  </a:solidFill>
                  <a:latin charset="-122" panose="02010609060101010101" typeface="仿宋"/>
                  <a:ea charset="-122" panose="02010609060101010101" typeface="仿宋"/>
                  <a:cs charset="-122" panose="02010609060101010101" typeface="仿宋"/>
                  <a:sym typeface="+mn-lt"/>
                </a:rPr>
                <a:t>（建议使用主题字体）</a:t>
              </a:r>
            </a:p>
          </p:txBody>
        </p:sp>
      </p:grpSp>
    </p:spTree>
    <p:custDataLst>
      <p:tags r:id="rId2"/>
    </p:custDataLst>
  </p:cSld>
  <p:clrMapOvr>
    <a:masterClrMapping/>
  </p:clrMapOvr>
  <p:transition spd="slow">
    <p:random/>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p:cTn dur="500" fill="hold" id="11"/>
                                        <p:tgtEl>
                                          <p:spTgt spid="2"/>
                                        </p:tgtEl>
                                        <p:attrNameLst>
                                          <p:attrName>ppt_w</p:attrName>
                                        </p:attrNameLst>
                                      </p:cBhvr>
                                      <p:tavLst>
                                        <p:tav tm="0">
                                          <p:val>
                                            <p:fltVal val="0"/>
                                          </p:val>
                                        </p:tav>
                                        <p:tav tm="100000">
                                          <p:val>
                                            <p:strVal val="#ppt_w"/>
                                          </p:val>
                                        </p:tav>
                                      </p:tavLst>
                                    </p:anim>
                                    <p:anim calcmode="lin" valueType="num">
                                      <p:cBhvr>
                                        <p:cTn dur="500" fill="hold" id="12"/>
                                        <p:tgtEl>
                                          <p:spTgt spid="2"/>
                                        </p:tgtEl>
                                        <p:attrNameLst>
                                          <p:attrName>ppt_h</p:attrName>
                                        </p:attrNameLst>
                                      </p:cBhvr>
                                      <p:tavLst>
                                        <p:tav tm="0">
                                          <p:val>
                                            <p:fltVal val="0"/>
                                          </p:val>
                                        </p:tav>
                                        <p:tav tm="100000">
                                          <p:val>
                                            <p:strVal val="#ppt_h"/>
                                          </p:val>
                                        </p:tav>
                                      </p:tavLst>
                                    </p:anim>
                                    <p:animEffect filter="fade" transition="in">
                                      <p:cBhvr>
                                        <p:cTn dur="500" id="13"/>
                                        <p:tgtEl>
                                          <p:spTgt spid="2"/>
                                        </p:tgtEl>
                                      </p:cBhvr>
                                    </p:animEffect>
                                  </p:childTnLst>
                                </p:cTn>
                              </p:par>
                            </p:childTnLst>
                          </p:cTn>
                        </p:par>
                        <p:par>
                          <p:cTn fill="hold" id="14" nodeType="afterGroup">
                            <p:stCondLst>
                              <p:cond delay="1000"/>
                            </p:stCondLst>
                            <p:childTnLst>
                              <p:par>
                                <p:cTn fill="hold" id="15" nodeType="afterEffect" presetClass="entr" presetID="10" presetSubtype="0">
                                  <p:stCondLst>
                                    <p:cond delay="0"/>
                                  </p:stCondLst>
                                  <p:childTnLst>
                                    <p:set>
                                      <p:cBhvr>
                                        <p:cTn dur="1" fill="hold" id="16">
                                          <p:stCondLst>
                                            <p:cond delay="0"/>
                                          </p:stCondLst>
                                        </p:cTn>
                                        <p:tgtEl>
                                          <p:spTgt spid="27"/>
                                        </p:tgtEl>
                                        <p:attrNameLst>
                                          <p:attrName>style.visibility</p:attrName>
                                        </p:attrNameLst>
                                      </p:cBhvr>
                                      <p:to>
                                        <p:strVal val="visible"/>
                                      </p:to>
                                    </p:set>
                                    <p:animEffect filter="fade" transition="in">
                                      <p:cBhvr>
                                        <p:cTn dur="500" id="17"/>
                                        <p:tgtEl>
                                          <p:spTgt spid="27"/>
                                        </p:tgtEl>
                                      </p:cBhvr>
                                    </p:animEffect>
                                  </p:childTnLst>
                                </p:cTn>
                              </p:par>
                            </p:childTnLst>
                          </p:cTn>
                        </p:par>
                        <p:par>
                          <p:cTn fill="hold" id="18" nodeType="afterGroup">
                            <p:stCondLst>
                              <p:cond delay="1500"/>
                            </p:stCondLst>
                            <p:childTnLst>
                              <p:par>
                                <p:cTn fill="hold" grpId="0" id="19" nodeType="afterEffect" presetClass="entr" presetID="53" presetSubtype="0">
                                  <p:stCondLst>
                                    <p:cond delay="0"/>
                                  </p:stCondLst>
                                  <p:childTnLst>
                                    <p:set>
                                      <p:cBhvr>
                                        <p:cTn dur="1" fill="hold" id="20">
                                          <p:stCondLst>
                                            <p:cond delay="0"/>
                                          </p:stCondLst>
                                        </p:cTn>
                                        <p:tgtEl>
                                          <p:spTgt spid="3"/>
                                        </p:tgtEl>
                                        <p:attrNameLst>
                                          <p:attrName>style.visibility</p:attrName>
                                        </p:attrNameLst>
                                      </p:cBhvr>
                                      <p:to>
                                        <p:strVal val="visible"/>
                                      </p:to>
                                    </p:set>
                                    <p:anim calcmode="lin" valueType="num">
                                      <p:cBhvr>
                                        <p:cTn dur="500" fill="hold" id="21"/>
                                        <p:tgtEl>
                                          <p:spTgt spid="3"/>
                                        </p:tgtEl>
                                        <p:attrNameLst>
                                          <p:attrName>ppt_w</p:attrName>
                                        </p:attrNameLst>
                                      </p:cBhvr>
                                      <p:tavLst>
                                        <p:tav tm="0">
                                          <p:val>
                                            <p:fltVal val="0"/>
                                          </p:val>
                                        </p:tav>
                                        <p:tav tm="100000">
                                          <p:val>
                                            <p:strVal val="#ppt_w"/>
                                          </p:val>
                                        </p:tav>
                                      </p:tavLst>
                                    </p:anim>
                                    <p:anim calcmode="lin" valueType="num">
                                      <p:cBhvr>
                                        <p:cTn dur="500" fill="hold" id="22"/>
                                        <p:tgtEl>
                                          <p:spTgt spid="3"/>
                                        </p:tgtEl>
                                        <p:attrNameLst>
                                          <p:attrName>ppt_h</p:attrName>
                                        </p:attrNameLst>
                                      </p:cBhvr>
                                      <p:tavLst>
                                        <p:tav tm="0">
                                          <p:val>
                                            <p:fltVal val="0"/>
                                          </p:val>
                                        </p:tav>
                                        <p:tav tm="100000">
                                          <p:val>
                                            <p:strVal val="#ppt_h"/>
                                          </p:val>
                                        </p:tav>
                                      </p:tavLst>
                                    </p:anim>
                                    <p:animEffect filter="fade" transition="in">
                                      <p:cBhvr>
                                        <p:cTn dur="500" id="23"/>
                                        <p:tgtEl>
                                          <p:spTgt spid="3"/>
                                        </p:tgtEl>
                                      </p:cBhvr>
                                    </p:animEffect>
                                  </p:childTnLst>
                                </p:cTn>
                              </p:par>
                            </p:childTnLst>
                          </p:cTn>
                        </p:par>
                        <p:par>
                          <p:cTn fill="hold" id="24" nodeType="afterGroup">
                            <p:stCondLst>
                              <p:cond delay="200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2500"/>
                            </p:stCondLst>
                            <p:childTnLst>
                              <p:par>
                                <p:cTn fill="hold" grpId="0" id="29" nodeType="afterEffect" presetClass="entr" presetID="53" presetSubtype="0">
                                  <p:stCondLst>
                                    <p:cond delay="0"/>
                                  </p:stCondLst>
                                  <p:childTnLst>
                                    <p:set>
                                      <p:cBhvr>
                                        <p:cTn dur="1" fill="hold" id="30">
                                          <p:stCondLst>
                                            <p:cond delay="0"/>
                                          </p:stCondLst>
                                        </p:cTn>
                                        <p:tgtEl>
                                          <p:spTgt spid="16"/>
                                        </p:tgtEl>
                                        <p:attrNameLst>
                                          <p:attrName>style.visibility</p:attrName>
                                        </p:attrNameLst>
                                      </p:cBhvr>
                                      <p:to>
                                        <p:strVal val="visible"/>
                                      </p:to>
                                    </p:set>
                                    <p:anim calcmode="lin" valueType="num">
                                      <p:cBhvr>
                                        <p:cTn dur="500" fill="hold" id="31"/>
                                        <p:tgtEl>
                                          <p:spTgt spid="16"/>
                                        </p:tgtEl>
                                        <p:attrNameLst>
                                          <p:attrName>ppt_w</p:attrName>
                                        </p:attrNameLst>
                                      </p:cBhvr>
                                      <p:tavLst>
                                        <p:tav tm="0">
                                          <p:val>
                                            <p:fltVal val="0"/>
                                          </p:val>
                                        </p:tav>
                                        <p:tav tm="100000">
                                          <p:val>
                                            <p:strVal val="#ppt_w"/>
                                          </p:val>
                                        </p:tav>
                                      </p:tavLst>
                                    </p:anim>
                                    <p:anim calcmode="lin" valueType="num">
                                      <p:cBhvr>
                                        <p:cTn dur="500" fill="hold" id="32"/>
                                        <p:tgtEl>
                                          <p:spTgt spid="16"/>
                                        </p:tgtEl>
                                        <p:attrNameLst>
                                          <p:attrName>ppt_h</p:attrName>
                                        </p:attrNameLst>
                                      </p:cBhvr>
                                      <p:tavLst>
                                        <p:tav tm="0">
                                          <p:val>
                                            <p:fltVal val="0"/>
                                          </p:val>
                                        </p:tav>
                                        <p:tav tm="100000">
                                          <p:val>
                                            <p:strVal val="#ppt_h"/>
                                          </p:val>
                                        </p:tav>
                                      </p:tavLst>
                                    </p:anim>
                                    <p:animEffect filter="fade" transition="in">
                                      <p:cBhvr>
                                        <p:cTn dur="500" id="33"/>
                                        <p:tgtEl>
                                          <p:spTgt spid="16"/>
                                        </p:tgtEl>
                                      </p:cBhvr>
                                    </p:animEffect>
                                  </p:childTnLst>
                                </p:cTn>
                              </p:par>
                            </p:childTnLst>
                          </p:cTn>
                        </p:par>
                        <p:par>
                          <p:cTn fill="hold" id="34" nodeType="afterGroup">
                            <p:stCondLst>
                              <p:cond delay="3000"/>
                            </p:stCondLst>
                            <p:childTnLst>
                              <p:par>
                                <p:cTn fill="hold" id="35" nodeType="afterEffect" presetClass="entr" presetID="10" presetSubtype="0">
                                  <p:stCondLst>
                                    <p:cond delay="0"/>
                                  </p:stCondLst>
                                  <p:childTnLst>
                                    <p:set>
                                      <p:cBhvr>
                                        <p:cTn dur="1" fill="hold" id="36">
                                          <p:stCondLst>
                                            <p:cond delay="0"/>
                                          </p:stCondLst>
                                        </p:cTn>
                                        <p:tgtEl>
                                          <p:spTgt spid="32"/>
                                        </p:tgtEl>
                                        <p:attrNameLst>
                                          <p:attrName>style.visibility</p:attrName>
                                        </p:attrNameLst>
                                      </p:cBhvr>
                                      <p:to>
                                        <p:strVal val="visible"/>
                                      </p:to>
                                    </p:set>
                                    <p:animEffect filter="fade" transition="in">
                                      <p:cBhvr>
                                        <p:cTn dur="500" id="37"/>
                                        <p:tgtEl>
                                          <p:spTgt spid="32"/>
                                        </p:tgtEl>
                                      </p:cBhvr>
                                    </p:animEffect>
                                  </p:childTnLst>
                                </p:cTn>
                              </p:par>
                            </p:childTnLst>
                          </p:cTn>
                        </p:par>
                        <p:par>
                          <p:cTn fill="hold" id="38" nodeType="afterGroup">
                            <p:stCondLst>
                              <p:cond delay="3500"/>
                            </p:stCondLst>
                            <p:childTnLst>
                              <p:par>
                                <p:cTn fill="hold" id="39" nodeType="afterEffect" presetClass="entr" presetID="5" presetSubtype="10">
                                  <p:stCondLst>
                                    <p:cond delay="0"/>
                                  </p:stCondLst>
                                  <p:childTnLst>
                                    <p:set>
                                      <p:cBhvr>
                                        <p:cTn dur="1" fill="hold" id="40">
                                          <p:stCondLst>
                                            <p:cond delay="0"/>
                                          </p:stCondLst>
                                        </p:cTn>
                                        <p:tgtEl>
                                          <p:spTgt spid="10"/>
                                        </p:tgtEl>
                                        <p:attrNameLst>
                                          <p:attrName>style.visibility</p:attrName>
                                        </p:attrNameLst>
                                      </p:cBhvr>
                                      <p:to>
                                        <p:strVal val="visible"/>
                                      </p:to>
                                    </p:set>
                                    <p:animEffect filter="checkerboard(across)" transition="in">
                                      <p:cBhvr>
                                        <p:cTn dur="500" id="41"/>
                                        <p:tgtEl>
                                          <p:spTgt spid="10"/>
                                        </p:tgtEl>
                                      </p:cBhvr>
                                    </p:animEffect>
                                  </p:childTnLst>
                                </p:cTn>
                              </p:par>
                            </p:childTnLst>
                          </p:cTn>
                        </p:par>
                        <p:par>
                          <p:cTn fill="hold" id="42" nodeType="afterGroup">
                            <p:stCondLst>
                              <p:cond delay="4000"/>
                            </p:stCondLst>
                            <p:childTnLst>
                              <p:par>
                                <p:cTn fill="hold" id="43" nodeType="afterEffect" presetClass="entr" presetID="5" presetSubtype="10">
                                  <p:stCondLst>
                                    <p:cond delay="0"/>
                                  </p:stCondLst>
                                  <p:childTnLst>
                                    <p:set>
                                      <p:cBhvr>
                                        <p:cTn dur="1" fill="hold" id="44">
                                          <p:stCondLst>
                                            <p:cond delay="0"/>
                                          </p:stCondLst>
                                        </p:cTn>
                                        <p:tgtEl>
                                          <p:spTgt spid="15"/>
                                        </p:tgtEl>
                                        <p:attrNameLst>
                                          <p:attrName>style.visibility</p:attrName>
                                        </p:attrNameLst>
                                      </p:cBhvr>
                                      <p:to>
                                        <p:strVal val="visible"/>
                                      </p:to>
                                    </p:set>
                                    <p:animEffect filter="checkerboard(across)" transition="in">
                                      <p:cBhvr>
                                        <p:cTn dur="500" id="45"/>
                                        <p:tgtEl>
                                          <p:spTgt spid="15"/>
                                        </p:tgtEl>
                                      </p:cBhvr>
                                    </p:animEffect>
                                  </p:childTnLst>
                                </p:cTn>
                              </p:par>
                            </p:childTnLst>
                          </p:cTn>
                        </p:par>
                        <p:par>
                          <p:cTn fill="hold" id="46" nodeType="afterGroup">
                            <p:stCondLst>
                              <p:cond delay="4500"/>
                            </p:stCondLst>
                            <p:childTnLst>
                              <p:par>
                                <p:cTn fill="hold" id="47" nodeType="afterEffect" presetClass="entr" presetID="5" presetSubtype="10">
                                  <p:stCondLst>
                                    <p:cond delay="0"/>
                                  </p:stCondLst>
                                  <p:childTnLst>
                                    <p:set>
                                      <p:cBhvr>
                                        <p:cTn dur="1" fill="hold" id="48">
                                          <p:stCondLst>
                                            <p:cond delay="0"/>
                                          </p:stCondLst>
                                        </p:cTn>
                                        <p:tgtEl>
                                          <p:spTgt spid="36"/>
                                        </p:tgtEl>
                                        <p:attrNameLst>
                                          <p:attrName>style.visibility</p:attrName>
                                        </p:attrNameLst>
                                      </p:cBhvr>
                                      <p:to>
                                        <p:strVal val="visible"/>
                                      </p:to>
                                    </p:set>
                                    <p:animEffect filter="checkerboard(across)" transition="in">
                                      <p:cBhvr>
                                        <p:cTn dur="500" id="49"/>
                                        <p:tgtEl>
                                          <p:spTgt spid="36"/>
                                        </p:tgtEl>
                                      </p:cBhvr>
                                    </p:animEffect>
                                  </p:childTnLst>
                                </p:cTn>
                              </p:par>
                            </p:childTnLst>
                          </p:cTn>
                        </p:par>
                        <p:par>
                          <p:cTn fill="hold" id="50" nodeType="afterGroup">
                            <p:stCondLst>
                              <p:cond delay="5000"/>
                            </p:stCondLst>
                            <p:childTnLst>
                              <p:par>
                                <p:cTn fill="hold" id="51" nodeType="afterEffect" presetClass="entr" presetID="5" presetSubtype="10">
                                  <p:stCondLst>
                                    <p:cond delay="0"/>
                                  </p:stCondLst>
                                  <p:childTnLst>
                                    <p:set>
                                      <p:cBhvr>
                                        <p:cTn dur="1" fill="hold" id="52">
                                          <p:stCondLst>
                                            <p:cond delay="0"/>
                                          </p:stCondLst>
                                        </p:cTn>
                                        <p:tgtEl>
                                          <p:spTgt spid="39"/>
                                        </p:tgtEl>
                                        <p:attrNameLst>
                                          <p:attrName>style.visibility</p:attrName>
                                        </p:attrNameLst>
                                      </p:cBhvr>
                                      <p:to>
                                        <p:strVal val="visible"/>
                                      </p:to>
                                    </p:set>
                                    <p:animEffect filter="checkerboard(across)" transition="in">
                                      <p:cBhvr>
                                        <p:cTn dur="500" id="53"/>
                                        <p:tgtEl>
                                          <p:spTgt spid="3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
      <p:bldP grpId="0" spid="3"/>
      <p:bldP grpId="0" spid="16"/>
    </p:bldLst>
  </p:timing>
</p:sld>
</file>

<file path=ppt/tags/tag1.xml><?xml version="1.0" encoding="utf-8"?>
<p:tagLst xmlns:p="http://schemas.openxmlformats.org/presentationml/2006/main">
  <p:tag name="KSO_WM_BEAUTIFY_FLAG" val="#wm#"/>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10.xml><?xml version="1.0" encoding="utf-8"?>
<p:tagLst xmlns:p="http://schemas.openxmlformats.org/presentationml/2006/main">
  <p:tag name="KSO_WM_BEAUTIFY_FLAG" val="#wm#"/>
  <p:tag name="KSO_WM_TEMPLATE_CATEGORY" val="custom"/>
  <p:tag name="KSO_WM_TEMPLATE_INDEX" val="20184553"/>
</p:tagLst>
</file>

<file path=ppt/tags/tag11.xml><?xml version="1.0" encoding="utf-8"?>
<p:tagLst xmlns:p="http://schemas.openxmlformats.org/presentationml/2006/main">
  <p:tag name="KSO_WM_BEAUTIFY_FLAG" val="#wm#"/>
  <p:tag name="KSO_WM_TEMPLATE_CATEGORY" val="custom"/>
  <p:tag name="KSO_WM_TEMPLATE_INDEX" val="20184553"/>
</p:tagLst>
</file>

<file path=ppt/tags/tag12.xml><?xml version="1.0" encoding="utf-8"?>
<p:tagLst xmlns:p="http://schemas.openxmlformats.org/presentationml/2006/main">
  <p:tag name="KSO_WM_BEAUTIFY_FLAG" val="#wm#"/>
  <p:tag name="KSO_WM_TEMPLATE_CATEGORY" val="custom"/>
  <p:tag name="KSO_WM_TEMPLATE_INDEX" val="20184553"/>
</p:tagLst>
</file>

<file path=ppt/tags/tag13.xml><?xml version="1.0" encoding="utf-8"?>
<p:tagLst xmlns:p="http://schemas.openxmlformats.org/presentationml/2006/main">
  <p:tag name="KSO_WM_BEAUTIFY_FLAG" val="#wm#"/>
  <p:tag name="KSO_WM_TEMPLATE_CATEGORY" val="custom"/>
  <p:tag name="KSO_WM_TEMPLATE_INDEX" val="20184553"/>
</p:tagLst>
</file>

<file path=ppt/tags/tag14.xml><?xml version="1.0" encoding="utf-8"?>
<p:tagLst xmlns:p="http://schemas.openxmlformats.org/presentationml/2006/main">
  <p:tag name="KSO_WM_BEAUTIFY_FLAG" val="#wm#"/>
  <p:tag name="KSO_WM_TEMPLATE_CATEGORY" val="custom"/>
  <p:tag name="KSO_WM_TEMPLATE_INDEX" val="20184553"/>
</p:tagLst>
</file>

<file path=ppt/tags/tag15.xml><?xml version="1.0" encoding="utf-8"?>
<p:tagLst xmlns:p="http://schemas.openxmlformats.org/presentationml/2006/main">
  <p:tag name="KSO_WM_BEAUTIFY_FLAG" val="#wm#"/>
  <p:tag name="KSO_WM_TEMPLATE_CATEGORY" val="custom"/>
  <p:tag name="KSO_WM_TEMPLATE_INDEX" val="20184553"/>
</p:tagLst>
</file>

<file path=ppt/tags/tag16.xml><?xml version="1.0" encoding="utf-8"?>
<p:tagLst xmlns:p="http://schemas.openxmlformats.org/presentationml/2006/main">
  <p:tag name="KSO_WM_BEAUTIFY_FLAG" val="#wm#"/>
  <p:tag name="KSO_WM_TEMPLATE_CATEGORY" val="custom"/>
  <p:tag name="KSO_WM_TEMPLATE_INDEX" val="20184553"/>
</p:tagLst>
</file>

<file path=ppt/tags/tag17.xml><?xml version="1.0" encoding="utf-8"?>
<p:tagLst xmlns:p="http://schemas.openxmlformats.org/presentationml/2006/main">
  <p:tag name="KSO_WM_BEAUTIFY_FLAG" val="#wm#"/>
  <p:tag name="KSO_WM_TEMPLATE_CATEGORY" val="custom"/>
  <p:tag name="KSO_WM_TEMPLATE_INDEX" val="20184553"/>
</p:tagLst>
</file>

<file path=ppt/tags/tag18.xml><?xml version="1.0" encoding="utf-8"?>
<p:tagLst xmlns:p="http://schemas.openxmlformats.org/presentationml/2006/main">
  <p:tag name="KSO_WM_BEAUTIFY_FLAG" val="#wm#"/>
  <p:tag name="KSO_WM_TEMPLATE_CATEGORY" val="custom"/>
  <p:tag name="KSO_WM_TEMPLATE_INDEX" val="20184553"/>
</p:tagLst>
</file>

<file path=ppt/tags/tag19.xml><?xml version="1.0" encoding="utf-8"?>
<p:tagLst xmlns:p="http://schemas.openxmlformats.org/presentationml/2006/main">
  <p:tag name="KSO_WM_BEAUTIFY_FLAG" val="#wm#"/>
  <p:tag name="KSO_WM_TEMPLATE_CATEGORY" val="custom"/>
  <p:tag name="KSO_WM_TEMPLATE_INDEX" val="20184553"/>
</p:tagLst>
</file>

<file path=ppt/tags/tag2.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20.xml><?xml version="1.0" encoding="utf-8"?>
<p:tagLst xmlns:p="http://schemas.openxmlformats.org/presentationml/2006/main">
  <p:tag name="KSO_WM_BEAUTIFY_FLAG" val="#wm#"/>
  <p:tag name="KSO_WM_TEMPLATE_CATEGORY" val="custom"/>
  <p:tag name="KSO_WM_TEMPLATE_INDEX" val="20184553"/>
</p:tagLst>
</file>

<file path=ppt/tags/tag21.xml><?xml version="1.0" encoding="utf-8"?>
<p:tagLst xmlns:p="http://schemas.openxmlformats.org/presentationml/2006/main">
  <p:tag name="KSO_WM_BEAUTIFY_FLAG" val="#wm#"/>
  <p:tag name="KSO_WM_TEMPLATE_CATEGORY" val="custom"/>
  <p:tag name="KSO_WM_TEMPLATE_INDEX" val="20184553"/>
</p:tagLst>
</file>

<file path=ppt/tags/tag22.xml><?xml version="1.0" encoding="utf-8"?>
<p:tagLst xmlns:p="http://schemas.openxmlformats.org/presentationml/2006/main">
  <p:tag name="KSO_WM_BEAUTIFY_FLAG" val="#wm#"/>
  <p:tag name="KSO_WM_TEMPLATE_CATEGORY" val="custom"/>
  <p:tag name="KSO_WM_TEMPLATE_INDEX" val="20184553"/>
</p:tagLst>
</file>

<file path=ppt/tags/tag23.xml><?xml version="1.0" encoding="utf-8"?>
<p:tagLst xmlns:p="http://schemas.openxmlformats.org/presentationml/2006/main">
  <p:tag name="KSO_WM_BEAUTIFY_FLAG" val="#wm#"/>
  <p:tag name="KSO_WM_TEMPLATE_CATEGORY" val="custom"/>
  <p:tag name="KSO_WM_TEMPLATE_INDEX" val="20184553"/>
</p:tagLst>
</file>

<file path=ppt/tags/tag24.xml><?xml version="1.0" encoding="utf-8"?>
<p:tagLst xmlns:p="http://schemas.openxmlformats.org/presentationml/2006/main">
  <p:tag name="KSO_WM_BEAUTIFY_FLAG" val="#wm#"/>
  <p:tag name="KSO_WM_TEMPLATE_CATEGORY" val="custom"/>
  <p:tag name="KSO_WM_TEMPLATE_INDEX" val="20184553"/>
</p:tagLst>
</file>

<file path=ppt/tags/tag25.xml><?xml version="1.0" encoding="utf-8"?>
<p:tagLst xmlns:p="http://schemas.openxmlformats.org/presentationml/2006/main">
  <p:tag name="KSO_WM_BEAUTIFY_FLAG" val="#wm#"/>
  <p:tag name="KSO_WM_SLIDE_ID" val="custom20184553_1"/>
  <p:tag name="KSO_WM_SLIDE_INDEX" val="1"/>
  <p:tag name="KSO_WM_SLIDE_ITEM_CNT" val="2"/>
  <p:tag name="KSO_WM_SLIDE_LAYOUT" val="a_b"/>
  <p:tag name="KSO_WM_SLIDE_LAYOUT_CNT" val="1_1"/>
  <p:tag name="KSO_WM_SLIDE_POSITION" val="66*144"/>
  <p:tag name="KSO_WM_SLIDE_SIZE" val="828*343"/>
  <p:tag name="KSO_WM_SLIDE_SUBTYPE" val="pureTxt"/>
  <p:tag name="KSO_WM_SLIDE_TYPE" val="title"/>
  <p:tag name="KSO_WM_TAG_VERSION" val="1.0"/>
  <p:tag name="KSO_WM_TEMPLATE_CATEGORY" val="custom"/>
  <p:tag name="KSO_WM_TEMPLATE_INDEX" val="20184553"/>
  <p:tag name="KSO_WM_TEMPLATE_JOB_ID" val="2"/>
  <p:tag name="KSO_WM_TEMPLATE_OUTLINE_ID" val="15"/>
  <p:tag name="KSO_WM_TEMPLATE_SCENE_ID" val="1"/>
  <p:tag name="KSO_WM_TEMPLATE_THUMBS_INDEX" val="1、6、10、14、20、26、27、28、29、31"/>
  <p:tag name="KSO_WM_TEMPLATE_TOPIC_DEFAULT" val="1"/>
  <p:tag name="KSO_WM_TEMPLATE_TOPIC_ID" val="2869567"/>
</p:tagLst>
</file>

<file path=ppt/tags/tag26.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KSO_WM_BEAUTIFY_FLAG" val="#wm#"/>
  <p:tag name="KSO_WM_TEMPLATE_CATEGORY" val="custom"/>
  <p:tag name="KSO_WM_TEMPLATE_INDEX" val="20184553"/>
</p:tagLst>
</file>

<file path=ppt/tags/tag4.xml><?xml version="1.0" encoding="utf-8"?>
<p:tagLst xmlns:p="http://schemas.openxmlformats.org/presentationml/2006/main">
  <p:tag name="KSO_WM_BEAUTIFY_FLAG" val="#wm#"/>
  <p:tag name="KSO_WM_TEMPLATE_CATEGORY" val="custom"/>
  <p:tag name="KSO_WM_TEMPLATE_INDEX" val="20184553"/>
</p:tagLst>
</file>

<file path=ppt/tags/tag5.xml><?xml version="1.0" encoding="utf-8"?>
<p:tagLst xmlns:p="http://schemas.openxmlformats.org/presentationml/2006/main">
  <p:tag name="KSO_WM_BEAUTIFY_FLAG" val="#wm#"/>
  <p:tag name="KSO_WM_TEMPLATE_CATEGORY" val="custom"/>
  <p:tag name="KSO_WM_TEMPLATE_INDEX" val="20184553"/>
</p:tagLst>
</file>

<file path=ppt/tags/tag6.xml><?xml version="1.0" encoding="utf-8"?>
<p:tagLst xmlns:p="http://schemas.openxmlformats.org/presentationml/2006/main">
  <p:tag name="KSO_WM_BEAUTIFY_FLAG" val="#wm#"/>
  <p:tag name="KSO_WM_TEMPLATE_CATEGORY" val="custom"/>
  <p:tag name="KSO_WM_TEMPLATE_INDEX" val="20184553"/>
</p:tagLst>
</file>

<file path=ppt/tags/tag7.xml><?xml version="1.0" encoding="utf-8"?>
<p:tagLst xmlns:p="http://schemas.openxmlformats.org/presentationml/2006/main">
  <p:tag name="KSO_WM_BEAUTIFY_FLAG" val="#wm#"/>
  <p:tag name="KSO_WM_TEMPLATE_CATEGORY" val="custom"/>
  <p:tag name="KSO_WM_TEMPLATE_INDEX" val="20184553"/>
</p:tagLst>
</file>

<file path=ppt/tags/tag8.xml><?xml version="1.0" encoding="utf-8"?>
<p:tagLst xmlns:p="http://schemas.openxmlformats.org/presentationml/2006/main">
  <p:tag name="KSO_WM_BEAUTIFY_FLAG" val="#wm#"/>
  <p:tag name="KSO_WM_TEMPLATE_CATEGORY" val="custom"/>
  <p:tag name="KSO_WM_TEMPLATE_INDEX" val="20184553"/>
</p:tagLst>
</file>

<file path=ppt/tags/tag9.xml><?xml version="1.0" encoding="utf-8"?>
<p:tagLst xmlns:p="http://schemas.openxmlformats.org/presentationml/2006/main">
  <p:tag name="KSO_WM_BEAUTIFY_FLAG" val="#wm#"/>
  <p:tag name="KSO_WM_TEMPLATE_CATEGORY" val="custom"/>
  <p:tag name="KSO_WM_TEMPLATE_INDEX" val="20184553"/>
</p:tagLst>
</file>

<file path=ppt/theme/theme1.xml><?xml version="1.0" encoding="utf-8"?>
<a:theme xmlns:r="http://schemas.openxmlformats.org/officeDocument/2006/relationships" xmlns:a="http://schemas.openxmlformats.org/drawingml/2006/main" name="">
  <a:themeElements>
    <a:clrScheme name="自定义 214">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Override1.xml><?xml version="1.0" encoding="utf-8"?>
<a:themeOverride xmlns:r="http://schemas.openxmlformats.org/officeDocument/2006/relationships" xmlns:a="http://schemas.openxmlformats.org/drawingml/2006/main">
  <a:clrScheme name="Mayas Theme Color">
    <a:dk1>
      <a:srgbClr val="5C5C5C"/>
    </a:dk1>
    <a:lt1>
      <a:sysClr val="window" lastClr="FFFFFF"/>
    </a:lt1>
    <a:dk2>
      <a:srgbClr val="3F3F3F"/>
    </a:dk2>
    <a:lt2>
      <a:srgbClr val="FCFCFC"/>
    </a:lt2>
    <a:accent1>
      <a:srgbClr val="1B6AA3"/>
    </a:accent1>
    <a:accent2>
      <a:srgbClr val="84CBC5"/>
    </a:accent2>
    <a:accent3>
      <a:srgbClr val="F8D35E"/>
    </a:accent3>
    <a:accent4>
      <a:srgbClr val="F47264"/>
    </a:accent4>
    <a:accent5>
      <a:srgbClr val="7CC8EC"/>
    </a:accent5>
    <a:accent6>
      <a:srgbClr val="868AD1"/>
    </a:accent6>
    <a:hlink>
      <a:srgbClr val="0000FF"/>
    </a:hlink>
    <a:folHlink>
      <a:srgbClr val="800080"/>
    </a:folHlink>
  </a:clrScheme>
  <a:fontScheme name="Mayas Fonts">
    <a:majorFont>
      <a:latin typeface="Source Sans Pro Light"/>
      <a:ea typeface="Arial"/>
      <a:cs typeface="Arial"/>
    </a:majorFont>
    <a:minorFont>
      <a:latin typeface="Calibri" panose="020f0502020204030204"/>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vt="http://schemas.openxmlformats.org/officeDocument/2006/docPropsVTypes" xmlns="http://schemas.openxmlformats.org/officeDocument/2006/extended-properties">
  <Company/>
  <PresentationFormat>宽屏</PresentationFormat>
  <Paragraphs>173</Paragraphs>
  <Slides>24</Slides>
  <Notes>2</Notes>
  <TotalTime>0</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24</vt:i4>
      </vt:variant>
    </vt:vector>
  </HeadingPairs>
  <TitlesOfParts>
    <vt:vector baseType="lpstr" size="43">
      <vt:lpstr>Arial</vt:lpstr>
      <vt:lpstr>微软雅黑</vt:lpstr>
      <vt:lpstr>Calibri Light</vt:lpstr>
      <vt:lpstr>Calibri</vt:lpstr>
      <vt:lpstr>仿宋</vt:lpstr>
      <vt:lpstr>宋体</vt:lpstr>
      <vt:lpstr>Yuanti SC</vt:lpstr>
      <vt:lpstr>FontAwesome</vt:lpstr>
      <vt:lpstr>Source Sans Pro Light</vt:lpstr>
      <vt:lpstr>Roboto Condensed Light</vt:lpstr>
      <vt:lpstr>Helvetica</vt:lpstr>
      <vt:lpstr>Century Gothic</vt:lpstr>
      <vt:lpstr>Lato Light</vt:lpstr>
      <vt:lpstr>Gill Sans</vt:lpstr>
      <vt:lpstr>Microsoft YaHei UI</vt:lpstr>
      <vt:lpstr>Agency FB</vt:lpstr>
      <vt:lpstr>Poppins Light</vt:lpstr>
      <vt:lpstr>FZHei-B01S</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2018-03-01T02:03:00Z</dcterms:created>
  <dcterms:modified xsi:type="dcterms:W3CDTF">2021-08-20T10:54:30Z</dcterms:modified>
  <cp:revision>5</cp:revision>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2052-10.1.0.7346</vt:lpwstr>
  </property>
  <property fmtid="{D5CDD505-2E9C-101B-9397-08002B2CF9AE}" pid="3" name="KSORubyTemplateID">
    <vt:lpwstr>8</vt:lpwstr>
  </property>
</Properties>
</file>