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2" r:id="rId2"/>
  </p:sldMasterIdLst>
  <p:notesMasterIdLst>
    <p:notesMasterId r:id="rId3"/>
  </p:notesMasterIdLst>
  <p:sldIdLst>
    <p:sldId id="256" r:id="rId4"/>
    <p:sldId id="257" r:id="rId5"/>
    <p:sldId id="259" r:id="rId6"/>
    <p:sldId id="258" r:id="rId7"/>
    <p:sldId id="260" r:id="rId8"/>
    <p:sldId id="261" r:id="rId9"/>
    <p:sldId id="262" r:id="rId10"/>
    <p:sldId id="264" r:id="rId11"/>
    <p:sldId id="263" r:id="rId12"/>
    <p:sldId id="265" r:id="rId13"/>
    <p:sldId id="266" r:id="rId14"/>
    <p:sldId id="267" r:id="rId15"/>
    <p:sldId id="268" r:id="rId16"/>
    <p:sldId id="271" r:id="rId17"/>
    <p:sldId id="269" r:id="rId18"/>
    <p:sldId id="270" r:id="rId19"/>
    <p:sldId id="272" r:id="rId20"/>
    <p:sldId id="273" r:id="rId21"/>
    <p:sldId id="274" r:id="rId22"/>
    <p:sldId id="275" r:id="rId23"/>
  </p:sldIdLst>
  <p:sldSz cx="12192000" cy="6858000"/>
  <p:notesSz cx="6858000" cy="9144000"/>
  <p:custDataLst>
    <p:tags r:id="rId2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p15:clr>
            <a:srgbClr val="A4A3A4"/>
          </p15:clr>
        </p15:guide>
        <p15:guide id="2" pos="386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2182"/>
        <p:guide pos="3869"/>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48396-9FD0-403A-9BF2-95E4D54BCE9E}" type="datetimeFigureOut">
              <a:rPr lang="zh-CN" altLang="en-US" smtClean="0"/>
              <a:t>2016/12/15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9183B-C020-41EB-B6E5-C324B9A7BDE9}" type="slidenum">
              <a:rPr lang="zh-CN" altLang="en-US" smtClean="0"/>
              <a:t>‹#›</a:t>
            </a:fld>
            <a:endParaRPr lang="zh-CN" altLang="en-US"/>
          </a:p>
        </p:txBody>
      </p:sp>
    </p:spTree>
    <p:extLst>
      <p:ext uri="{BB962C8B-B14F-4D97-AF65-F5344CB8AC3E}">
        <p14:creationId val="397783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F5B44A33-76AD-4FEA-B124-79F562754AA8}" type="datetime1">
              <a:rPr lang="zh-CN" altLang="en-US"/>
              <a:pPr>
                <a:defRPr/>
              </a:pPr>
              <a:t>2016/12/15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FBA6785A-FC99-4ACD-845E-EE45FA07BF9A}" type="slidenum">
              <a:rPr lang="zh-CN" altLang="en-US"/>
              <a:t>‹#›</a:t>
            </a:fld>
            <a:endParaRPr lang="zh-CN" altLang="en-US" sz="1800">
              <a:solidFill>
                <a:schemeClr val="tx1"/>
              </a:solidFill>
            </a:endParaRPr>
          </a:p>
        </p:txBody>
      </p:sp>
    </p:spTree>
    <p:extLst>
      <p:ext uri="{BB962C8B-B14F-4D97-AF65-F5344CB8AC3E}">
        <p14:creationId val="86279429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3CD0C0CE-1A0B-42CD-877D-8F8A88075DD2}" type="datetime1">
              <a:rPr lang="zh-CN" altLang="en-US"/>
              <a:pPr>
                <a:defRPr/>
              </a:pPr>
              <a:t>2016/12/15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C98845FC-A571-445E-99BC-47FB79536F61}" type="slidenum">
              <a:rPr lang="zh-CN" altLang="en-US"/>
              <a:t>‹#›</a:t>
            </a:fld>
            <a:endParaRPr lang="zh-CN" altLang="en-US" sz="1800">
              <a:solidFill>
                <a:schemeClr val="tx1"/>
              </a:solidFill>
            </a:endParaRPr>
          </a:p>
        </p:txBody>
      </p:sp>
    </p:spTree>
    <p:extLst>
      <p:ext uri="{BB962C8B-B14F-4D97-AF65-F5344CB8AC3E}">
        <p14:creationId val="79500280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9A3F2D32-37BF-405F-A344-83336271D131}" type="datetime1">
              <a:rPr lang="zh-CN" altLang="en-US"/>
              <a:pPr>
                <a:defRPr/>
              </a:pPr>
              <a:t>2016/12/15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940DC97B-F6D5-4EEA-BFF9-60B48B6879F9}" type="slidenum">
              <a:rPr lang="zh-CN" altLang="en-US"/>
              <a:t>‹#›</a:t>
            </a:fld>
            <a:endParaRPr lang="zh-CN" altLang="en-US" sz="1800">
              <a:solidFill>
                <a:schemeClr val="tx1"/>
              </a:solidFill>
            </a:endParaRPr>
          </a:p>
        </p:txBody>
      </p:sp>
    </p:spTree>
    <p:extLst>
      <p:ext uri="{BB962C8B-B14F-4D97-AF65-F5344CB8AC3E}">
        <p14:creationId val="293135720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146150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648568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19686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551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524717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34799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41131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92696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29142360-BBD5-4BDA-AE59-1452A47317A3}" type="datetime1">
              <a:rPr lang="zh-CN" altLang="en-US"/>
              <a:pPr>
                <a:defRPr/>
              </a:pPr>
              <a:t>2016/12/15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8821FC99-1799-4765-B7C3-02BAA9ED64E0}" type="slidenum">
              <a:rPr lang="zh-CN" altLang="en-US"/>
              <a:t>‹#›</a:t>
            </a:fld>
            <a:endParaRPr lang="zh-CN" altLang="en-US" sz="1800">
              <a:solidFill>
                <a:schemeClr val="tx1"/>
              </a:solidFill>
            </a:endParaRPr>
          </a:p>
        </p:txBody>
      </p:sp>
    </p:spTree>
    <p:extLst>
      <p:ext uri="{BB962C8B-B14F-4D97-AF65-F5344CB8AC3E}">
        <p14:creationId val="255216969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02717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905786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17402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smtClean="0"/>
            </a:lvl1pPr>
          </a:lstStyle>
          <a:p>
            <a:pPr>
              <a:defRPr/>
            </a:pPr>
            <a:fld id="{C01F002B-7FD4-4003-8AEF-4D4B390EC8B8}" type="datetime1">
              <a:rPr lang="zh-CN" altLang="en-US"/>
              <a:pPr>
                <a:defRPr/>
              </a:pPr>
              <a:t>2016/12/15</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3109FBFF-3C58-430C-B42B-ADF58E64BFB2}" type="slidenum">
              <a:rPr lang="zh-CN" altLang="en-US"/>
              <a:t>‹#›</a:t>
            </a:fld>
            <a:endParaRPr lang="zh-CN" altLang="en-US" sz="1800">
              <a:solidFill>
                <a:schemeClr val="tx1"/>
              </a:solidFill>
            </a:endParaRPr>
          </a:p>
        </p:txBody>
      </p:sp>
    </p:spTree>
    <p:extLst>
      <p:ext uri="{BB962C8B-B14F-4D97-AF65-F5344CB8AC3E}">
        <p14:creationId val="131820209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9136140E-685D-4719-868A-03033A2BBF0E}" type="datetime1">
              <a:rPr lang="zh-CN" altLang="en-US"/>
              <a:pPr>
                <a:defRPr/>
              </a:pPr>
              <a:t>2016/12/15</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26FF7AAC-94D0-4AFF-9988-2EC6D2B26954}" type="slidenum">
              <a:rPr lang="zh-CN" altLang="en-US"/>
              <a:t>‹#›</a:t>
            </a:fld>
            <a:endParaRPr lang="zh-CN" altLang="en-US" sz="1800">
              <a:solidFill>
                <a:schemeClr val="tx1"/>
              </a:solidFill>
            </a:endParaRPr>
          </a:p>
        </p:txBody>
      </p:sp>
    </p:spTree>
    <p:extLst>
      <p:ext uri="{BB962C8B-B14F-4D97-AF65-F5344CB8AC3E}">
        <p14:creationId val="3179908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smtClean="0"/>
            </a:lvl1pPr>
          </a:lstStyle>
          <a:p>
            <a:pPr>
              <a:defRPr/>
            </a:pPr>
            <a:fld id="{F3E294D8-E8C3-4B7E-B847-151402E3A3E9}" type="datetime1">
              <a:rPr lang="zh-CN" altLang="en-US"/>
              <a:pPr>
                <a:defRPr/>
              </a:pPr>
              <a:t>2016/12/15</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smtClean="0"/>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fld id="{7D93BBAD-708D-4052-B904-6CBAA29828B5}" type="slidenum">
              <a:rPr lang="zh-CN" altLang="en-US"/>
              <a:t>‹#›</a:t>
            </a:fld>
            <a:endParaRPr lang="zh-CN" altLang="en-US" sz="1800">
              <a:solidFill>
                <a:schemeClr val="tx1"/>
              </a:solidFill>
            </a:endParaRPr>
          </a:p>
        </p:txBody>
      </p:sp>
    </p:spTree>
    <p:extLst>
      <p:ext uri="{BB962C8B-B14F-4D97-AF65-F5344CB8AC3E}">
        <p14:creationId val="17227785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0642EBC2-FF02-4023-BAC3-39DCCF533BCB}" type="datetime1">
              <a:rPr lang="zh-CN" altLang="en-US"/>
              <a:pPr>
                <a:defRPr/>
              </a:pPr>
              <a:t>2016/12/15</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40576C1E-05B7-40C5-85D8-776E1277C199}" type="slidenum">
              <a:rPr lang="zh-CN" altLang="en-US"/>
              <a:t>‹#›</a:t>
            </a:fld>
            <a:endParaRPr lang="zh-CN" altLang="en-US" sz="1800">
              <a:solidFill>
                <a:schemeClr val="tx1"/>
              </a:solidFill>
            </a:endParaRPr>
          </a:p>
        </p:txBody>
      </p:sp>
    </p:spTree>
    <p:extLst>
      <p:ext uri="{BB962C8B-B14F-4D97-AF65-F5344CB8AC3E}">
        <p14:creationId val="11437586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smtClean="0"/>
            </a:lvl1pPr>
          </a:lstStyle>
          <a:p>
            <a:pPr>
              <a:defRPr/>
            </a:pPr>
            <a:fld id="{45BBB74F-E531-4A43-9525-F385A2825D86}" type="datetime1">
              <a:rPr lang="zh-CN" altLang="en-US"/>
              <a:pPr>
                <a:defRPr/>
              </a:pPr>
              <a:t>2016/12/15</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smtClean="0"/>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fld id="{ED653474-5E1F-4AC3-A39D-1CF552BEBEE1}" type="slidenum">
              <a:rPr lang="zh-CN" altLang="en-US"/>
              <a:t>‹#›</a:t>
            </a:fld>
            <a:endParaRPr lang="zh-CN" altLang="en-US" sz="1800">
              <a:solidFill>
                <a:schemeClr val="tx1"/>
              </a:solidFill>
            </a:endParaRPr>
          </a:p>
        </p:txBody>
      </p:sp>
    </p:spTree>
    <p:extLst>
      <p:ext uri="{BB962C8B-B14F-4D97-AF65-F5344CB8AC3E}">
        <p14:creationId val="15395110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0D27309F-45DC-47E2-AC19-40048EB78027}" type="datetime1">
              <a:rPr lang="zh-CN" altLang="en-US"/>
              <a:pPr>
                <a:defRPr/>
              </a:pPr>
              <a:t>2016/12/15</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FD9DBC85-324B-4D80-A431-7DD047E203FE}" type="slidenum">
              <a:rPr lang="zh-CN" altLang="en-US"/>
              <a:t>‹#›</a:t>
            </a:fld>
            <a:endParaRPr lang="zh-CN" altLang="en-US" sz="1800">
              <a:solidFill>
                <a:schemeClr val="tx1"/>
              </a:solidFill>
            </a:endParaRPr>
          </a:p>
        </p:txBody>
      </p:sp>
    </p:spTree>
    <p:extLst>
      <p:ext uri="{BB962C8B-B14F-4D97-AF65-F5344CB8AC3E}">
        <p14:creationId val="23988937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BB40921C-098A-4183-A9FB-B023BC3171CD}" type="datetime1">
              <a:rPr lang="zh-CN" altLang="en-US"/>
              <a:pPr>
                <a:defRPr/>
              </a:pPr>
              <a:t>2016/12/15</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9CFC8E12-036D-4117-9932-BCDF1C9E454C}" type="slidenum">
              <a:rPr lang="zh-CN" altLang="en-US"/>
              <a:t>‹#›</a:t>
            </a:fld>
            <a:endParaRPr lang="zh-CN" altLang="en-US" sz="1800">
              <a:solidFill>
                <a:schemeClr val="tx1"/>
              </a:solidFill>
            </a:endParaRPr>
          </a:p>
        </p:txBody>
      </p:sp>
    </p:spTree>
    <p:extLst>
      <p:ext uri="{BB962C8B-B14F-4D97-AF65-F5344CB8AC3E}">
        <p14:creationId val="17997326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D7DAA712-E75B-4606-A8D9-93AB2672EF4C}" type="datetime1">
              <a:rPr lang="zh-CN" altLang="en-US"/>
              <a:pPr>
                <a:defRPr/>
              </a:pPr>
              <a:t>2016/12/15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E964B74-720A-4302-8148-3D87D959270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buFontTx/>
              <a:buNone/>
            </a:pPr>
            <a:fld id="{16E5758D-A3C3-4E88-8AC0-22500507BD7E}" type="datetimeFigureOut">
              <a:rPr lang="zh-CN" altLang="en-US" smtClean="0">
                <a:solidFill>
                  <a:prstClr val="black">
                    <a:tint val="75000"/>
                  </a:prstClr>
                </a:solidFill>
                <a:latin typeface="Calibri"/>
              </a:rPr>
              <a:pPr fontAlgn="auto">
                <a:spcBef>
                  <a:spcPct val="0"/>
                </a:spcBef>
                <a:spcAft>
                  <a:spcPct val="0"/>
                </a:spcAft>
                <a:buFontTx/>
                <a:buNone/>
              </a:pPr>
              <a:t>2016/12/15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buFontTx/>
              <a:buNone/>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buFontTx/>
              <a:buNone/>
            </a:pPr>
            <a:fld id="{AA4E786F-588D-4932-A7B2-AE3451FA4ACA}" type="slidenum">
              <a:rPr lang="zh-CN" altLang="en-US" smtClean="0">
                <a:solidFill>
                  <a:prstClr val="black">
                    <a:tint val="75000"/>
                  </a:prstClr>
                </a:solidFill>
                <a:latin typeface="Calibri"/>
              </a:rPr>
              <a:pPr fontAlgn="auto">
                <a:spcBef>
                  <a:spcPct val="0"/>
                </a:spcBef>
                <a:spcAft>
                  <a:spcPct val="0"/>
                </a:spcAft>
                <a:buFontTx/>
                <a:buNone/>
              </a:pPr>
              <a:t>‹#›</a:t>
            </a:fld>
            <a:endParaRPr lang="zh-CN" altLang="en-US">
              <a:solidFill>
                <a:prstClr val="black">
                  <a:tint val="75000"/>
                </a:prstClr>
              </a:solidFill>
              <a:latin typeface="Calibri"/>
            </a:endParaRPr>
          </a:p>
        </p:txBody>
      </p:sp>
    </p:spTree>
    <p:extLst>
      <p:ext uri="{BB962C8B-B14F-4D97-AF65-F5344CB8AC3E}">
        <p14:creationId val="40649819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3314" name="矩形 7"/>
          <p:cNvSpPr>
            <a:spLocks noChangeArrowheads="1"/>
          </p:cNvSpPr>
          <p:nvPr/>
        </p:nvSpPr>
        <p:spPr bwMode="auto">
          <a:xfrm>
            <a:off x="2120900" y="2074863"/>
            <a:ext cx="8026400" cy="3144837"/>
          </a:xfrm>
          <a:prstGeom prst="rect">
            <a:avLst/>
          </a:prstGeom>
          <a:solidFill>
            <a:srgbClr val="093759">
              <a:alpha val="20000"/>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3315" name="矩形 8"/>
          <p:cNvSpPr>
            <a:spLocks noChangeArrowheads="1"/>
          </p:cNvSpPr>
          <p:nvPr/>
        </p:nvSpPr>
        <p:spPr bwMode="auto">
          <a:xfrm>
            <a:off x="2352675" y="2366963"/>
            <a:ext cx="7580313" cy="2560637"/>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3316" name="标题 1"/>
          <p:cNvSpPr>
            <a:spLocks noChangeArrowheads="1" noGrp="1"/>
          </p:cNvSpPr>
          <p:nvPr>
            <p:ph idx="4294967295" type="ctrTitle"/>
          </p:nvPr>
        </p:nvSpPr>
        <p:spPr>
          <a:xfrm>
            <a:off x="2352675" y="2095500"/>
            <a:ext cx="7580313" cy="1733550"/>
          </a:xfrm>
        </p:spPr>
        <p:txBody>
          <a:bodyPr anchor="b"/>
          <a:lstStyle/>
          <a:p>
            <a:pPr algn="ctr" eaLnBrk="1" hangingPunct="1" indent="0" marL="0"/>
            <a:r>
              <a:rPr altLang="zh-CN" lang="en-US" smtClean="0" sz="5400">
                <a:solidFill>
                  <a:schemeClr val="bg1"/>
                </a:solidFill>
              </a:rPr>
              <a:t>BUSINESS PPT TEMPLATE</a:t>
            </a:r>
          </a:p>
        </p:txBody>
      </p:sp>
      <p:sp>
        <p:nvSpPr>
          <p:cNvPr id="13317" name="副标题 2"/>
          <p:cNvSpPr>
            <a:spLocks noChangeArrowheads="1" noGrp="1"/>
          </p:cNvSpPr>
          <p:nvPr>
            <p:ph idx="1" type="subTitle"/>
          </p:nvPr>
        </p:nvSpPr>
        <p:spPr>
          <a:xfrm>
            <a:off x="2352675" y="3829050"/>
            <a:ext cx="7580313" cy="1336675"/>
          </a:xfrm>
        </p:spPr>
        <p:txBody>
          <a:bodyPr/>
          <a:lstStyle/>
          <a:p>
            <a:pPr eaLnBrk="1" hangingPunct="1"/>
            <a:r>
              <a:rPr altLang="en-US" lang="zh-CN" smtClean="0" sz="1400">
                <a:solidFill>
                  <a:schemeClr val="bg2"/>
                </a:solidFill>
              </a:rPr>
              <a:t>此PPT通用模板适用于各种总结、 公司介绍、产品发布、工作报告等等，模板里图片供参考，请根据需要替换适当图片。</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3554" name="Group 2"/>
          <p:cNvGrpSpPr/>
          <p:nvPr/>
        </p:nvGrpSpPr>
        <p:grpSpPr>
          <a:xfrm>
            <a:off x="10844213" y="5851525"/>
            <a:ext cx="1347787" cy="1006475"/>
            <a:chExt cx="2562554" cy="1912957"/>
          </a:xfrm>
        </p:grpSpPr>
        <p:grpSp>
          <p:nvGrpSpPr>
            <p:cNvPr id="23582" name="Group 3"/>
            <p:cNvGrpSpPr/>
            <p:nvPr/>
          </p:nvGrpSpPr>
          <p:grpSpPr>
            <a:xfrm>
              <a:off x="0" y="0"/>
              <a:ext cx="2562554" cy="1912957"/>
              <a:chExt cx="908050" cy="677863"/>
            </a:xfrm>
          </p:grpSpPr>
          <p:sp>
            <p:nvSpPr>
              <p:cNvPr id="23586"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87"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88"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89"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0"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1"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2"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3"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122" panose="02010509060101010101" pitchFamily="49" typeface="幼圆"/>
                </a:endParaRPr>
              </a:p>
            </p:txBody>
          </p:sp>
          <p:sp>
            <p:nvSpPr>
              <p:cNvPr id="23594"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5"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6"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97"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3583" name="Group 16"/>
            <p:cNvGrpSpPr/>
            <p:nvPr/>
          </p:nvGrpSpPr>
          <p:grpSpPr>
            <a:xfrm>
              <a:off x="943869" y="639231"/>
              <a:ext cx="733645" cy="733645"/>
              <a:chExt cx="2406528" cy="2406528"/>
            </a:xfrm>
          </p:grpSpPr>
          <p:sp>
            <p:nvSpPr>
              <p:cNvPr id="23584"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3585"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3555" name="标题 4"/>
          <p:cNvSpPr>
            <a:spLocks noChangeArrowheads="1" noGrp="1"/>
          </p:cNvSpPr>
          <p:nvPr>
            <p:ph idx="4294967295" type="title"/>
          </p:nvPr>
        </p:nvSpPr>
        <p:spPr/>
        <p:txBody>
          <a:bodyPr/>
          <a:lstStyle/>
          <a:p>
            <a:pPr eaLnBrk="1" hangingPunct="1" indent="0" marL="0"/>
            <a:r>
              <a:rPr altLang="zh-CN" lang="en-US" smtClean="0"/>
              <a:t>Your  Title  Here</a:t>
            </a:r>
          </a:p>
        </p:txBody>
      </p:sp>
      <p:grpSp>
        <p:nvGrpSpPr>
          <p:cNvPr id="23556" name="Group 20"/>
          <p:cNvGrpSpPr/>
          <p:nvPr/>
        </p:nvGrpSpPr>
        <p:grpSpPr>
          <a:xfrm rot="-1800000">
            <a:off x="5337175" y="3013075"/>
            <a:ext cx="914400" cy="1158875"/>
            <a:chExt cx="914400" cy="1158971"/>
          </a:xfrm>
        </p:grpSpPr>
        <p:sp>
          <p:nvSpPr>
            <p:cNvPr id="23580" name="椭圆 1"/>
            <p:cNvSpPr>
              <a:spLocks noChangeArrowheads="1"/>
            </p:cNvSpPr>
            <p:nvPr/>
          </p:nvSpPr>
          <p:spPr bwMode="auto">
            <a:xfrm>
              <a:off x="0" y="0"/>
              <a:ext cx="914400" cy="914400"/>
            </a:xfrm>
            <a:prstGeom prst="ellipse">
              <a:avLst/>
            </a:prstGeom>
            <a:solidFill>
              <a:schemeClr val="accent1"/>
            </a:solidFill>
            <a:ln w="5715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3581" name="等腰三角形 2"/>
            <p:cNvSpPr>
              <a:spLocks noChangeArrowheads="1"/>
            </p:cNvSpPr>
            <p:nvPr/>
          </p:nvSpPr>
          <p:spPr bwMode="auto">
            <a:xfrm flipV="1">
              <a:off x="306888" y="899812"/>
              <a:ext cx="300624" cy="259159"/>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grpSp>
      <p:grpSp>
        <p:nvGrpSpPr>
          <p:cNvPr id="23557" name="Group 23"/>
          <p:cNvGrpSpPr/>
          <p:nvPr/>
        </p:nvGrpSpPr>
        <p:grpSpPr>
          <a:xfrm rot="-1800000">
            <a:off x="5530850" y="4991100"/>
            <a:ext cx="914400" cy="1158875"/>
            <a:chExt cx="914400" cy="1158971"/>
          </a:xfrm>
        </p:grpSpPr>
        <p:sp>
          <p:nvSpPr>
            <p:cNvPr id="23578" name="椭圆 7"/>
            <p:cNvSpPr>
              <a:spLocks noChangeArrowheads="1"/>
            </p:cNvSpPr>
            <p:nvPr/>
          </p:nvSpPr>
          <p:spPr bwMode="auto">
            <a:xfrm>
              <a:off x="0" y="0"/>
              <a:ext cx="914400" cy="914400"/>
            </a:xfrm>
            <a:prstGeom prst="ellipse">
              <a:avLst/>
            </a:prstGeom>
            <a:solidFill>
              <a:schemeClr val="accent1"/>
            </a:solidFill>
            <a:ln w="5715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3579" name="等腰三角形 8"/>
            <p:cNvSpPr>
              <a:spLocks noChangeArrowheads="1"/>
            </p:cNvSpPr>
            <p:nvPr/>
          </p:nvSpPr>
          <p:spPr bwMode="auto">
            <a:xfrm flipV="1">
              <a:off x="306888" y="899812"/>
              <a:ext cx="300624" cy="259159"/>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grpSp>
      <p:grpSp>
        <p:nvGrpSpPr>
          <p:cNvPr id="23558" name="Group 26"/>
          <p:cNvGrpSpPr/>
          <p:nvPr/>
        </p:nvGrpSpPr>
        <p:grpSpPr>
          <a:xfrm flipH="1" rot="1800000">
            <a:off x="5735638" y="1927225"/>
            <a:ext cx="914400" cy="1158875"/>
            <a:chExt cx="914400" cy="1158971"/>
          </a:xfrm>
        </p:grpSpPr>
        <p:sp>
          <p:nvSpPr>
            <p:cNvPr id="23576" name="椭圆 10"/>
            <p:cNvSpPr>
              <a:spLocks noChangeArrowheads="1"/>
            </p:cNvSpPr>
            <p:nvPr/>
          </p:nvSpPr>
          <p:spPr bwMode="auto">
            <a:xfrm>
              <a:off x="0" y="0"/>
              <a:ext cx="914400" cy="914400"/>
            </a:xfrm>
            <a:prstGeom prst="ellipse">
              <a:avLst/>
            </a:prstGeom>
            <a:solidFill>
              <a:schemeClr val="accent1"/>
            </a:solidFill>
            <a:ln w="5715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3577" name="等腰三角形 11"/>
            <p:cNvSpPr>
              <a:spLocks noChangeArrowheads="1"/>
            </p:cNvSpPr>
            <p:nvPr/>
          </p:nvSpPr>
          <p:spPr bwMode="auto">
            <a:xfrm flipV="1">
              <a:off x="306888" y="899812"/>
              <a:ext cx="300624" cy="259159"/>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grpSp>
      <p:grpSp>
        <p:nvGrpSpPr>
          <p:cNvPr id="23559" name="Group 29"/>
          <p:cNvGrpSpPr/>
          <p:nvPr/>
        </p:nvGrpSpPr>
        <p:grpSpPr>
          <a:xfrm flipH="1" rot="1800000">
            <a:off x="5961063" y="3905250"/>
            <a:ext cx="914400" cy="1158875"/>
            <a:chExt cx="914400" cy="1158971"/>
          </a:xfrm>
        </p:grpSpPr>
        <p:sp>
          <p:nvSpPr>
            <p:cNvPr id="23574" name="椭圆 13"/>
            <p:cNvSpPr>
              <a:spLocks noChangeArrowheads="1"/>
            </p:cNvSpPr>
            <p:nvPr/>
          </p:nvSpPr>
          <p:spPr bwMode="auto">
            <a:xfrm>
              <a:off x="0" y="0"/>
              <a:ext cx="914400" cy="914400"/>
            </a:xfrm>
            <a:prstGeom prst="ellipse">
              <a:avLst/>
            </a:prstGeom>
            <a:solidFill>
              <a:schemeClr val="accent1"/>
            </a:solidFill>
            <a:ln w="5715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3575" name="等腰三角形 14"/>
            <p:cNvSpPr>
              <a:spLocks noChangeArrowheads="1"/>
            </p:cNvSpPr>
            <p:nvPr/>
          </p:nvSpPr>
          <p:spPr bwMode="auto">
            <a:xfrm flipV="1">
              <a:off x="306888" y="899812"/>
              <a:ext cx="300624" cy="259159"/>
            </a:xfrm>
            <a:prstGeom prst="triangle">
              <a:avLst>
                <a:gd fmla="val 50000" name="adj"/>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grpSp>
      <p:sp>
        <p:nvSpPr>
          <p:cNvPr id="23560" name="Freeform 14"/>
          <p:cNvSpPr>
            <a:spLocks noChangeArrowheads="1" noChangeAspect="1" noEditPoints="1"/>
          </p:cNvSpPr>
          <p:nvPr/>
        </p:nvSpPr>
        <p:spPr bwMode="auto">
          <a:xfrm>
            <a:off x="6130925" y="2216150"/>
            <a:ext cx="247650" cy="358775"/>
          </a:xfrm>
          <a:custGeom>
            <a:gdLst>
              <a:gd fmla="*/ 154562 w 141" name="T0"/>
              <a:gd fmla="*/ 5250 h 205" name="T1"/>
              <a:gd fmla="*/ 240624 w 141" name="T2"/>
              <a:gd fmla="*/ 92756 h 205" name="T3"/>
              <a:gd fmla="*/ 214279 w 141" name="T4"/>
              <a:gd fmla="*/ 204764 h 205" name="T5"/>
              <a:gd fmla="*/ 203740 w 141" name="T6"/>
              <a:gd fmla="*/ 245017 h 205" name="T7"/>
              <a:gd fmla="*/ 201984 w 141" name="T8"/>
              <a:gd fmla="*/ 280020 h 205" name="T9"/>
              <a:gd fmla="*/ 186177 w 141" name="T10"/>
              <a:gd fmla="*/ 325523 h 205" name="T11"/>
              <a:gd fmla="*/ 144023 w 141" name="T12"/>
              <a:gd fmla="*/ 357025 h 205" name="T13"/>
              <a:gd fmla="*/ 64986 w 141" name="T14"/>
              <a:gd fmla="*/ 330773 h 205" name="T15"/>
              <a:gd fmla="*/ 43910 w 141" name="T16"/>
              <a:gd fmla="*/ 285270 h 205" name="T17"/>
              <a:gd fmla="*/ 43910 w 141" name="T18"/>
              <a:gd fmla="*/ 255518 h 205" name="T19"/>
              <a:gd fmla="*/ 40397 w 141" name="T20"/>
              <a:gd fmla="*/ 232766 h 205" name="T21"/>
              <a:gd fmla="*/ 10538 w 141" name="T22"/>
              <a:gd fmla="*/ 164511 h 205" name="T23"/>
              <a:gd fmla="*/ 75524 w 141" name="T24"/>
              <a:gd fmla="*/ 10501 h 205" name="T25"/>
              <a:gd fmla="*/ 115921 w 141" name="T26"/>
              <a:gd fmla="*/ 0 h 205" name="T27"/>
              <a:gd fmla="*/ 122947 w 141" name="T28"/>
              <a:gd fmla="*/ 246767 h 205" name="T29"/>
              <a:gd fmla="*/ 182664 w 141" name="T30"/>
              <a:gd fmla="*/ 236266 h 205" name="T31"/>
              <a:gd fmla="*/ 207253 w 141" name="T32"/>
              <a:gd fmla="*/ 169762 h 205" name="T33"/>
              <a:gd fmla="*/ 184420 w 141" name="T34"/>
              <a:gd fmla="*/ 45503 h 205" name="T35"/>
              <a:gd fmla="*/ 26346 w 141" name="T36"/>
              <a:gd fmla="*/ 140010 h 205" name="T37"/>
              <a:gd fmla="*/ 63230 w 141" name="T38"/>
              <a:gd fmla="*/ 238017 h 205" name="T39"/>
              <a:gd fmla="*/ 122947 w 141" name="T40"/>
              <a:gd fmla="*/ 246767 h 205" name="T41"/>
              <a:gd fmla="*/ 75524 w 141" name="T42"/>
              <a:gd fmla="*/ 257268 h 205" name="T43"/>
              <a:gd fmla="*/ 75524 w 141" name="T44"/>
              <a:gd fmla="*/ 276519 h 205" name="T45"/>
              <a:gd fmla="*/ 170369 w 141" name="T46"/>
              <a:gd fmla="*/ 276519 h 205" name="T47"/>
              <a:gd fmla="*/ 170369 w 141" name="T48"/>
              <a:gd fmla="*/ 257268 h 205" name="T49"/>
              <a:gd fmla="*/ 122947 w 141" name="T50"/>
              <a:gd fmla="*/ 287020 h 205" name="T51"/>
              <a:gd fmla="*/ 64986 w 141" name="T52"/>
              <a:gd fmla="*/ 292270 h 205" name="T53"/>
              <a:gd fmla="*/ 142267 w 141" name="T54"/>
              <a:gd fmla="*/ 306271 h 205" name="T55"/>
              <a:gd fmla="*/ 180907 w 141" name="T56"/>
              <a:gd fmla="*/ 299271 h 205" name="T57"/>
              <a:gd fmla="*/ 122947 w 141" name="T58"/>
              <a:gd fmla="*/ 287020 h 205" name="T59"/>
              <a:gd fmla="*/ 101870 w 141" name="T60"/>
              <a:gd fmla="*/ 334273 h 205" name="T61"/>
              <a:gd fmla="*/ 161587 w 141" name="T62"/>
              <a:gd fmla="*/ 316772 h 20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41" name="T96"/>
              <a:gd fmla="*/ 0 h 205" name="T97"/>
              <a:gd fmla="*/ 141 w 141" name="T98"/>
              <a:gd fmla="*/ 205 h 205"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205" w="141">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61" name="Freeform 26"/>
          <p:cNvSpPr>
            <a:spLocks noChangeArrowheads="1" noChangeAspect="1"/>
          </p:cNvSpPr>
          <p:nvPr/>
        </p:nvSpPr>
        <p:spPr bwMode="auto">
          <a:xfrm>
            <a:off x="5553075" y="3378200"/>
            <a:ext cx="358775" cy="219075"/>
          </a:xfrm>
          <a:custGeom>
            <a:gdLst>
              <a:gd fmla="*/ 48357 w 230" name="T0"/>
              <a:gd fmla="*/ 97019 h 140" name="T1"/>
              <a:gd fmla="*/ 1560 w 230" name="T2"/>
              <a:gd fmla="*/ 143964 h 140" name="T3"/>
              <a:gd fmla="*/ 60836 w 230" name="T4"/>
              <a:gd fmla="*/ 219075 h 140" name="T5"/>
              <a:gd fmla="*/ 297939 w 230" name="T6"/>
              <a:gd fmla="*/ 219075 h 140" name="T7"/>
              <a:gd fmla="*/ 357215 w 230" name="T8"/>
              <a:gd fmla="*/ 143964 h 140" name="T9"/>
              <a:gd fmla="*/ 269861 w 230" name="T10"/>
              <a:gd fmla="*/ 62593 h 140" name="T11"/>
              <a:gd fmla="*/ 188747 w 230" name="T12"/>
              <a:gd fmla="*/ 3130 h 140" name="T13"/>
              <a:gd fmla="*/ 110752 w 230" name="T14"/>
              <a:gd fmla="*/ 54769 h 140" name="T15"/>
              <a:gd fmla="*/ 59276 w 230" name="T16"/>
              <a:gd fmla="*/ 59463 h 140" name="T17"/>
              <a:gd fmla="*/ 48357 w 230" name="T18"/>
              <a:gd fmla="*/ 97019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30" name="T30"/>
              <a:gd fmla="*/ 0 h 140" name="T31"/>
              <a:gd fmla="*/ 230 w 23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23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62" name="Freeform 17"/>
          <p:cNvSpPr>
            <a:spLocks noChangeArrowheads="1" noChangeAspect="1" noEditPoints="1"/>
          </p:cNvSpPr>
          <p:nvPr/>
        </p:nvSpPr>
        <p:spPr bwMode="auto">
          <a:xfrm>
            <a:off x="6365875" y="4197350"/>
            <a:ext cx="223838" cy="360363"/>
          </a:xfrm>
          <a:custGeom>
            <a:gdLst>
              <a:gd fmla="*/ 204694 w 152" name="T0"/>
              <a:gd fmla="*/ 0 h 244" name="T1"/>
              <a:gd fmla="*/ 220893 w 152" name="T2"/>
              <a:gd fmla="*/ 13292 h 244" name="T3"/>
              <a:gd fmla="*/ 223838 w 152" name="T4"/>
              <a:gd fmla="*/ 25107 h 244" name="T5"/>
              <a:gd fmla="*/ 223838 w 152" name="T6"/>
              <a:gd fmla="*/ 208243 h 244" name="T7"/>
              <a:gd fmla="*/ 223838 w 152" name="T8"/>
              <a:gd fmla="*/ 335256 h 244" name="T9"/>
              <a:gd fmla="*/ 198803 w 152" name="T10"/>
              <a:gd fmla="*/ 360363 h 244" name="T11"/>
              <a:gd fmla="*/ 25035 w 152" name="T12"/>
              <a:gd fmla="*/ 360363 h 244" name="T13"/>
              <a:gd fmla="*/ 0 w 152" name="T14"/>
              <a:gd fmla="*/ 335256 h 244" name="T15"/>
              <a:gd fmla="*/ 0 w 152" name="T16"/>
              <a:gd fmla="*/ 28061 h 244" name="T17"/>
              <a:gd fmla="*/ 17671 w 152" name="T18"/>
              <a:gd fmla="*/ 0 h 244" name="T19"/>
              <a:gd fmla="*/ 204694 w 152" name="T20"/>
              <a:gd fmla="*/ 0 h 244" name="T21"/>
              <a:gd fmla="*/ 201749 w 152" name="T22"/>
              <a:gd fmla="*/ 304241 h 244" name="T23"/>
              <a:gd fmla="*/ 201749 w 152" name="T24"/>
              <a:gd fmla="*/ 57599 h 244" name="T25"/>
              <a:gd fmla="*/ 22089 w 152" name="T26"/>
              <a:gd fmla="*/ 57599 h 244" name="T27"/>
              <a:gd fmla="*/ 22089 w 152" name="T28"/>
              <a:gd fmla="*/ 304241 h 244" name="T29"/>
              <a:gd fmla="*/ 201749 w 152" name="T30"/>
              <a:gd fmla="*/ 304241 h 244" name="T31"/>
              <a:gd fmla="*/ 111919 w 152" name="T32"/>
              <a:gd fmla="*/ 23630 h 244" name="T33"/>
              <a:gd fmla="*/ 76576 w 152" name="T34"/>
              <a:gd fmla="*/ 23630 h 244" name="T35"/>
              <a:gd fmla="*/ 72158 w 152" name="T36"/>
              <a:gd fmla="*/ 23630 h 244" name="T37"/>
              <a:gd fmla="*/ 66268 w 152" name="T38"/>
              <a:gd fmla="*/ 28061 h 244" name="T39"/>
              <a:gd fmla="*/ 72158 w 152" name="T40"/>
              <a:gd fmla="*/ 33969 h 244" name="T41"/>
              <a:gd fmla="*/ 75104 w 152" name="T42"/>
              <a:gd fmla="*/ 33969 h 244" name="T43"/>
              <a:gd fmla="*/ 148734 w 152" name="T44"/>
              <a:gd fmla="*/ 33969 h 244" name="T45"/>
              <a:gd fmla="*/ 151680 w 152" name="T46"/>
              <a:gd fmla="*/ 33969 h 244" name="T47"/>
              <a:gd fmla="*/ 156098 w 152" name="T48"/>
              <a:gd fmla="*/ 28061 h 244" name="T49"/>
              <a:gd fmla="*/ 151680 w 152" name="T50"/>
              <a:gd fmla="*/ 23630 h 244" name="T51"/>
              <a:gd fmla="*/ 148734 w 152" name="T52"/>
              <a:gd fmla="*/ 23630 h 244" name="T53"/>
              <a:gd fmla="*/ 111919 w 152" name="T54"/>
              <a:gd fmla="*/ 23630 h 244" name="T55"/>
              <a:gd fmla="*/ 128118 w 152" name="T56"/>
              <a:gd fmla="*/ 332302 h 244" name="T57"/>
              <a:gd fmla="*/ 111919 w 152" name="T58"/>
              <a:gd fmla="*/ 316056 h 244" name="T59"/>
              <a:gd fmla="*/ 94248 w 152" name="T60"/>
              <a:gd fmla="*/ 332302 h 244" name="T61"/>
              <a:gd fmla="*/ 111919 w 152" name="T62"/>
              <a:gd fmla="*/ 350025 h 244" name="T63"/>
              <a:gd fmla="*/ 128118 w 152" name="T64"/>
              <a:gd fmla="*/ 332302 h 24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52" name="T99"/>
              <a:gd fmla="*/ 0 h 244" name="T100"/>
              <a:gd fmla="*/ 152 w 152" name="T101"/>
              <a:gd fmla="*/ 244 h 244"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44" w="152">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nvGrpSpPr>
          <p:cNvPr id="23563" name="Group 35"/>
          <p:cNvGrpSpPr/>
          <p:nvPr/>
        </p:nvGrpSpPr>
        <p:grpSpPr>
          <a:xfrm>
            <a:off x="5746750" y="5283200"/>
            <a:ext cx="360363" cy="360363"/>
            <a:chExt cx="271463" cy="271462"/>
          </a:xfrm>
        </p:grpSpPr>
        <p:sp>
          <p:nvSpPr>
            <p:cNvPr id="23572" name="Freeform 15"/>
            <p:cNvSpPr>
              <a:spLocks noChangeArrowheads="1" noEditPoints="1"/>
            </p:cNvSpPr>
            <p:nvPr/>
          </p:nvSpPr>
          <p:spPr bwMode="auto">
            <a:xfrm>
              <a:off x="0" y="0"/>
              <a:ext cx="271463" cy="195263"/>
            </a:xfrm>
            <a:custGeom>
              <a:gdLst>
                <a:gd fmla="*/ 258328 w 186" name="T0"/>
                <a:gd fmla="*/ 0 h 134" name="T1"/>
                <a:gd fmla="*/ 270004 w 186" name="T2"/>
                <a:gd fmla="*/ 8743 h 134" name="T3"/>
                <a:gd fmla="*/ 271463 w 186" name="T4"/>
                <a:gd fmla="*/ 17486 h 134" name="T5"/>
                <a:gd fmla="*/ 271463 w 186" name="T6"/>
                <a:gd fmla="*/ 177777 h 134" name="T7"/>
                <a:gd fmla="*/ 253949 w 186" name="T8"/>
                <a:gd fmla="*/ 195263 h 134" name="T9"/>
                <a:gd fmla="*/ 18973 w 186" name="T10"/>
                <a:gd fmla="*/ 195263 h 134" name="T11"/>
                <a:gd fmla="*/ 1459 w 186" name="T12"/>
                <a:gd fmla="*/ 182148 h 134" name="T13"/>
                <a:gd fmla="*/ 0 w 186" name="T14"/>
                <a:gd fmla="*/ 182148 h 134" name="T15"/>
                <a:gd fmla="*/ 0 w 186" name="T16"/>
                <a:gd fmla="*/ 13115 h 134" name="T17"/>
                <a:gd fmla="*/ 1459 w 186" name="T18"/>
                <a:gd fmla="*/ 10200 h 134" name="T19"/>
                <a:gd fmla="*/ 13135 w 186" name="T20"/>
                <a:gd fmla="*/ 0 h 134" name="T21"/>
                <a:gd fmla="*/ 258328 w 186" name="T22"/>
                <a:gd fmla="*/ 0 h 134" name="T23"/>
                <a:gd fmla="*/ 253949 w 186" name="T24"/>
                <a:gd fmla="*/ 177777 h 134" name="T25"/>
                <a:gd fmla="*/ 253949 w 186" name="T26"/>
                <a:gd fmla="*/ 17486 h 134" name="T27"/>
                <a:gd fmla="*/ 17514 w 186" name="T28"/>
                <a:gd fmla="*/ 17486 h 134" name="T29"/>
                <a:gd fmla="*/ 17514 w 186" name="T30"/>
                <a:gd fmla="*/ 177777 h 134" name="T31"/>
                <a:gd fmla="*/ 253949 w 186" name="T32"/>
                <a:gd fmla="*/ 177777 h 13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86" name="T51"/>
                <a:gd fmla="*/ 0 h 134" name="T52"/>
                <a:gd fmla="*/ 186 w 186" name="T53"/>
                <a:gd fmla="*/ 134 h 13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34" w="186">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3573" name="Freeform 16"/>
            <p:cNvSpPr>
              <a:spLocks noChangeArrowheads="1"/>
            </p:cNvSpPr>
            <p:nvPr/>
          </p:nvSpPr>
          <p:spPr bwMode="auto">
            <a:xfrm>
              <a:off x="68262" y="211137"/>
              <a:ext cx="134938" cy="60325"/>
            </a:xfrm>
            <a:custGeom>
              <a:gdLst>
                <a:gd fmla="*/ 42535 w 92" name="T0"/>
                <a:gd fmla="*/ 0 h 41" name="T1"/>
                <a:gd fmla="*/ 92403 w 92" name="T2"/>
                <a:gd fmla="*/ 0 h 41" name="T3"/>
                <a:gd fmla="*/ 92403 w 92" name="T4"/>
                <a:gd fmla="*/ 2943 h 41" name="T5"/>
                <a:gd fmla="*/ 92403 w 92" name="T6"/>
                <a:gd fmla="*/ 25013 h 41" name="T7"/>
                <a:gd fmla="*/ 111471 w 92" name="T8"/>
                <a:gd fmla="*/ 42669 h 41" name="T9"/>
                <a:gd fmla="*/ 126138 w 92" name="T10"/>
                <a:gd fmla="*/ 42669 h 41" name="T11"/>
                <a:gd fmla="*/ 134938 w 92" name="T12"/>
                <a:gd fmla="*/ 51497 h 41" name="T13"/>
                <a:gd fmla="*/ 126138 w 92" name="T14"/>
                <a:gd fmla="*/ 60325 h 41" name="T15"/>
                <a:gd fmla="*/ 8800 w 92" name="T16"/>
                <a:gd fmla="*/ 60325 h 41" name="T17"/>
                <a:gd fmla="*/ 0 w 92" name="T18"/>
                <a:gd fmla="*/ 51497 h 41" name="T19"/>
                <a:gd fmla="*/ 8800 w 92" name="T20"/>
                <a:gd fmla="*/ 42669 h 41" name="T21"/>
                <a:gd fmla="*/ 24934 w 92" name="T22"/>
                <a:gd fmla="*/ 42669 h 41" name="T23"/>
                <a:gd fmla="*/ 42535 w 92" name="T24"/>
                <a:gd fmla="*/ 25013 h 41" name="T25"/>
                <a:gd fmla="*/ 42535 w 92" name="T26"/>
                <a:gd fmla="*/ 0 h 4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92" name="T42"/>
                <a:gd fmla="*/ 0 h 41" name="T43"/>
                <a:gd fmla="*/ 92 w 92" name="T44"/>
                <a:gd fmla="*/ 41 h 4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1" w="92">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sp>
        <p:nvSpPr>
          <p:cNvPr id="23564" name="矩形 22"/>
          <p:cNvSpPr>
            <a:spLocks noChangeArrowheads="1"/>
          </p:cNvSpPr>
          <p:nvPr/>
        </p:nvSpPr>
        <p:spPr bwMode="auto">
          <a:xfrm>
            <a:off x="7567614" y="5173663"/>
            <a:ext cx="291306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3565" name="矩形 23"/>
          <p:cNvSpPr>
            <a:spLocks noChangeArrowheads="1"/>
          </p:cNvSpPr>
          <p:nvPr/>
        </p:nvSpPr>
        <p:spPr bwMode="auto">
          <a:xfrm>
            <a:off x="6767514" y="5240338"/>
            <a:ext cx="8016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3200">
                <a:solidFill>
                  <a:srgbClr val="000000"/>
                </a:solidFill>
                <a:latin charset="0" panose="020f0502020204030204" pitchFamily="34" typeface="Calibri"/>
                <a:ea charset="-122" pitchFamily="34" typeface="微软雅黑"/>
                <a:sym charset="0" panose="020f0502020204030204" pitchFamily="34" typeface="Calibri"/>
              </a:rPr>
              <a:t>04</a:t>
            </a:r>
          </a:p>
        </p:txBody>
      </p:sp>
      <p:sp>
        <p:nvSpPr>
          <p:cNvPr id="23566" name="矩形 24"/>
          <p:cNvSpPr>
            <a:spLocks noChangeArrowheads="1"/>
          </p:cNvSpPr>
          <p:nvPr/>
        </p:nvSpPr>
        <p:spPr bwMode="auto">
          <a:xfrm>
            <a:off x="7596189" y="3008313"/>
            <a:ext cx="29114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3567" name="矩形 25"/>
          <p:cNvSpPr>
            <a:spLocks noChangeArrowheads="1"/>
          </p:cNvSpPr>
          <p:nvPr/>
        </p:nvSpPr>
        <p:spPr bwMode="auto">
          <a:xfrm>
            <a:off x="6796089" y="3074988"/>
            <a:ext cx="8001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3200">
                <a:solidFill>
                  <a:srgbClr val="000000"/>
                </a:solidFill>
                <a:latin charset="0" panose="020f0502020204030204" pitchFamily="34" typeface="Calibri"/>
                <a:ea charset="-122" pitchFamily="34" typeface="微软雅黑"/>
                <a:sym charset="0" panose="020f0502020204030204" pitchFamily="34" typeface="Calibri"/>
              </a:rPr>
              <a:t>02</a:t>
            </a:r>
          </a:p>
        </p:txBody>
      </p:sp>
      <p:sp>
        <p:nvSpPr>
          <p:cNvPr id="23568" name="矩形 26"/>
          <p:cNvSpPr>
            <a:spLocks noChangeArrowheads="1"/>
          </p:cNvSpPr>
          <p:nvPr/>
        </p:nvSpPr>
        <p:spPr bwMode="auto">
          <a:xfrm>
            <a:off x="1785938" y="4233863"/>
            <a:ext cx="29114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3569" name="矩形 27"/>
          <p:cNvSpPr>
            <a:spLocks noChangeArrowheads="1"/>
          </p:cNvSpPr>
          <p:nvPr/>
        </p:nvSpPr>
        <p:spPr bwMode="auto">
          <a:xfrm>
            <a:off x="4879975" y="4265613"/>
            <a:ext cx="8001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3200">
                <a:solidFill>
                  <a:srgbClr val="000000"/>
                </a:solidFill>
                <a:latin charset="0" panose="020f0502020204030204" pitchFamily="34" typeface="Calibri"/>
                <a:ea charset="-122" pitchFamily="34" typeface="微软雅黑"/>
                <a:sym charset="0" panose="020f0502020204030204" pitchFamily="34" typeface="Calibri"/>
              </a:rPr>
              <a:t>03</a:t>
            </a:r>
          </a:p>
        </p:txBody>
      </p:sp>
      <p:sp>
        <p:nvSpPr>
          <p:cNvPr id="23570" name="矩形 28"/>
          <p:cNvSpPr>
            <a:spLocks noChangeArrowheads="1"/>
          </p:cNvSpPr>
          <p:nvPr/>
        </p:nvSpPr>
        <p:spPr bwMode="auto">
          <a:xfrm>
            <a:off x="1685925" y="2263775"/>
            <a:ext cx="29114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3571" name="矩形 29"/>
          <p:cNvSpPr>
            <a:spLocks noChangeArrowheads="1"/>
          </p:cNvSpPr>
          <p:nvPr/>
        </p:nvSpPr>
        <p:spPr bwMode="auto">
          <a:xfrm>
            <a:off x="4779963" y="2295525"/>
            <a:ext cx="8001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3200">
                <a:solidFill>
                  <a:srgbClr val="000000"/>
                </a:solidFill>
                <a:latin charset="0" panose="020f0502020204030204" pitchFamily="34" typeface="Calibri"/>
                <a:ea charset="-122" pitchFamily="34" typeface="微软雅黑"/>
                <a:sym charset="0" panose="020f0502020204030204" pitchFamily="34" typeface="Calibri"/>
              </a:rPr>
              <a:t>01</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4578" name="Group 2"/>
          <p:cNvGrpSpPr/>
          <p:nvPr/>
        </p:nvGrpSpPr>
        <p:grpSpPr>
          <a:xfrm>
            <a:off x="10844213" y="5851525"/>
            <a:ext cx="1347787" cy="1006475"/>
            <a:chExt cx="2562554" cy="1912957"/>
          </a:xfrm>
        </p:grpSpPr>
        <p:grpSp>
          <p:nvGrpSpPr>
            <p:cNvPr id="24600" name="Group 3"/>
            <p:cNvGrpSpPr/>
            <p:nvPr/>
          </p:nvGrpSpPr>
          <p:grpSpPr>
            <a:xfrm>
              <a:off x="0" y="0"/>
              <a:ext cx="2562554" cy="1912957"/>
              <a:chExt cx="908050" cy="677863"/>
            </a:xfrm>
          </p:grpSpPr>
          <p:sp>
            <p:nvSpPr>
              <p:cNvPr id="24604"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05"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06"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07"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08"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09"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10"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11"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12"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13"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14"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4615"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4601" name="Group 16"/>
            <p:cNvGrpSpPr/>
            <p:nvPr/>
          </p:nvGrpSpPr>
          <p:grpSpPr>
            <a:xfrm>
              <a:off x="943869" y="639231"/>
              <a:ext cx="733645" cy="733645"/>
              <a:chExt cx="2406528" cy="2406528"/>
            </a:xfrm>
          </p:grpSpPr>
          <p:sp>
            <p:nvSpPr>
              <p:cNvPr id="24602"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4603"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4579" name="标题 4"/>
          <p:cNvSpPr>
            <a:spLocks noChangeArrowheads="1" noGrp="1"/>
          </p:cNvSpPr>
          <p:nvPr>
            <p:ph idx="4294967295" type="title"/>
          </p:nvPr>
        </p:nvSpPr>
        <p:spPr/>
        <p:txBody>
          <a:bodyPr/>
          <a:lstStyle/>
          <a:p>
            <a:pPr eaLnBrk="1" hangingPunct="1" indent="0" marL="0"/>
            <a:r>
              <a:rPr altLang="zh-CN" lang="en-US" smtClean="0"/>
              <a:t>Your  Title  Here</a:t>
            </a:r>
          </a:p>
        </p:txBody>
      </p:sp>
      <p:sp>
        <p:nvSpPr>
          <p:cNvPr id="24580" name="直接连接符 6"/>
          <p:cNvSpPr>
            <a:spLocks noChangeShapeType="1"/>
          </p:cNvSpPr>
          <p:nvPr/>
        </p:nvSpPr>
        <p:spPr bwMode="auto">
          <a:xfrm>
            <a:off x="2151063" y="2946400"/>
            <a:ext cx="2132012" cy="2130425"/>
          </a:xfrm>
          <a:prstGeom prst="line">
            <a:avLst/>
          </a:prstGeom>
          <a:noFill/>
          <a:ln w="6350">
            <a:solidFill>
              <a:schemeClr val="accent1"/>
            </a:solidFill>
            <a:miter lim="800000"/>
          </a:ln>
          <a:extLst>
            <a:ext uri="{909E8E84-426E-40DD-AFC4-6F175D3DCCD1}">
              <a14:hiddenFill>
                <a:noFill/>
              </a14:hiddenFill>
            </a:ext>
          </a:extLst>
        </p:spPr>
        <p:txBody>
          <a:bodyPr/>
          <a:lstStyle/>
          <a:p>
            <a:endParaRPr altLang="en-US" lang="zh-CN"/>
          </a:p>
        </p:txBody>
      </p:sp>
      <p:sp>
        <p:nvSpPr>
          <p:cNvPr id="24581" name="直接连接符 9"/>
          <p:cNvSpPr>
            <a:spLocks noChangeShapeType="1"/>
          </p:cNvSpPr>
          <p:nvPr/>
        </p:nvSpPr>
        <p:spPr bwMode="auto">
          <a:xfrm>
            <a:off x="6213475" y="2946400"/>
            <a:ext cx="2379663" cy="2378075"/>
          </a:xfrm>
          <a:prstGeom prst="line">
            <a:avLst/>
          </a:prstGeom>
          <a:noFill/>
          <a:ln w="6350">
            <a:solidFill>
              <a:schemeClr val="accent1"/>
            </a:solidFill>
            <a:miter lim="800000"/>
          </a:ln>
          <a:extLst>
            <a:ext uri="{909E8E84-426E-40DD-AFC4-6F175D3DCCD1}">
              <a14:hiddenFill>
                <a:noFill/>
              </a14:hiddenFill>
            </a:ext>
          </a:extLst>
        </p:spPr>
        <p:txBody>
          <a:bodyPr/>
          <a:lstStyle/>
          <a:p>
            <a:endParaRPr altLang="en-US" lang="zh-CN"/>
          </a:p>
        </p:txBody>
      </p:sp>
      <p:sp>
        <p:nvSpPr>
          <p:cNvPr id="24582" name="直接连接符 10"/>
          <p:cNvSpPr>
            <a:spLocks noChangeShapeType="1"/>
          </p:cNvSpPr>
          <p:nvPr/>
        </p:nvSpPr>
        <p:spPr bwMode="auto">
          <a:xfrm flipH="1">
            <a:off x="4449763" y="2946400"/>
            <a:ext cx="2111375" cy="2109788"/>
          </a:xfrm>
          <a:prstGeom prst="line">
            <a:avLst/>
          </a:prstGeom>
          <a:noFill/>
          <a:ln w="6350">
            <a:solidFill>
              <a:schemeClr val="accent1"/>
            </a:solidFill>
            <a:miter lim="800000"/>
          </a:ln>
          <a:extLst>
            <a:ext uri="{909E8E84-426E-40DD-AFC4-6F175D3DCCD1}">
              <a14:hiddenFill>
                <a:noFill/>
              </a14:hiddenFill>
            </a:ext>
          </a:extLst>
        </p:spPr>
        <p:txBody>
          <a:bodyPr/>
          <a:lstStyle/>
          <a:p>
            <a:endParaRPr altLang="en-US" lang="zh-CN"/>
          </a:p>
        </p:txBody>
      </p:sp>
      <p:sp>
        <p:nvSpPr>
          <p:cNvPr id="24583" name="直接连接符 19"/>
          <p:cNvSpPr>
            <a:spLocks noChangeShapeType="1"/>
          </p:cNvSpPr>
          <p:nvPr/>
        </p:nvSpPr>
        <p:spPr bwMode="auto">
          <a:xfrm flipH="1">
            <a:off x="8632825" y="3865563"/>
            <a:ext cx="1155700" cy="1244600"/>
          </a:xfrm>
          <a:prstGeom prst="line">
            <a:avLst/>
          </a:prstGeom>
          <a:noFill/>
          <a:ln w="6350">
            <a:solidFill>
              <a:schemeClr val="accent1"/>
            </a:solidFill>
            <a:miter lim="800000"/>
          </a:ln>
          <a:extLst>
            <a:ext uri="{909E8E84-426E-40DD-AFC4-6F175D3DCCD1}">
              <a14:hiddenFill>
                <a:noFill/>
              </a14:hiddenFill>
            </a:ext>
          </a:extLst>
        </p:spPr>
        <p:txBody>
          <a:bodyPr/>
          <a:lstStyle/>
          <a:p>
            <a:endParaRPr altLang="en-US" lang="zh-CN"/>
          </a:p>
        </p:txBody>
      </p:sp>
      <p:sp>
        <p:nvSpPr>
          <p:cNvPr id="24584" name="椭圆 1"/>
          <p:cNvSpPr>
            <a:spLocks noChangeArrowheads="1"/>
          </p:cNvSpPr>
          <p:nvPr/>
        </p:nvSpPr>
        <p:spPr bwMode="auto">
          <a:xfrm>
            <a:off x="2930525" y="3716338"/>
            <a:ext cx="819150" cy="819150"/>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85" name="椭圆 3"/>
          <p:cNvSpPr>
            <a:spLocks noChangeArrowheads="1"/>
          </p:cNvSpPr>
          <p:nvPr/>
        </p:nvSpPr>
        <p:spPr bwMode="auto">
          <a:xfrm>
            <a:off x="4962525" y="3716338"/>
            <a:ext cx="819150" cy="819150"/>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86" name="椭圆 5"/>
          <p:cNvSpPr>
            <a:spLocks noChangeArrowheads="1"/>
          </p:cNvSpPr>
          <p:nvPr/>
        </p:nvSpPr>
        <p:spPr bwMode="auto">
          <a:xfrm>
            <a:off x="6992938" y="3716338"/>
            <a:ext cx="819150" cy="819150"/>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87" name="椭圆 11"/>
          <p:cNvSpPr>
            <a:spLocks noChangeArrowheads="1"/>
          </p:cNvSpPr>
          <p:nvPr/>
        </p:nvSpPr>
        <p:spPr bwMode="auto">
          <a:xfrm>
            <a:off x="1862138" y="2678113"/>
            <a:ext cx="576262" cy="576262"/>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88" name="椭圆 12"/>
          <p:cNvSpPr>
            <a:spLocks noChangeArrowheads="1"/>
          </p:cNvSpPr>
          <p:nvPr/>
        </p:nvSpPr>
        <p:spPr bwMode="auto">
          <a:xfrm>
            <a:off x="4065588" y="4860925"/>
            <a:ext cx="576262" cy="576263"/>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89" name="椭圆 16"/>
          <p:cNvSpPr>
            <a:spLocks noChangeArrowheads="1"/>
          </p:cNvSpPr>
          <p:nvPr/>
        </p:nvSpPr>
        <p:spPr bwMode="auto">
          <a:xfrm>
            <a:off x="6080125" y="2830513"/>
            <a:ext cx="577850" cy="576262"/>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90" name="椭圆 17"/>
          <p:cNvSpPr>
            <a:spLocks noChangeArrowheads="1"/>
          </p:cNvSpPr>
          <p:nvPr/>
        </p:nvSpPr>
        <p:spPr bwMode="auto">
          <a:xfrm>
            <a:off x="8213725" y="4929188"/>
            <a:ext cx="577850" cy="576262"/>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91" name="椭圆 18"/>
          <p:cNvSpPr>
            <a:spLocks noChangeArrowheads="1"/>
          </p:cNvSpPr>
          <p:nvPr/>
        </p:nvSpPr>
        <p:spPr bwMode="auto">
          <a:xfrm>
            <a:off x="9159875" y="3716338"/>
            <a:ext cx="819150" cy="819150"/>
          </a:xfrm>
          <a:prstGeom prst="ellipse">
            <a:avLst/>
          </a:prstGeom>
          <a:solidFill>
            <a:schemeClr val="accent1"/>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4592" name="矩形 31"/>
          <p:cNvSpPr>
            <a:spLocks noChangeArrowheads="1"/>
          </p:cNvSpPr>
          <p:nvPr/>
        </p:nvSpPr>
        <p:spPr bwMode="auto">
          <a:xfrm>
            <a:off x="2910523" y="3987800"/>
            <a:ext cx="84804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200">
                <a:solidFill>
                  <a:schemeClr val="bg1"/>
                </a:solidFill>
                <a:latin charset="0" panose="020f0502020204030204" pitchFamily="34" typeface="Calibri"/>
                <a:ea charset="-122" pitchFamily="34" typeface="微软雅黑"/>
                <a:sym charset="0" panose="020f0502020204030204" pitchFamily="34" typeface="Calibri"/>
              </a:rPr>
              <a:t>TEXT HERE</a:t>
            </a:r>
          </a:p>
        </p:txBody>
      </p:sp>
      <p:sp>
        <p:nvSpPr>
          <p:cNvPr id="24593" name="矩形 32"/>
          <p:cNvSpPr>
            <a:spLocks noChangeArrowheads="1"/>
          </p:cNvSpPr>
          <p:nvPr/>
        </p:nvSpPr>
        <p:spPr bwMode="auto">
          <a:xfrm>
            <a:off x="4950461" y="3987800"/>
            <a:ext cx="84804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200">
                <a:solidFill>
                  <a:schemeClr val="bg1"/>
                </a:solidFill>
                <a:latin charset="0" panose="020f0502020204030204" pitchFamily="34" typeface="Calibri"/>
                <a:ea charset="-122" pitchFamily="34" typeface="微软雅黑"/>
                <a:sym charset="0" panose="020f0502020204030204" pitchFamily="34" typeface="Calibri"/>
              </a:rPr>
              <a:t>TEXT HERE</a:t>
            </a:r>
          </a:p>
        </p:txBody>
      </p:sp>
      <p:sp>
        <p:nvSpPr>
          <p:cNvPr id="24594" name="矩形 33"/>
          <p:cNvSpPr>
            <a:spLocks noChangeArrowheads="1"/>
          </p:cNvSpPr>
          <p:nvPr/>
        </p:nvSpPr>
        <p:spPr bwMode="auto">
          <a:xfrm>
            <a:off x="6986428" y="3987800"/>
            <a:ext cx="84804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200">
                <a:solidFill>
                  <a:schemeClr val="bg1"/>
                </a:solidFill>
                <a:latin charset="0" panose="020f0502020204030204" pitchFamily="34" typeface="Calibri"/>
                <a:ea charset="-122" pitchFamily="34" typeface="微软雅黑"/>
                <a:sym charset="0" panose="020f0502020204030204" pitchFamily="34" typeface="Calibri"/>
              </a:rPr>
              <a:t>TEXT HERE</a:t>
            </a:r>
          </a:p>
        </p:txBody>
      </p:sp>
      <p:sp>
        <p:nvSpPr>
          <p:cNvPr id="24595" name="矩形 34"/>
          <p:cNvSpPr>
            <a:spLocks noChangeArrowheads="1"/>
          </p:cNvSpPr>
          <p:nvPr/>
        </p:nvSpPr>
        <p:spPr bwMode="auto">
          <a:xfrm>
            <a:off x="9149399" y="3987800"/>
            <a:ext cx="84804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200">
                <a:solidFill>
                  <a:schemeClr val="bg1"/>
                </a:solidFill>
                <a:latin charset="0" panose="020f0502020204030204" pitchFamily="34" typeface="Calibri"/>
                <a:ea charset="-122" pitchFamily="34" typeface="微软雅黑"/>
                <a:sym charset="0" panose="020f0502020204030204" pitchFamily="34" typeface="Calibri"/>
              </a:rPr>
              <a:t>TEXT HERE</a:t>
            </a:r>
          </a:p>
        </p:txBody>
      </p:sp>
      <p:sp>
        <p:nvSpPr>
          <p:cNvPr id="24596" name="矩形 35"/>
          <p:cNvSpPr>
            <a:spLocks noChangeArrowheads="1"/>
          </p:cNvSpPr>
          <p:nvPr/>
        </p:nvSpPr>
        <p:spPr bwMode="auto">
          <a:xfrm>
            <a:off x="6875464" y="2697163"/>
            <a:ext cx="29114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4597" name="矩形 36"/>
          <p:cNvSpPr>
            <a:spLocks noChangeArrowheads="1"/>
          </p:cNvSpPr>
          <p:nvPr/>
        </p:nvSpPr>
        <p:spPr bwMode="auto">
          <a:xfrm>
            <a:off x="9001124" y="4876800"/>
            <a:ext cx="22653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4598" name="矩形 37"/>
          <p:cNvSpPr>
            <a:spLocks noChangeArrowheads="1"/>
          </p:cNvSpPr>
          <p:nvPr/>
        </p:nvSpPr>
        <p:spPr bwMode="auto">
          <a:xfrm>
            <a:off x="2640014" y="2519363"/>
            <a:ext cx="28717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4599" name="矩形 38"/>
          <p:cNvSpPr>
            <a:spLocks noChangeArrowheads="1"/>
          </p:cNvSpPr>
          <p:nvPr/>
        </p:nvSpPr>
        <p:spPr bwMode="auto">
          <a:xfrm>
            <a:off x="4911725" y="4860925"/>
            <a:ext cx="22669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5602" name="Group 2"/>
          <p:cNvGrpSpPr/>
          <p:nvPr/>
        </p:nvGrpSpPr>
        <p:grpSpPr>
          <a:xfrm>
            <a:off x="10844213" y="5851525"/>
            <a:ext cx="1347787" cy="1006475"/>
            <a:chExt cx="2562554" cy="1912957"/>
          </a:xfrm>
        </p:grpSpPr>
        <p:grpSp>
          <p:nvGrpSpPr>
            <p:cNvPr id="25623" name="Group 3"/>
            <p:cNvGrpSpPr/>
            <p:nvPr/>
          </p:nvGrpSpPr>
          <p:grpSpPr>
            <a:xfrm>
              <a:off x="0" y="0"/>
              <a:ext cx="2562554" cy="1912957"/>
              <a:chExt cx="908050" cy="677863"/>
            </a:xfrm>
          </p:grpSpPr>
          <p:sp>
            <p:nvSpPr>
              <p:cNvPr id="25627"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28"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29"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0"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1"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2"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3"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4"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5"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6"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7"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38"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5624" name="Group 16"/>
            <p:cNvGrpSpPr/>
            <p:nvPr/>
          </p:nvGrpSpPr>
          <p:grpSpPr>
            <a:xfrm>
              <a:off x="943869" y="639231"/>
              <a:ext cx="733645" cy="733645"/>
              <a:chExt cx="2406528" cy="2406528"/>
            </a:xfrm>
          </p:grpSpPr>
          <p:sp>
            <p:nvSpPr>
              <p:cNvPr id="25625"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5626"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5603" name="标题 4"/>
          <p:cNvSpPr>
            <a:spLocks noChangeArrowheads="1" noGrp="1"/>
          </p:cNvSpPr>
          <p:nvPr>
            <p:ph idx="4294967295" type="title"/>
          </p:nvPr>
        </p:nvSpPr>
        <p:spPr/>
        <p:txBody>
          <a:bodyPr/>
          <a:lstStyle/>
          <a:p>
            <a:pPr eaLnBrk="1" hangingPunct="1" indent="0" marL="0"/>
            <a:r>
              <a:rPr altLang="zh-CN" lang="en-US" smtClean="0"/>
              <a:t>Your  Title  Here</a:t>
            </a:r>
          </a:p>
        </p:txBody>
      </p:sp>
      <p:grpSp>
        <p:nvGrpSpPr>
          <p:cNvPr id="25604" name="Group 20"/>
          <p:cNvGrpSpPr/>
          <p:nvPr/>
        </p:nvGrpSpPr>
        <p:grpSpPr>
          <a:xfrm>
            <a:off x="2970213" y="2152650"/>
            <a:ext cx="2243137" cy="3648075"/>
            <a:chExt cx="2701515" cy="4392611"/>
          </a:xfrm>
        </p:grpSpPr>
        <p:sp>
          <p:nvSpPr>
            <p:cNvPr id="25617" name="环形箭头 3"/>
            <p:cNvSpPr>
              <a:spLocks noChangeArrowheads="1"/>
            </p:cNvSpPr>
            <p:nvPr/>
          </p:nvSpPr>
          <p:spPr bwMode="auto">
            <a:xfrm>
              <a:off x="587234" y="0"/>
              <a:ext cx="2114281" cy="2114603"/>
            </a:xfrm>
            <a:custGeom>
              <a:gdLst>
                <a:gd fmla="*/ 1700626 w 21600" name="T0"/>
                <a:gd fmla="*/ 218411 h 21600" name="T1"/>
                <a:gd fmla="*/ 115992 w 21600" name="T2"/>
                <a:gd fmla="*/ 1057302 h 21600" name="T3"/>
                <a:gd fmla="*/ 1559380 w 21600" name="T4"/>
                <a:gd fmla="*/ 402558 h 21600" name="T5"/>
                <a:gd fmla="*/ 1399145 w 21600" name="T6"/>
                <a:gd fmla="*/ 2333797 h 21600" name="T7"/>
                <a:gd fmla="*/ 933220 w 21600" name="T8"/>
                <a:gd fmla="*/ 2064969 h 21600" name="T9"/>
                <a:gd fmla="*/ 1202204 w 21600" name="T10"/>
                <a:gd fmla="*/ 1598973 h 21600" name="T11"/>
                <a:gd fmla="*/ 0 60000 65536" name="T12"/>
                <a:gd fmla="*/ 0 60000 65536" name="T13"/>
                <a:gd fmla="*/ 0 60000 65536" name="T14"/>
                <a:gd fmla="*/ 0 60000 65536" name="T15"/>
                <a:gd fmla="*/ 0 60000 65536" name="T16"/>
                <a:gd fmla="*/ 0 60000 65536" name="T17"/>
                <a:gd fmla="*/ 3163 w 21600" name="T18"/>
                <a:gd fmla="*/ 3163 h 21600" name="T19"/>
                <a:gd fmla="*/ 18437 w 21600" name="T20"/>
                <a:gd fmla="*/ 18437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2981" y="18941"/>
                  </a:moveTo>
                  <a:cubicBezTo>
                    <a:pt x="16666" y="17954"/>
                    <a:pt x="19229" y="14615"/>
                    <a:pt x="19229" y="10800"/>
                  </a:cubicBezTo>
                  <a:cubicBezTo>
                    <a:pt x="19229" y="6144"/>
                    <a:pt x="15455" y="2371"/>
                    <a:pt x="10800" y="2371"/>
                  </a:cubicBezTo>
                  <a:cubicBezTo>
                    <a:pt x="6144" y="2371"/>
                    <a:pt x="2371" y="6144"/>
                    <a:pt x="2371" y="10800"/>
                  </a:cubicBezTo>
                  <a:lnTo>
                    <a:pt x="0" y="10800"/>
                  </a:lnTo>
                  <a:cubicBezTo>
                    <a:pt x="0" y="4835"/>
                    <a:pt x="4835" y="0"/>
                    <a:pt x="10800" y="0"/>
                  </a:cubicBezTo>
                  <a:cubicBezTo>
                    <a:pt x="16764" y="0"/>
                    <a:pt x="21600" y="4835"/>
                    <a:pt x="21600" y="10800"/>
                  </a:cubicBezTo>
                  <a:cubicBezTo>
                    <a:pt x="21600" y="15688"/>
                    <a:pt x="18316" y="19966"/>
                    <a:pt x="13595" y="21231"/>
                  </a:cubicBezTo>
                  <a:lnTo>
                    <a:pt x="14294" y="23839"/>
                  </a:lnTo>
                  <a:lnTo>
                    <a:pt x="9534" y="21093"/>
                  </a:lnTo>
                  <a:lnTo>
                    <a:pt x="12282" y="16333"/>
                  </a:lnTo>
                  <a:lnTo>
                    <a:pt x="12981" y="18941"/>
                  </a:lnTo>
                  <a:close/>
                </a:path>
              </a:pathLst>
            </a:custGeom>
            <a:solidFill>
              <a:srgbClr val="063759"/>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5618" name="任意多边形 5"/>
            <p:cNvSpPr>
              <a:spLocks noChangeArrowheads="1"/>
            </p:cNvSpPr>
            <p:nvPr/>
          </p:nvSpPr>
          <p:spPr bwMode="auto">
            <a:xfrm>
              <a:off x="1054560" y="763435"/>
              <a:ext cx="1174865" cy="587292"/>
            </a:xfrm>
            <a:custGeom>
              <a:gdLst>
                <a:gd fmla="*/ 0 w 1174865" name="T0"/>
                <a:gd fmla="*/ 0 h 587292" name="T1"/>
                <a:gd fmla="*/ 1174865 w 1174865" name="T2"/>
                <a:gd fmla="*/ 0 h 587292" name="T3"/>
                <a:gd fmla="*/ 1174865 w 1174865" name="T4"/>
                <a:gd fmla="*/ 587292 h 587292" name="T5"/>
                <a:gd fmla="*/ 0 w 1174865" name="T6"/>
                <a:gd fmla="*/ 587292 h 587292" name="T7"/>
                <a:gd fmla="*/ 0 w 1174865" name="T8"/>
                <a:gd fmla="*/ 0 h 587292" name="T9"/>
                <a:gd fmla="*/ 0 60000 65536" name="T10"/>
                <a:gd fmla="*/ 0 60000 65536" name="T11"/>
                <a:gd fmla="*/ 0 60000 65536" name="T12"/>
                <a:gd fmla="*/ 0 60000 65536" name="T13"/>
                <a:gd fmla="*/ 0 60000 65536" name="T14"/>
                <a:gd fmla="*/ 0 w 1174865" name="T15"/>
                <a:gd fmla="*/ 0 h 587292" name="T16"/>
                <a:gd fmla="*/ 1174865 w 1174865" name="T17"/>
                <a:gd fmla="*/ 587292 h 587292" name="T18"/>
              </a:gdLst>
              <a:cxnLst>
                <a:cxn ang="T10">
                  <a:pos x="T0" y="T1"/>
                </a:cxn>
                <a:cxn ang="T11">
                  <a:pos x="T2" y="T3"/>
                </a:cxn>
                <a:cxn ang="T12">
                  <a:pos x="T4" y="T5"/>
                </a:cxn>
                <a:cxn ang="T13">
                  <a:pos x="T6" y="T7"/>
                </a:cxn>
                <a:cxn ang="T14">
                  <a:pos x="T8" y="T9"/>
                </a:cxn>
              </a:cxnLst>
              <a:rect b="T18" l="T15" r="T17" t="T16"/>
              <a:pathLst>
                <a:path h="587292" w="1174865">
                  <a:moveTo>
                    <a:pt x="0" y="0"/>
                  </a:moveTo>
                  <a:lnTo>
                    <a:pt x="1174865" y="0"/>
                  </a:lnTo>
                  <a:lnTo>
                    <a:pt x="1174865" y="587292"/>
                  </a:lnTo>
                  <a:lnTo>
                    <a:pt x="0" y="587292"/>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700" lIns="12700" rIns="12700" tIns="1270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90000"/>
                </a:lnSpc>
                <a:spcAft>
                  <a:spcPct val="35000"/>
                </a:spcAft>
              </a:pPr>
              <a:r>
                <a:rPr altLang="zh-CN" lang="en-US" sz="2000">
                  <a:latin charset="0" panose="020f0502020204030204" pitchFamily="34" typeface="Calibri"/>
                  <a:cs charset="0" panose="020f0502020204030204" pitchFamily="34" typeface="Calibri"/>
                  <a:sym charset="0" panose="020f0502020204030204" pitchFamily="34" typeface="Calibri"/>
                </a:rPr>
                <a:t>TEXT HERE</a:t>
              </a:r>
            </a:p>
          </p:txBody>
        </p:sp>
        <p:sp>
          <p:nvSpPr>
            <p:cNvPr id="25619" name="形状 6"/>
            <p:cNvSpPr>
              <a:spLocks noChangeArrowheads="1"/>
            </p:cNvSpPr>
            <p:nvPr/>
          </p:nvSpPr>
          <p:spPr bwMode="auto">
            <a:xfrm>
              <a:off x="0" y="1214996"/>
              <a:ext cx="2114281" cy="2114603"/>
            </a:xfrm>
            <a:custGeom>
              <a:gdLst>
                <a:gd fmla="*/ 1972644 w 21600" name="T0"/>
                <a:gd fmla="*/ 1585854 h 21600" name="T1"/>
                <a:gd fmla="*/ 1722552 w 21600" name="T2"/>
                <a:gd fmla="*/ 391691 h 21600" name="T3"/>
                <a:gd fmla="*/ 1771591 w 21600" name="T4"/>
                <a:gd fmla="*/ 1469845 h 21600" name="T5"/>
                <a:gd fmla="*/ 715038 w 21600" name="T6"/>
                <a:gd fmla="*/ 2333797 h 21600" name="T7"/>
                <a:gd fmla="*/ 446055 w 21600" name="T8"/>
                <a:gd fmla="*/ 1867997 h 21600" name="T9"/>
                <a:gd fmla="*/ 911980 w 21600" name="T10"/>
                <a:gd fmla="*/ 1598973 h 21600" name="T11"/>
                <a:gd fmla="*/ 0 60000 65536" name="T12"/>
                <a:gd fmla="*/ 0 60000 65536" name="T13"/>
                <a:gd fmla="*/ 0 60000 65536" name="T14"/>
                <a:gd fmla="*/ 0 60000 65536" name="T15"/>
                <a:gd fmla="*/ 0 60000 65536" name="T16"/>
                <a:gd fmla="*/ 0 60000 65536" name="T17"/>
                <a:gd fmla="*/ 3163 w 21600" name="T18"/>
                <a:gd fmla="*/ 3163 h 21600" name="T19"/>
                <a:gd fmla="*/ 18437 w 21600" name="T20"/>
                <a:gd fmla="*/ 18437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8618" y="18941"/>
                  </a:moveTo>
                  <a:cubicBezTo>
                    <a:pt x="9329" y="19132"/>
                    <a:pt x="10063" y="19229"/>
                    <a:pt x="10800" y="19229"/>
                  </a:cubicBezTo>
                  <a:cubicBezTo>
                    <a:pt x="15455" y="19229"/>
                    <a:pt x="19229" y="15455"/>
                    <a:pt x="19229" y="10800"/>
                  </a:cubicBezTo>
                  <a:cubicBezTo>
                    <a:pt x="19229" y="8564"/>
                    <a:pt x="18340" y="6420"/>
                    <a:pt x="16760" y="4839"/>
                  </a:cubicBezTo>
                  <a:lnTo>
                    <a:pt x="18436" y="3163"/>
                  </a:lnTo>
                  <a:cubicBezTo>
                    <a:pt x="20462" y="5188"/>
                    <a:pt x="21599" y="7935"/>
                    <a:pt x="21600" y="10799"/>
                  </a:cubicBezTo>
                  <a:cubicBezTo>
                    <a:pt x="21600" y="16764"/>
                    <a:pt x="16764" y="21600"/>
                    <a:pt x="10800" y="21600"/>
                  </a:cubicBezTo>
                  <a:cubicBezTo>
                    <a:pt x="9856" y="21600"/>
                    <a:pt x="8916" y="21476"/>
                    <a:pt x="8004" y="21231"/>
                  </a:cubicBezTo>
                  <a:lnTo>
                    <a:pt x="7305" y="23839"/>
                  </a:lnTo>
                  <a:lnTo>
                    <a:pt x="4557" y="19081"/>
                  </a:lnTo>
                  <a:lnTo>
                    <a:pt x="9317" y="16333"/>
                  </a:lnTo>
                  <a:lnTo>
                    <a:pt x="8618" y="18941"/>
                  </a:lnTo>
                  <a:close/>
                </a:path>
              </a:pathLst>
            </a:custGeom>
            <a:solidFill>
              <a:srgbClr val="BBB487"/>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5620" name="任意多边形 7"/>
            <p:cNvSpPr>
              <a:spLocks noChangeArrowheads="1"/>
            </p:cNvSpPr>
            <p:nvPr/>
          </p:nvSpPr>
          <p:spPr bwMode="auto">
            <a:xfrm>
              <a:off x="469708" y="1985460"/>
              <a:ext cx="1174865" cy="587292"/>
            </a:xfrm>
            <a:custGeom>
              <a:gdLst>
                <a:gd fmla="*/ 0 w 1174865" name="T0"/>
                <a:gd fmla="*/ 0 h 587292" name="T1"/>
                <a:gd fmla="*/ 1174865 w 1174865" name="T2"/>
                <a:gd fmla="*/ 0 h 587292" name="T3"/>
                <a:gd fmla="*/ 1174865 w 1174865" name="T4"/>
                <a:gd fmla="*/ 587292 h 587292" name="T5"/>
                <a:gd fmla="*/ 0 w 1174865" name="T6"/>
                <a:gd fmla="*/ 587292 h 587292" name="T7"/>
                <a:gd fmla="*/ 0 w 1174865" name="T8"/>
                <a:gd fmla="*/ 0 h 587292" name="T9"/>
                <a:gd fmla="*/ 0 60000 65536" name="T10"/>
                <a:gd fmla="*/ 0 60000 65536" name="T11"/>
                <a:gd fmla="*/ 0 60000 65536" name="T12"/>
                <a:gd fmla="*/ 0 60000 65536" name="T13"/>
                <a:gd fmla="*/ 0 60000 65536" name="T14"/>
                <a:gd fmla="*/ 0 w 1174865" name="T15"/>
                <a:gd fmla="*/ 0 h 587292" name="T16"/>
                <a:gd fmla="*/ 1174865 w 1174865" name="T17"/>
                <a:gd fmla="*/ 587292 h 587292" name="T18"/>
              </a:gdLst>
              <a:cxnLst>
                <a:cxn ang="T10">
                  <a:pos x="T0" y="T1"/>
                </a:cxn>
                <a:cxn ang="T11">
                  <a:pos x="T2" y="T3"/>
                </a:cxn>
                <a:cxn ang="T12">
                  <a:pos x="T4" y="T5"/>
                </a:cxn>
                <a:cxn ang="T13">
                  <a:pos x="T6" y="T7"/>
                </a:cxn>
                <a:cxn ang="T14">
                  <a:pos x="T8" y="T9"/>
                </a:cxn>
              </a:cxnLst>
              <a:rect b="T18" l="T15" r="T17" t="T16"/>
              <a:pathLst>
                <a:path h="587292" w="1174865">
                  <a:moveTo>
                    <a:pt x="0" y="0"/>
                  </a:moveTo>
                  <a:lnTo>
                    <a:pt x="1174865" y="0"/>
                  </a:lnTo>
                  <a:lnTo>
                    <a:pt x="1174865" y="587292"/>
                  </a:lnTo>
                  <a:lnTo>
                    <a:pt x="0" y="587292"/>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700" lIns="12700" rIns="12700" tIns="1270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90000"/>
                </a:lnSpc>
                <a:spcAft>
                  <a:spcPct val="35000"/>
                </a:spcAft>
              </a:pPr>
              <a:r>
                <a:rPr altLang="zh-CN" lang="en-US" sz="2000">
                  <a:latin charset="0" panose="020f0502020204030204" pitchFamily="34" typeface="Calibri"/>
                  <a:cs charset="0" panose="020f0502020204030204" pitchFamily="34" typeface="Calibri"/>
                  <a:sym charset="0" panose="020f0502020204030204" pitchFamily="34" typeface="Calibri"/>
                </a:rPr>
                <a:t>TEXT HERE</a:t>
              </a:r>
            </a:p>
          </p:txBody>
        </p:sp>
        <p:sp>
          <p:nvSpPr>
            <p:cNvPr id="25621" name="空心弧 8"/>
            <p:cNvSpPr>
              <a:spLocks noChangeArrowheads="1"/>
            </p:cNvSpPr>
            <p:nvPr/>
          </p:nvSpPr>
          <p:spPr bwMode="auto">
            <a:xfrm>
              <a:off x="737715" y="2575388"/>
              <a:ext cx="1816495" cy="1817223"/>
            </a:xfrm>
            <a:custGeom>
              <a:gdLst>
                <a:gd fmla="*/ 908248 w 21600" name="T0"/>
                <a:gd fmla="*/ 0 h 21600" name="T1"/>
                <a:gd fmla="*/ 347741 w 21600" name="T2"/>
                <a:gd fmla="*/ 347880 h 21600" name="T3"/>
                <a:gd fmla="*/ 908248 w 21600" name="T4"/>
                <a:gd fmla="*/ 231359 h 21600" name="T5"/>
                <a:gd fmla="*/ 1468754 w 21600" name="T6"/>
                <a:gd fmla="*/ 347880 h 21600" name="T7"/>
                <a:gd fmla="*/ 0 60000 65536" name="T8"/>
                <a:gd fmla="*/ 0 60000 65536" name="T9"/>
                <a:gd fmla="*/ 0 60000 65536" name="T10"/>
                <a:gd fmla="*/ 0 60000 65536" name="T11"/>
                <a:gd fmla="*/ 0 w 21600" name="T12"/>
                <a:gd fmla="*/ 0 h 21600" name="T13"/>
                <a:gd fmla="*/ 21600 w 21600" name="T14"/>
                <a:gd fmla="*/ 952 h 21600" name="T15"/>
              </a:gdLst>
              <a:cxnLst>
                <a:cxn ang="T8">
                  <a:pos x="T0" y="T1"/>
                </a:cxn>
                <a:cxn ang="T9">
                  <a:pos x="T2" y="T3"/>
                </a:cxn>
                <a:cxn ang="T10">
                  <a:pos x="T4" y="T5"/>
                </a:cxn>
                <a:cxn ang="T11">
                  <a:pos x="T6" y="T7"/>
                </a:cxn>
              </a:cxnLst>
              <a:rect b="T15" l="T12" r="T14" t="T13"/>
              <a:pathLst>
                <a:path h="21600" w="21600">
                  <a:moveTo>
                    <a:pt x="5107" y="5107"/>
                  </a:moveTo>
                  <a:cubicBezTo>
                    <a:pt x="6617" y="3598"/>
                    <a:pt x="8665" y="2750"/>
                    <a:pt x="10799" y="2750"/>
                  </a:cubicBezTo>
                  <a:cubicBezTo>
                    <a:pt x="12934" y="2749"/>
                    <a:pt x="14982" y="3598"/>
                    <a:pt x="16492" y="5107"/>
                  </a:cubicBezTo>
                  <a:lnTo>
                    <a:pt x="18436" y="3163"/>
                  </a:lnTo>
                  <a:cubicBezTo>
                    <a:pt x="16411" y="1137"/>
                    <a:pt x="13664" y="0"/>
                    <a:pt x="10800" y="0"/>
                  </a:cubicBezTo>
                  <a:cubicBezTo>
                    <a:pt x="7935" y="-1"/>
                    <a:pt x="5188" y="1137"/>
                    <a:pt x="3163" y="3163"/>
                  </a:cubicBezTo>
                  <a:close/>
                </a:path>
              </a:pathLst>
            </a:custGeom>
            <a:solidFill>
              <a:srgbClr val="063759"/>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5622" name="任意多边形 9"/>
            <p:cNvSpPr>
              <a:spLocks noChangeArrowheads="1"/>
            </p:cNvSpPr>
            <p:nvPr/>
          </p:nvSpPr>
          <p:spPr bwMode="auto">
            <a:xfrm>
              <a:off x="1057339" y="3209242"/>
              <a:ext cx="1174865" cy="587292"/>
            </a:xfrm>
            <a:custGeom>
              <a:gdLst>
                <a:gd fmla="*/ 0 w 1174865" name="T0"/>
                <a:gd fmla="*/ 0 h 587292" name="T1"/>
                <a:gd fmla="*/ 1174865 w 1174865" name="T2"/>
                <a:gd fmla="*/ 0 h 587292" name="T3"/>
                <a:gd fmla="*/ 1174865 w 1174865" name="T4"/>
                <a:gd fmla="*/ 587292 h 587292" name="T5"/>
                <a:gd fmla="*/ 0 w 1174865" name="T6"/>
                <a:gd fmla="*/ 587292 h 587292" name="T7"/>
                <a:gd fmla="*/ 0 w 1174865" name="T8"/>
                <a:gd fmla="*/ 0 h 587292" name="T9"/>
                <a:gd fmla="*/ 0 60000 65536" name="T10"/>
                <a:gd fmla="*/ 0 60000 65536" name="T11"/>
                <a:gd fmla="*/ 0 60000 65536" name="T12"/>
                <a:gd fmla="*/ 0 60000 65536" name="T13"/>
                <a:gd fmla="*/ 0 60000 65536" name="T14"/>
                <a:gd fmla="*/ 0 w 1174865" name="T15"/>
                <a:gd fmla="*/ 0 h 587292" name="T16"/>
                <a:gd fmla="*/ 1174865 w 1174865" name="T17"/>
                <a:gd fmla="*/ 587292 h 587292" name="T18"/>
              </a:gdLst>
              <a:cxnLst>
                <a:cxn ang="T10">
                  <a:pos x="T0" y="T1"/>
                </a:cxn>
                <a:cxn ang="T11">
                  <a:pos x="T2" y="T3"/>
                </a:cxn>
                <a:cxn ang="T12">
                  <a:pos x="T4" y="T5"/>
                </a:cxn>
                <a:cxn ang="T13">
                  <a:pos x="T6" y="T7"/>
                </a:cxn>
                <a:cxn ang="T14">
                  <a:pos x="T8" y="T9"/>
                </a:cxn>
              </a:cxnLst>
              <a:rect b="T18" l="T15" r="T17" t="T16"/>
              <a:pathLst>
                <a:path h="587292" w="1174865">
                  <a:moveTo>
                    <a:pt x="0" y="0"/>
                  </a:moveTo>
                  <a:lnTo>
                    <a:pt x="1174865" y="0"/>
                  </a:lnTo>
                  <a:lnTo>
                    <a:pt x="1174865" y="587292"/>
                  </a:lnTo>
                  <a:lnTo>
                    <a:pt x="0" y="587292"/>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12700" lIns="12700" rIns="12700" tIns="1270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90000"/>
                </a:lnSpc>
                <a:spcAft>
                  <a:spcPct val="35000"/>
                </a:spcAft>
              </a:pPr>
              <a:r>
                <a:rPr altLang="zh-CN" lang="en-US" sz="2000">
                  <a:latin charset="0" panose="020f0502020204030204" pitchFamily="34" typeface="Calibri"/>
                  <a:cs charset="0" panose="020f0502020204030204" pitchFamily="34" typeface="Calibri"/>
                  <a:sym charset="0" panose="020f0502020204030204" pitchFamily="34" typeface="Calibri"/>
                </a:rPr>
                <a:t>TEXT HERE</a:t>
              </a:r>
            </a:p>
          </p:txBody>
        </p:sp>
      </p:grpSp>
      <p:sp>
        <p:nvSpPr>
          <p:cNvPr id="25605" name="椭圆 10"/>
          <p:cNvSpPr>
            <a:spLocks noChangeArrowheads="1"/>
          </p:cNvSpPr>
          <p:nvPr/>
        </p:nvSpPr>
        <p:spPr bwMode="auto">
          <a:xfrm>
            <a:off x="6294438" y="2586038"/>
            <a:ext cx="550862" cy="550862"/>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1600">
              <a:solidFill>
                <a:srgbClr val="FFFFFF"/>
              </a:solidFill>
            </a:endParaRPr>
          </a:p>
        </p:txBody>
      </p:sp>
      <p:sp>
        <p:nvSpPr>
          <p:cNvPr id="25606" name="椭圆 11"/>
          <p:cNvSpPr>
            <a:spLocks noChangeArrowheads="1"/>
          </p:cNvSpPr>
          <p:nvPr/>
        </p:nvSpPr>
        <p:spPr bwMode="auto">
          <a:xfrm>
            <a:off x="6292850" y="3863975"/>
            <a:ext cx="552450" cy="550863"/>
          </a:xfrm>
          <a:prstGeom prst="ellipse">
            <a:avLst/>
          </a:prstGeom>
          <a:solidFill>
            <a:srgbClr val="BBB487"/>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1600">
              <a:solidFill>
                <a:srgbClr val="FFFFFF"/>
              </a:solidFill>
            </a:endParaRPr>
          </a:p>
        </p:txBody>
      </p:sp>
      <p:sp>
        <p:nvSpPr>
          <p:cNvPr id="25607" name="椭圆 12"/>
          <p:cNvSpPr>
            <a:spLocks noChangeArrowheads="1"/>
          </p:cNvSpPr>
          <p:nvPr/>
        </p:nvSpPr>
        <p:spPr bwMode="auto">
          <a:xfrm>
            <a:off x="6292850" y="5130800"/>
            <a:ext cx="552450" cy="550863"/>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sz="1600">
              <a:solidFill>
                <a:srgbClr val="FFFFFF"/>
              </a:solidFill>
            </a:endParaRPr>
          </a:p>
        </p:txBody>
      </p:sp>
      <p:sp>
        <p:nvSpPr>
          <p:cNvPr id="25608" name="矩形 13"/>
          <p:cNvSpPr>
            <a:spLocks noChangeArrowheads="1"/>
          </p:cNvSpPr>
          <p:nvPr/>
        </p:nvSpPr>
        <p:spPr bwMode="auto">
          <a:xfrm>
            <a:off x="6845299" y="2593975"/>
            <a:ext cx="35337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5609" name="矩形 14"/>
          <p:cNvSpPr>
            <a:spLocks noChangeArrowheads="1"/>
          </p:cNvSpPr>
          <p:nvPr/>
        </p:nvSpPr>
        <p:spPr bwMode="auto">
          <a:xfrm>
            <a:off x="6843714" y="3871913"/>
            <a:ext cx="37274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5610" name="矩形 15"/>
          <p:cNvSpPr>
            <a:spLocks noChangeArrowheads="1"/>
          </p:cNvSpPr>
          <p:nvPr/>
        </p:nvSpPr>
        <p:spPr bwMode="auto">
          <a:xfrm>
            <a:off x="6843714" y="5137150"/>
            <a:ext cx="37274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5611" name="Freeform 199"/>
          <p:cNvSpPr>
            <a:spLocks noChangeArrowheads="1" noChangeAspect="1"/>
          </p:cNvSpPr>
          <p:nvPr/>
        </p:nvSpPr>
        <p:spPr bwMode="auto">
          <a:xfrm>
            <a:off x="6437313" y="2698750"/>
            <a:ext cx="266700" cy="323850"/>
          </a:xfrm>
          <a:custGeom>
            <a:gdLst>
              <a:gd fmla="*/ 238919 w 48" name="T0"/>
              <a:gd fmla="*/ 11167 h 58" name="T1"/>
              <a:gd fmla="*/ 100013 w 48" name="T2"/>
              <a:gd fmla="*/ 94922 h 58" name="T3"/>
              <a:gd fmla="*/ 11113 w 48" name="T4"/>
              <a:gd fmla="*/ 94922 h 58" name="T5"/>
              <a:gd fmla="*/ 0 w 48" name="T6"/>
              <a:gd fmla="*/ 106089 h 58" name="T7"/>
              <a:gd fmla="*/ 0 w 48" name="T8"/>
              <a:gd fmla="*/ 217761 h 58" name="T9"/>
              <a:gd fmla="*/ 11113 w 48" name="T10"/>
              <a:gd fmla="*/ 228928 h 58" name="T11"/>
              <a:gd fmla="*/ 105569 w 48" name="T12"/>
              <a:gd fmla="*/ 228928 h 58" name="T13"/>
              <a:gd fmla="*/ 238919 w 48" name="T14"/>
              <a:gd fmla="*/ 312683 h 58" name="T15"/>
              <a:gd fmla="*/ 266700 w 48" name="T16"/>
              <a:gd fmla="*/ 284765 h 58" name="T17"/>
              <a:gd fmla="*/ 266700 w 48" name="T18"/>
              <a:gd fmla="*/ 39085 h 58" name="T19"/>
              <a:gd fmla="*/ 238919 w 48" name="T20"/>
              <a:gd fmla="*/ 11167 h 5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8" name="T33"/>
              <a:gd fmla="*/ 0 h 58" name="T34"/>
              <a:gd fmla="*/ 48 w 48" name="T35"/>
              <a:gd fmla="*/ 58 h 5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57" w="4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sz="1600">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12" name="任意多边形 17"/>
          <p:cNvSpPr>
            <a:spLocks noChangeArrowheads="1" noChangeAspect="1"/>
          </p:cNvSpPr>
          <p:nvPr/>
        </p:nvSpPr>
        <p:spPr bwMode="auto">
          <a:xfrm>
            <a:off x="6407150" y="5264150"/>
            <a:ext cx="323850" cy="282575"/>
          </a:xfrm>
          <a:custGeom>
            <a:gdLst>
              <a:gd fmla="*/ 283368 w 241301" name="T0"/>
              <a:gd fmla="*/ 80736 h 211138" name="T1"/>
              <a:gd fmla="*/ 303610 w 241301" name="T2"/>
              <a:gd fmla="*/ 80736 h 211138" name="T3"/>
              <a:gd fmla="*/ 323850 w 241301" name="T4"/>
              <a:gd fmla="*/ 100919 h 211138" name="T5"/>
              <a:gd fmla="*/ 323850 w 241301" name="T6"/>
              <a:gd fmla="*/ 262391 h 211138" name="T7"/>
              <a:gd fmla="*/ 303610 w 241301" name="T8"/>
              <a:gd fmla="*/ 282575 h 211138" name="T9"/>
              <a:gd fmla="*/ 283368 w 241301" name="T10"/>
              <a:gd fmla="*/ 282575 h 211138" name="T11"/>
              <a:gd fmla="*/ 283368 w 241301" name="T12"/>
              <a:gd fmla="*/ 80736 h 211138" name="T13"/>
              <a:gd fmla="*/ 61788 w 241301" name="T14"/>
              <a:gd fmla="*/ 80736 h 211138" name="T15"/>
              <a:gd fmla="*/ 262062 w 241301" name="T16"/>
              <a:gd fmla="*/ 80736 h 211138" name="T17"/>
              <a:gd fmla="*/ 262062 w 241301" name="T18"/>
              <a:gd fmla="*/ 282575 h 211138" name="T19"/>
              <a:gd fmla="*/ 61788 w 241301" name="T20"/>
              <a:gd fmla="*/ 282575 h 211138" name="T21"/>
              <a:gd fmla="*/ 20240 w 241301" name="T22"/>
              <a:gd fmla="*/ 80736 h 211138" name="T23"/>
              <a:gd fmla="*/ 40482 w 241301" name="T24"/>
              <a:gd fmla="*/ 80736 h 211138" name="T25"/>
              <a:gd fmla="*/ 40482 w 241301" name="T26"/>
              <a:gd fmla="*/ 282575 h 211138" name="T27"/>
              <a:gd fmla="*/ 20240 w 241301" name="T28"/>
              <a:gd fmla="*/ 282575 h 211138" name="T29"/>
              <a:gd fmla="*/ 0 w 241301" name="T30"/>
              <a:gd fmla="*/ 262391 h 211138" name="T31"/>
              <a:gd fmla="*/ 0 w 241301" name="T32"/>
              <a:gd fmla="*/ 100919 h 211138" name="T33"/>
              <a:gd fmla="*/ 20240 w 241301" name="T34"/>
              <a:gd fmla="*/ 80736 h 211138" name="T35"/>
              <a:gd fmla="*/ 122154 w 241301" name="T36"/>
              <a:gd fmla="*/ 0 h 211138" name="T37"/>
              <a:gd fmla="*/ 201695 w 241301" name="T38"/>
              <a:gd fmla="*/ 0 h 211138" name="T39"/>
              <a:gd fmla="*/ 221581 w 241301" name="T40"/>
              <a:gd fmla="*/ 19830 h 211138" name="T41"/>
              <a:gd fmla="*/ 221581 w 241301" name="T42"/>
              <a:gd fmla="*/ 59489 h 211138" name="T43"/>
              <a:gd fmla="*/ 201695 w 241301" name="T44"/>
              <a:gd fmla="*/ 59489 h 211138" name="T45"/>
              <a:gd fmla="*/ 201695 w 241301" name="T46"/>
              <a:gd fmla="*/ 29745 h 211138" name="T47"/>
              <a:gd fmla="*/ 191753 w 241301" name="T48"/>
              <a:gd fmla="*/ 19830 h 211138" name="T49"/>
              <a:gd fmla="*/ 132096 w 241301" name="T50"/>
              <a:gd fmla="*/ 19830 h 211138" name="T51"/>
              <a:gd fmla="*/ 122154 w 241301" name="T52"/>
              <a:gd fmla="*/ 29745 h 211138" name="T53"/>
              <a:gd fmla="*/ 122154 w 241301" name="T54"/>
              <a:gd fmla="*/ 59489 h 211138" name="T55"/>
              <a:gd fmla="*/ 102268 w 241301" name="T56"/>
              <a:gd fmla="*/ 59489 h 211138" name="T57"/>
              <a:gd fmla="*/ 102268 w 241301" name="T58"/>
              <a:gd fmla="*/ 19830 h 211138" name="T59"/>
              <a:gd fmla="*/ 122154 w 241301" name="T60"/>
              <a:gd fmla="*/ 0 h 21113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241301" name="T93"/>
              <a:gd fmla="*/ 0 h 211138" name="T94"/>
              <a:gd fmla="*/ 241301 w 241301" name="T95"/>
              <a:gd fmla="*/ 211138 h 21113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11137" w="241301">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sz="1600">
              <a:solidFill>
                <a:srgbClr val="000000"/>
              </a:solidFill>
              <a:latin charset="0" panose="020f0502020204030204" pitchFamily="34" typeface="Calibri"/>
              <a:ea charset="-122" pitchFamily="34" typeface="微软雅黑"/>
              <a:sym charset="0" panose="020f0502020204030204" pitchFamily="34" typeface="Calibri"/>
            </a:endParaRPr>
          </a:p>
        </p:txBody>
      </p:sp>
      <p:grpSp>
        <p:nvGrpSpPr>
          <p:cNvPr id="25613" name="Group 35"/>
          <p:cNvGrpSpPr/>
          <p:nvPr/>
        </p:nvGrpSpPr>
        <p:grpSpPr>
          <a:xfrm>
            <a:off x="6423025" y="3978275"/>
            <a:ext cx="290513" cy="323850"/>
            <a:chExt cx="214313" cy="239713"/>
          </a:xfrm>
        </p:grpSpPr>
        <p:sp>
          <p:nvSpPr>
            <p:cNvPr id="25615" name="Freeform 162"/>
            <p:cNvSpPr>
              <a:spLocks noChangeArrowheads="1"/>
            </p:cNvSpPr>
            <p:nvPr/>
          </p:nvSpPr>
          <p:spPr bwMode="auto">
            <a:xfrm>
              <a:off x="0" y="0"/>
              <a:ext cx="187325" cy="239713"/>
            </a:xfrm>
            <a:custGeom>
              <a:gdLst>
                <a:gd fmla="*/ 157353 w 50" name="T0"/>
                <a:gd fmla="*/ 168548 h 64" name="T1"/>
                <a:gd fmla="*/ 123635 w 50" name="T2"/>
                <a:gd fmla="*/ 142330 h 64" name="T3"/>
                <a:gd fmla="*/ 123635 w 50" name="T4"/>
                <a:gd fmla="*/ 127348 h 64" name="T5"/>
                <a:gd fmla="*/ 134874 w 50" name="T6"/>
                <a:gd fmla="*/ 101129 h 64" name="T7"/>
                <a:gd fmla="*/ 138621 w 50" name="T8"/>
                <a:gd fmla="*/ 97383 h 64" name="T9"/>
                <a:gd fmla="*/ 146114 w 50" name="T10"/>
                <a:gd fmla="*/ 82401 h 64" name="T11"/>
                <a:gd fmla="*/ 138621 w 50" name="T12"/>
                <a:gd fmla="*/ 78656 h 64" name="T13"/>
                <a:gd fmla="*/ 138621 w 50" name="T14"/>
                <a:gd fmla="*/ 33710 h 64" name="T15"/>
                <a:gd fmla="*/ 93663 w 50" name="T16"/>
                <a:gd fmla="*/ 0 h 64" name="T17"/>
                <a:gd fmla="*/ 48704 w 50" name="T18"/>
                <a:gd fmla="*/ 33710 h 64" name="T19"/>
                <a:gd fmla="*/ 48704 w 50" name="T20"/>
                <a:gd fmla="*/ 78656 h 64" name="T21"/>
                <a:gd fmla="*/ 41212 w 50" name="T22"/>
                <a:gd fmla="*/ 82401 h 64" name="T23"/>
                <a:gd fmla="*/ 48704 w 50" name="T24"/>
                <a:gd fmla="*/ 97383 h 64" name="T25"/>
                <a:gd fmla="*/ 52451 w 50" name="T26"/>
                <a:gd fmla="*/ 101129 h 64" name="T27"/>
                <a:gd fmla="*/ 63691 w 50" name="T28"/>
                <a:gd fmla="*/ 127348 h 64" name="T29"/>
                <a:gd fmla="*/ 63691 w 50" name="T30"/>
                <a:gd fmla="*/ 142330 h 64" name="T31"/>
                <a:gd fmla="*/ 29972 w 50" name="T32"/>
                <a:gd fmla="*/ 168548 h 64" name="T33"/>
                <a:gd fmla="*/ 3747 w 50" name="T34"/>
                <a:gd fmla="*/ 217240 h 64" name="T35"/>
                <a:gd fmla="*/ 93663 w 50" name="T36"/>
                <a:gd fmla="*/ 239713 h 64" name="T37"/>
                <a:gd fmla="*/ 183579 w 50" name="T38"/>
                <a:gd fmla="*/ 217240 h 64" name="T39"/>
                <a:gd fmla="*/ 157353 w 50" name="T40"/>
                <a:gd fmla="*/ 168548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4" name="T64"/>
                <a:gd fmla="*/ 50 w 50"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sz="1600">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5616" name="Rectangle 163"/>
            <p:cNvSpPr>
              <a:spLocks noChangeArrowheads="1"/>
            </p:cNvSpPr>
            <p:nvPr/>
          </p:nvSpPr>
          <p:spPr bwMode="auto">
            <a:xfrm>
              <a:off x="168275" y="44450"/>
              <a:ext cx="46038" cy="142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sz="1600">
                <a:solidFill>
                  <a:srgbClr val="000000"/>
                </a:solidFill>
                <a:latin charset="0" panose="020f0502020204030204" pitchFamily="34" typeface="Calibri"/>
                <a:ea charset="-122" pitchFamily="34" typeface="微软雅黑"/>
                <a:sym charset="0" panose="020f0502020204030204" pitchFamily="34" typeface="Calibri"/>
              </a:endParaRPr>
            </a:p>
          </p:txBody>
        </p:sp>
      </p:grpSp>
      <p:sp>
        <p:nvSpPr>
          <p:cNvPr id="25614" name="矩形 21"/>
          <p:cNvSpPr>
            <a:spLocks noChangeArrowheads="1"/>
          </p:cNvSpPr>
          <p:nvPr/>
        </p:nvSpPr>
        <p:spPr bwMode="auto">
          <a:xfrm>
            <a:off x="1095375" y="3271838"/>
            <a:ext cx="17907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400">
                <a:solidFill>
                  <a:schemeClr val="accent1"/>
                </a:solidFill>
                <a:latin charset="-128" pitchFamily="2" typeface="Kozuka Gothic Pro M"/>
                <a:ea charset="-128" pitchFamily="2" typeface="Kozuka Gothic Pro M"/>
                <a:sym charset="-128" pitchFamily="2" typeface="Kozuka Gothic Pro M"/>
              </a:rPr>
              <a:t>DONEC SOLLICITUDIN MOLESTIE</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6626" name="Group 2"/>
          <p:cNvGrpSpPr/>
          <p:nvPr/>
        </p:nvGrpSpPr>
        <p:grpSpPr>
          <a:xfrm>
            <a:off x="10844213" y="5851525"/>
            <a:ext cx="1347787" cy="1006475"/>
            <a:chExt cx="2562554" cy="1912957"/>
          </a:xfrm>
        </p:grpSpPr>
        <p:grpSp>
          <p:nvGrpSpPr>
            <p:cNvPr id="26639" name="Group 3"/>
            <p:cNvGrpSpPr/>
            <p:nvPr/>
          </p:nvGrpSpPr>
          <p:grpSpPr>
            <a:xfrm>
              <a:off x="0" y="0"/>
              <a:ext cx="2562554" cy="1912957"/>
              <a:chExt cx="908050" cy="677863"/>
            </a:xfrm>
          </p:grpSpPr>
          <p:sp>
            <p:nvSpPr>
              <p:cNvPr id="26643"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44"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45"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46"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47"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48"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49"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50"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51"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52"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53"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6654"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6640" name="Group 16"/>
            <p:cNvGrpSpPr/>
            <p:nvPr/>
          </p:nvGrpSpPr>
          <p:grpSpPr>
            <a:xfrm>
              <a:off x="943869" y="639231"/>
              <a:ext cx="733645" cy="733645"/>
              <a:chExt cx="2406528" cy="2406528"/>
            </a:xfrm>
          </p:grpSpPr>
          <p:sp>
            <p:nvSpPr>
              <p:cNvPr id="26641"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6642"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6627" name="标题 4"/>
          <p:cNvSpPr>
            <a:spLocks noChangeArrowheads="1" noGrp="1"/>
          </p:cNvSpPr>
          <p:nvPr>
            <p:ph idx="4294967295" type="title"/>
          </p:nvPr>
        </p:nvSpPr>
        <p:spPr/>
        <p:txBody>
          <a:bodyPr/>
          <a:lstStyle/>
          <a:p>
            <a:pPr eaLnBrk="1" hangingPunct="1" indent="0" marL="0"/>
            <a:r>
              <a:rPr altLang="zh-CN" lang="en-US" smtClean="0"/>
              <a:t>Your  Title  Here</a:t>
            </a:r>
          </a:p>
        </p:txBody>
      </p:sp>
      <p:grpSp>
        <p:nvGrpSpPr>
          <p:cNvPr id="26628" name="Group 20"/>
          <p:cNvGrpSpPr/>
          <p:nvPr/>
        </p:nvGrpSpPr>
        <p:grpSpPr>
          <a:xfrm>
            <a:off x="2705100" y="2174875"/>
            <a:ext cx="6037263" cy="3773488"/>
            <a:chExt cx="6037179" cy="3773236"/>
          </a:xfrm>
        </p:grpSpPr>
        <p:sp>
          <p:nvSpPr>
            <p:cNvPr id="26632" name="形状 3"/>
            <p:cNvSpPr/>
            <p:nvPr/>
          </p:nvSpPr>
          <p:spPr bwMode="auto">
            <a:xfrm>
              <a:off x="0" y="0"/>
              <a:ext cx="6037179" cy="3773236"/>
            </a:xfrm>
            <a:custGeom>
              <a:gdLst>
                <a:gd fmla="*/ 0 w 6037179" name="T0"/>
                <a:gd fmla="*/ 3773236 h 3773236" name="T1"/>
                <a:gd fmla="*/ 3050033 w 6037179" name="T2"/>
                <a:gd fmla="*/ 864700 h 3773236" name="T3"/>
                <a:gd fmla="*/ 5040727 w 6037179" name="T4"/>
                <a:gd fmla="*/ 0 h 3773236" name="T5"/>
                <a:gd fmla="*/ 6037179 w 6037179" name="T6"/>
                <a:gd fmla="*/ 754647 h 3773236" name="T7"/>
                <a:gd fmla="*/ 5253297 w 6037179" name="T8"/>
                <a:gd fmla="*/ 1886618 h 3773236" name="T9"/>
                <a:gd fmla="*/ 5200155 w 6037179" name="T10"/>
                <a:gd fmla="*/ 1414963 h 3773236" name="T11"/>
                <a:gd fmla="*/ 754647 w 6037179" name="T12"/>
                <a:gd fmla="*/ 2751318 h 3773236" name="T13"/>
                <a:gd fmla="*/ 754647 w 6037179" name="T14"/>
                <a:gd fmla="*/ 2751318 h 3773236" name="T15"/>
                <a:gd fmla="*/ 0 60000 65536" name="T16"/>
                <a:gd fmla="*/ 0 60000 65536" name="T17"/>
                <a:gd fmla="*/ 0 60000 65536" name="T18"/>
                <a:gd fmla="*/ 0 60000 65536" name="T19"/>
                <a:gd fmla="*/ 0 60000 65536" name="T20"/>
                <a:gd fmla="*/ 0 60000 65536" name="T21"/>
                <a:gd fmla="*/ 0 60000 65536" name="T22"/>
                <a:gd fmla="*/ 0 60000 65536" name="T23"/>
                <a:gd fmla="*/ 0 w 6037179" name="T24"/>
                <a:gd fmla="*/ 0 h 3773236" name="T25"/>
                <a:gd fmla="*/ 6037179 w 6037179" name="T26"/>
                <a:gd fmla="*/ 3773236 h 377323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773236" w="6037179">
                  <a:moveTo>
                    <a:pt x="0" y="3773236"/>
                  </a:moveTo>
                  <a:cubicBezTo>
                    <a:pt x="670797" y="2096242"/>
                    <a:pt x="1687475" y="1126730"/>
                    <a:pt x="3050033" y="864700"/>
                  </a:cubicBezTo>
                  <a:cubicBezTo>
                    <a:pt x="4412591" y="602669"/>
                    <a:pt x="5076156" y="314436"/>
                    <a:pt x="5040727" y="0"/>
                  </a:cubicBezTo>
                  <a:lnTo>
                    <a:pt x="6037179" y="754647"/>
                  </a:lnTo>
                  <a:lnTo>
                    <a:pt x="5253297" y="1886618"/>
                  </a:lnTo>
                  <a:lnTo>
                    <a:pt x="5200155" y="1414963"/>
                  </a:lnTo>
                  <a:cubicBezTo>
                    <a:pt x="2739581" y="1624587"/>
                    <a:pt x="1257745" y="2070039"/>
                    <a:pt x="754647" y="2751318"/>
                  </a:cubicBezTo>
                  <a:cubicBezTo>
                    <a:pt x="251549" y="3432597"/>
                    <a:pt x="0" y="3773236"/>
                    <a:pt x="0" y="3773236"/>
                  </a:cubicBezTo>
                  <a:close/>
                </a:path>
              </a:pathLst>
            </a:custGeom>
            <a:solidFill>
              <a:srgbClr val="BBB487"/>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633" name="椭圆 5"/>
            <p:cNvSpPr>
              <a:spLocks noChangeArrowheads="1"/>
            </p:cNvSpPr>
            <p:nvPr/>
          </p:nvSpPr>
          <p:spPr bwMode="auto">
            <a:xfrm>
              <a:off x="766721" y="2604288"/>
              <a:ext cx="156966" cy="156966"/>
            </a:xfrm>
            <a:prstGeom prst="ellipse">
              <a:avLst/>
            </a:prstGeom>
            <a:solidFill>
              <a:srgbClr val="063759"/>
            </a:solidFill>
            <a:ln w="127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634" name="任意多边形 6"/>
            <p:cNvSpPr>
              <a:spLocks noChangeArrowheads="1"/>
            </p:cNvSpPr>
            <p:nvPr/>
          </p:nvSpPr>
          <p:spPr bwMode="auto">
            <a:xfrm>
              <a:off x="845205" y="2682771"/>
              <a:ext cx="1406662" cy="1090465"/>
            </a:xfrm>
            <a:custGeom>
              <a:gdLst>
                <a:gd fmla="*/ 0 w 1406662" name="T0"/>
                <a:gd fmla="*/ 0 h 1090465" name="T1"/>
                <a:gd fmla="*/ 1406662 w 1406662" name="T2"/>
                <a:gd fmla="*/ 0 h 1090465" name="T3"/>
                <a:gd fmla="*/ 1406662 w 1406662" name="T4"/>
                <a:gd fmla="*/ 1090465 h 1090465" name="T5"/>
                <a:gd fmla="*/ 0 w 1406662" name="T6"/>
                <a:gd fmla="*/ 1090465 h 1090465" name="T7"/>
                <a:gd fmla="*/ 0 w 1406662" name="T8"/>
                <a:gd fmla="*/ 0 h 1090465" name="T9"/>
                <a:gd fmla="*/ 0 60000 65536" name="T10"/>
                <a:gd fmla="*/ 0 60000 65536" name="T11"/>
                <a:gd fmla="*/ 0 60000 65536" name="T12"/>
                <a:gd fmla="*/ 0 60000 65536" name="T13"/>
                <a:gd fmla="*/ 0 60000 65536" name="T14"/>
                <a:gd fmla="*/ 0 w 1406662" name="T15"/>
                <a:gd fmla="*/ 0 h 1090465" name="T16"/>
                <a:gd fmla="*/ 1406662 w 1406662" name="T17"/>
                <a:gd fmla="*/ 1090465 h 1090465" name="T18"/>
              </a:gdLst>
              <a:cxnLst>
                <a:cxn ang="T10">
                  <a:pos x="T0" y="T1"/>
                </a:cxn>
                <a:cxn ang="T11">
                  <a:pos x="T2" y="T3"/>
                </a:cxn>
                <a:cxn ang="T12">
                  <a:pos x="T4" y="T5"/>
                </a:cxn>
                <a:cxn ang="T13">
                  <a:pos x="T6" y="T7"/>
                </a:cxn>
                <a:cxn ang="T14">
                  <a:pos x="T8" y="T9"/>
                </a:cxn>
              </a:cxnLst>
              <a:rect b="T18" l="T15" r="T17" t="T16"/>
              <a:pathLst>
                <a:path h="1090465" w="1406662">
                  <a:moveTo>
                    <a:pt x="0" y="0"/>
                  </a:moveTo>
                  <a:lnTo>
                    <a:pt x="1406662" y="0"/>
                  </a:lnTo>
                  <a:lnTo>
                    <a:pt x="1406662" y="1090465"/>
                  </a:lnTo>
                  <a:lnTo>
                    <a:pt x="0" y="1090465"/>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83173" rIns="0" tIns="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90000"/>
                </a:lnSpc>
                <a:spcAft>
                  <a:spcPct val="35000"/>
                </a:spcAft>
              </a:pPr>
              <a:r>
                <a:rPr altLang="zh-CN" lang="en-US" sz="1600">
                  <a:latin charset="0" panose="020f0502020204030204" pitchFamily="34" typeface="Calibri"/>
                  <a:cs charset="0" panose="020f0502020204030204" pitchFamily="34" typeface="Calibri"/>
                  <a:sym charset="0" panose="020f0502020204030204" pitchFamily="34" typeface="Calibri"/>
                </a:rPr>
                <a:t>TEXT HERE</a:t>
              </a:r>
            </a:p>
          </p:txBody>
        </p:sp>
        <p:sp>
          <p:nvSpPr>
            <p:cNvPr id="26635" name="椭圆 7"/>
            <p:cNvSpPr>
              <a:spLocks noChangeArrowheads="1"/>
            </p:cNvSpPr>
            <p:nvPr/>
          </p:nvSpPr>
          <p:spPr bwMode="auto">
            <a:xfrm>
              <a:off x="2152254" y="1578722"/>
              <a:ext cx="283747" cy="283747"/>
            </a:xfrm>
            <a:prstGeom prst="ellipse">
              <a:avLst/>
            </a:prstGeom>
            <a:solidFill>
              <a:srgbClr val="063759"/>
            </a:solidFill>
            <a:ln w="127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636" name="任意多边形 8"/>
            <p:cNvSpPr>
              <a:spLocks noChangeArrowheads="1"/>
            </p:cNvSpPr>
            <p:nvPr/>
          </p:nvSpPr>
          <p:spPr bwMode="auto">
            <a:xfrm>
              <a:off x="2294128" y="1720596"/>
              <a:ext cx="1448922" cy="2052640"/>
            </a:xfrm>
            <a:custGeom>
              <a:gdLst>
                <a:gd fmla="*/ 0 w 1448922" name="T0"/>
                <a:gd fmla="*/ 0 h 2052640" name="T1"/>
                <a:gd fmla="*/ 1448922 w 1448922" name="T2"/>
                <a:gd fmla="*/ 0 h 2052640" name="T3"/>
                <a:gd fmla="*/ 1448922 w 1448922" name="T4"/>
                <a:gd fmla="*/ 2052640 h 2052640" name="T5"/>
                <a:gd fmla="*/ 0 w 1448922" name="T6"/>
                <a:gd fmla="*/ 2052640 h 2052640" name="T7"/>
                <a:gd fmla="*/ 0 w 1448922" name="T8"/>
                <a:gd fmla="*/ 0 h 2052640" name="T9"/>
                <a:gd fmla="*/ 0 60000 65536" name="T10"/>
                <a:gd fmla="*/ 0 60000 65536" name="T11"/>
                <a:gd fmla="*/ 0 60000 65536" name="T12"/>
                <a:gd fmla="*/ 0 60000 65536" name="T13"/>
                <a:gd fmla="*/ 0 60000 65536" name="T14"/>
                <a:gd fmla="*/ 0 w 1448922" name="T15"/>
                <a:gd fmla="*/ 0 h 2052640" name="T16"/>
                <a:gd fmla="*/ 1448922 w 1448922" name="T17"/>
                <a:gd fmla="*/ 2052640 h 2052640" name="T18"/>
              </a:gdLst>
              <a:cxnLst>
                <a:cxn ang="T10">
                  <a:pos x="T0" y="T1"/>
                </a:cxn>
                <a:cxn ang="T11">
                  <a:pos x="T2" y="T3"/>
                </a:cxn>
                <a:cxn ang="T12">
                  <a:pos x="T4" y="T5"/>
                </a:cxn>
                <a:cxn ang="T13">
                  <a:pos x="T6" y="T7"/>
                </a:cxn>
                <a:cxn ang="T14">
                  <a:pos x="T8" y="T9"/>
                </a:cxn>
              </a:cxnLst>
              <a:rect b="T18" l="T15" r="T17" t="T16"/>
              <a:pathLst>
                <a:path h="2052640" w="1448922">
                  <a:moveTo>
                    <a:pt x="0" y="0"/>
                  </a:moveTo>
                  <a:lnTo>
                    <a:pt x="1448922" y="0"/>
                  </a:lnTo>
                  <a:lnTo>
                    <a:pt x="1448922" y="2052640"/>
                  </a:lnTo>
                  <a:lnTo>
                    <a:pt x="0" y="205264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150352" rIns="0" tIns="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90000"/>
                </a:lnSpc>
                <a:spcAft>
                  <a:spcPct val="35000"/>
                </a:spcAft>
              </a:pPr>
              <a:r>
                <a:rPr altLang="zh-CN" lang="en-US" sz="1600">
                  <a:latin charset="0" panose="020f0502020204030204" pitchFamily="34" typeface="Calibri"/>
                  <a:cs charset="0" panose="020f0502020204030204" pitchFamily="34" typeface="Calibri"/>
                  <a:sym charset="0" panose="020f0502020204030204" pitchFamily="34" typeface="Calibri"/>
                </a:rPr>
                <a:t>TEXT HERE</a:t>
              </a:r>
            </a:p>
          </p:txBody>
        </p:sp>
        <p:sp>
          <p:nvSpPr>
            <p:cNvPr id="26637" name="椭圆 9"/>
            <p:cNvSpPr>
              <a:spLocks noChangeArrowheads="1"/>
            </p:cNvSpPr>
            <p:nvPr/>
          </p:nvSpPr>
          <p:spPr bwMode="auto">
            <a:xfrm>
              <a:off x="3818515" y="954629"/>
              <a:ext cx="392416" cy="392416"/>
            </a:xfrm>
            <a:prstGeom prst="ellipse">
              <a:avLst/>
            </a:prstGeom>
            <a:solidFill>
              <a:srgbClr val="063759"/>
            </a:solidFill>
            <a:ln w="12700">
              <a:solidFill>
                <a:srgbClr val="FFFFFF"/>
              </a:solidFill>
              <a:round/>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638" name="任意多边形 10"/>
            <p:cNvSpPr>
              <a:spLocks noChangeArrowheads="1"/>
            </p:cNvSpPr>
            <p:nvPr/>
          </p:nvSpPr>
          <p:spPr bwMode="auto">
            <a:xfrm>
              <a:off x="4014724" y="1150837"/>
              <a:ext cx="1448922" cy="2622399"/>
            </a:xfrm>
            <a:custGeom>
              <a:gdLst>
                <a:gd fmla="*/ 0 w 1448922" name="T0"/>
                <a:gd fmla="*/ 0 h 2622399" name="T1"/>
                <a:gd fmla="*/ 1448922 w 1448922" name="T2"/>
                <a:gd fmla="*/ 0 h 2622399" name="T3"/>
                <a:gd fmla="*/ 1448922 w 1448922" name="T4"/>
                <a:gd fmla="*/ 2622399 h 2622399" name="T5"/>
                <a:gd fmla="*/ 0 w 1448922" name="T6"/>
                <a:gd fmla="*/ 2622399 h 2622399" name="T7"/>
                <a:gd fmla="*/ 0 w 1448922" name="T8"/>
                <a:gd fmla="*/ 0 h 2622399" name="T9"/>
                <a:gd fmla="*/ 0 60000 65536" name="T10"/>
                <a:gd fmla="*/ 0 60000 65536" name="T11"/>
                <a:gd fmla="*/ 0 60000 65536" name="T12"/>
                <a:gd fmla="*/ 0 60000 65536" name="T13"/>
                <a:gd fmla="*/ 0 60000 65536" name="T14"/>
                <a:gd fmla="*/ 0 w 1448922" name="T15"/>
                <a:gd fmla="*/ 0 h 2622399" name="T16"/>
                <a:gd fmla="*/ 1448922 w 1448922" name="T17"/>
                <a:gd fmla="*/ 2622399 h 2622399" name="T18"/>
              </a:gdLst>
              <a:cxnLst>
                <a:cxn ang="T10">
                  <a:pos x="T0" y="T1"/>
                </a:cxn>
                <a:cxn ang="T11">
                  <a:pos x="T2" y="T3"/>
                </a:cxn>
                <a:cxn ang="T12">
                  <a:pos x="T4" y="T5"/>
                </a:cxn>
                <a:cxn ang="T13">
                  <a:pos x="T6" y="T7"/>
                </a:cxn>
                <a:cxn ang="T14">
                  <a:pos x="T8" y="T9"/>
                </a:cxn>
              </a:cxnLst>
              <a:rect b="T18" l="T15" r="T17" t="T16"/>
              <a:pathLst>
                <a:path h="2622399" w="1448922">
                  <a:moveTo>
                    <a:pt x="0" y="0"/>
                  </a:moveTo>
                  <a:lnTo>
                    <a:pt x="1448922" y="0"/>
                  </a:lnTo>
                  <a:lnTo>
                    <a:pt x="1448922" y="2622399"/>
                  </a:lnTo>
                  <a:lnTo>
                    <a:pt x="0" y="2622399"/>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207933" rIns="0" tIns="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90000"/>
                </a:lnSpc>
                <a:spcAft>
                  <a:spcPct val="35000"/>
                </a:spcAft>
              </a:pPr>
              <a:r>
                <a:rPr altLang="zh-CN" lang="en-US" sz="1600">
                  <a:latin charset="0" panose="020f0502020204030204" pitchFamily="34" typeface="Calibri"/>
                  <a:cs charset="0" panose="020f0502020204030204" pitchFamily="34" typeface="Calibri"/>
                  <a:sym charset="0" panose="020f0502020204030204" pitchFamily="34" typeface="Calibri"/>
                </a:rPr>
                <a:t>TEXT HERE</a:t>
              </a:r>
            </a:p>
          </p:txBody>
        </p:sp>
      </p:grpSp>
      <p:sp>
        <p:nvSpPr>
          <p:cNvPr id="26629" name="矩形 12"/>
          <p:cNvSpPr>
            <a:spLocks noChangeArrowheads="1"/>
          </p:cNvSpPr>
          <p:nvPr/>
        </p:nvSpPr>
        <p:spPr bwMode="auto">
          <a:xfrm>
            <a:off x="1450975" y="2438400"/>
            <a:ext cx="33877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Quisque velit nisi, pretium ut lacinia in, elementum id enim. Cras ultricies ligula sed magna dictum porta. Quisque velit nisi, pretium ut lacinia in, elementum id enim. Vivamus magna justo, lacinia eget consectetur sed.</a:t>
            </a:r>
          </a:p>
        </p:txBody>
      </p:sp>
      <p:sp>
        <p:nvSpPr>
          <p:cNvPr id="26630" name="矩形 13"/>
          <p:cNvSpPr>
            <a:spLocks noChangeArrowheads="1"/>
          </p:cNvSpPr>
          <p:nvPr/>
        </p:nvSpPr>
        <p:spPr bwMode="auto">
          <a:xfrm>
            <a:off x="4814888" y="5430838"/>
            <a:ext cx="36750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6631" name="矩形 14"/>
          <p:cNvSpPr>
            <a:spLocks noChangeArrowheads="1"/>
          </p:cNvSpPr>
          <p:nvPr/>
        </p:nvSpPr>
        <p:spPr bwMode="auto">
          <a:xfrm>
            <a:off x="7461249" y="4187825"/>
            <a:ext cx="36750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C8B998"/>
        </a:solidFill>
        <a:effectLst/>
      </p:bgPr>
    </p:bg>
    <p:spTree>
      <p:nvGrpSpPr>
        <p:cNvPr id="1" name=""/>
        <p:cNvGrpSpPr/>
        <p:nvPr/>
      </p:nvGrpSpPr>
      <p:grpSpPr>
        <a:xfrm>
          <a:off x="0" y="0"/>
          <a:ext cx="0" cy="0"/>
        </a:xfrm>
      </p:grpSpPr>
      <p:grpSp>
        <p:nvGrpSpPr>
          <p:cNvPr id="27650" name="Group 2"/>
          <p:cNvGrpSpPr/>
          <p:nvPr/>
        </p:nvGrpSpPr>
        <p:grpSpPr>
          <a:xfrm>
            <a:off x="2219325" y="2008188"/>
            <a:ext cx="7623175" cy="2049462"/>
            <a:chExt cx="2857500" cy="769938"/>
          </a:xfrm>
        </p:grpSpPr>
        <p:sp>
          <p:nvSpPr>
            <p:cNvPr id="27657" name="矩形 10"/>
            <p:cNvSpPr>
              <a:spLocks noChangeArrowheads="1"/>
            </p:cNvSpPr>
            <p:nvPr/>
          </p:nvSpPr>
          <p:spPr bwMode="auto">
            <a:xfrm>
              <a:off x="0" y="0"/>
              <a:ext cx="2857500" cy="7699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7658" name="矩形 12"/>
            <p:cNvSpPr>
              <a:spLocks noChangeArrowheads="1"/>
            </p:cNvSpPr>
            <p:nvPr/>
          </p:nvSpPr>
          <p:spPr bwMode="auto">
            <a:xfrm>
              <a:off x="82550" y="71438"/>
              <a:ext cx="2698750" cy="627062"/>
            </a:xfrm>
            <a:prstGeom prst="rect">
              <a:avLst/>
            </a:prstGeom>
            <a:noFill/>
            <a:ln w="6350">
              <a:solidFill>
                <a:srgbClr val="BBB487"/>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nvGrpSpPr>
          <p:cNvPr id="27651" name="Group 5"/>
          <p:cNvGrpSpPr/>
          <p:nvPr/>
        </p:nvGrpSpPr>
        <p:grpSpPr>
          <a:xfrm>
            <a:off x="2424113" y="1808163"/>
            <a:ext cx="2406650" cy="2406650"/>
            <a:chExt cx="1752600" cy="1752600"/>
          </a:xfrm>
        </p:grpSpPr>
        <p:sp>
          <p:nvSpPr>
            <p:cNvPr id="27655" name="椭圆 9"/>
            <p:cNvSpPr>
              <a:spLocks noChangeArrowheads="1"/>
            </p:cNvSpPr>
            <p:nvPr/>
          </p:nvSpPr>
          <p:spPr bwMode="auto">
            <a:xfrm>
              <a:off x="0" y="0"/>
              <a:ext cx="1752600" cy="1752600"/>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7656" name="椭圆 11"/>
            <p:cNvSpPr>
              <a:spLocks noChangeArrowheads="1"/>
            </p:cNvSpPr>
            <p:nvPr/>
          </p:nvSpPr>
          <p:spPr bwMode="auto">
            <a:xfrm>
              <a:off x="196256" y="196256"/>
              <a:ext cx="1360089" cy="1360089"/>
            </a:xfrm>
            <a:prstGeom prst="ellipse">
              <a:avLst/>
            </a:prstGeom>
            <a:solidFill>
              <a:srgbClr val="C8B998"/>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sp>
        <p:nvSpPr>
          <p:cNvPr id="27652" name="文本占位符 4"/>
          <p:cNvSpPr>
            <a:spLocks noChangeArrowheads="1" noGrp="1"/>
          </p:cNvSpPr>
          <p:nvPr>
            <p:ph idx="1" type="body"/>
          </p:nvPr>
        </p:nvSpPr>
        <p:spPr>
          <a:xfrm>
            <a:off x="2439988" y="4270375"/>
            <a:ext cx="7199312" cy="1498600"/>
          </a:xfrm>
        </p:spPr>
        <p:txBody>
          <a:bodyPr/>
          <a:lstStyle/>
          <a:p>
            <a:pPr eaLnBrk="1" hangingPunct="1"/>
            <a:r>
              <a:rPr altLang="zh-CN" lang="en-US" smtClean="0" sz="1400">
                <a:solidFill>
                  <a:schemeClr val="bg1"/>
                </a:solidFill>
              </a:rPr>
              <a:t>Quisque velit nisi, pretium ut lacinia in, elementum id enim. Cras ultricies ligula sed magna dictum porta. Quisque velit nisi, pretium ut lacinia in, elementum id enim. Vivamus magna justo, lacinia eget consectetur sed.</a:t>
            </a:r>
          </a:p>
        </p:txBody>
      </p:sp>
      <p:sp>
        <p:nvSpPr>
          <p:cNvPr id="27653" name="标题 3"/>
          <p:cNvSpPr>
            <a:spLocks noChangeArrowheads="1" noGrp="1"/>
          </p:cNvSpPr>
          <p:nvPr>
            <p:ph idx="4294967295" type="title"/>
          </p:nvPr>
        </p:nvSpPr>
        <p:spPr>
          <a:xfrm>
            <a:off x="4846638" y="2584450"/>
            <a:ext cx="4792662" cy="1266825"/>
          </a:xfrm>
        </p:spPr>
        <p:txBody>
          <a:bodyPr/>
          <a:lstStyle/>
          <a:p>
            <a:pPr algn="ctr" eaLnBrk="1" hangingPunct="1" indent="0" marL="0"/>
            <a:r>
              <a:rPr altLang="zh-CN" lang="en-US" smtClean="0" sz="6000">
                <a:solidFill>
                  <a:schemeClr val="bg1"/>
                </a:solidFill>
              </a:rPr>
              <a:t>SECTION TITLE</a:t>
            </a:r>
          </a:p>
        </p:txBody>
      </p:sp>
      <p:sp>
        <p:nvSpPr>
          <p:cNvPr id="27654" name="文本占位符 5"/>
          <p:cNvSpPr>
            <a:spLocks noChangeArrowheads="1" noGrp="1"/>
          </p:cNvSpPr>
          <p:nvPr>
            <p:ph idx="4294967295" sz="quarter"/>
          </p:nvPr>
        </p:nvSpPr>
        <p:spPr>
          <a:xfrm>
            <a:off x="2693988" y="2032000"/>
            <a:ext cx="1866900" cy="1912938"/>
          </a:xfrm>
        </p:spPr>
        <p:txBody>
          <a:bodyPr anchor="ctr"/>
          <a:lstStyle/>
          <a:p>
            <a:pPr algn="ctr" eaLnBrk="1" hangingPunct="1" indent="0" marL="0">
              <a:buFont charset="0" panose="020b0604020202020204" pitchFamily="34" typeface="Arial"/>
              <a:buNone/>
            </a:pPr>
            <a:r>
              <a:rPr altLang="zh-CN" lang="en-US" smtClean="0" sz="6000"/>
              <a:t>3</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8674" name="Group 2"/>
          <p:cNvGrpSpPr/>
          <p:nvPr/>
        </p:nvGrpSpPr>
        <p:grpSpPr>
          <a:xfrm>
            <a:off x="10844213" y="5851525"/>
            <a:ext cx="1347787" cy="1006475"/>
            <a:chExt cx="2562554" cy="1912957"/>
          </a:xfrm>
        </p:grpSpPr>
        <p:grpSp>
          <p:nvGrpSpPr>
            <p:cNvPr id="28686" name="Group 3"/>
            <p:cNvGrpSpPr/>
            <p:nvPr/>
          </p:nvGrpSpPr>
          <p:grpSpPr>
            <a:xfrm>
              <a:off x="0" y="0"/>
              <a:ext cx="2562554" cy="1912957"/>
              <a:chExt cx="908050" cy="677863"/>
            </a:xfrm>
          </p:grpSpPr>
          <p:sp>
            <p:nvSpPr>
              <p:cNvPr id="28690"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1"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2"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3"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4"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5"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6"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7"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8"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699"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700"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8701"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8687" name="Group 16"/>
            <p:cNvGrpSpPr/>
            <p:nvPr/>
          </p:nvGrpSpPr>
          <p:grpSpPr>
            <a:xfrm>
              <a:off x="943869" y="639231"/>
              <a:ext cx="733645" cy="733645"/>
              <a:chExt cx="2406528" cy="2406528"/>
            </a:xfrm>
          </p:grpSpPr>
          <p:sp>
            <p:nvSpPr>
              <p:cNvPr id="28688"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8689"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8675"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28676" name="图表 2"/>
          <p:cNvPicPr>
            <a:picLocks noChangeArrowheads="1"/>
          </p:cNvPicPr>
          <p:nvPr/>
        </p:nvPicPr>
        <p:blipFill>
          <a:blip r:embed="rId2">
            <a:extLst>
              <a:ext uri="{28A0092B-C50C-407E-A947-70E740481C1C}">
                <a14:useLocalDpi val="0"/>
              </a:ext>
            </a:extLst>
          </a:blip>
          <a:stretch>
            <a:fillRect/>
          </a:stretch>
        </p:blipFill>
        <p:spPr bwMode="auto">
          <a:xfrm>
            <a:off x="4441825" y="1958975"/>
            <a:ext cx="3509963" cy="2114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8677" name="图表 3"/>
          <p:cNvPicPr>
            <a:picLocks noChangeArrowheads="1"/>
          </p:cNvPicPr>
          <p:nvPr/>
        </p:nvPicPr>
        <p:blipFill>
          <a:blip r:embed="rId3">
            <a:extLst>
              <a:ext uri="{28A0092B-C50C-407E-A947-70E740481C1C}">
                <a14:useLocalDpi val="0"/>
              </a:ext>
            </a:extLst>
          </a:blip>
          <a:stretch>
            <a:fillRect/>
          </a:stretch>
        </p:blipFill>
        <p:spPr bwMode="auto">
          <a:xfrm>
            <a:off x="4924425" y="4086225"/>
            <a:ext cx="3509963" cy="2114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8678" name="图表 5"/>
          <p:cNvPicPr>
            <a:picLocks noChangeArrowheads="1"/>
          </p:cNvPicPr>
          <p:nvPr/>
        </p:nvPicPr>
        <p:blipFill>
          <a:blip r:embed="rId4">
            <a:extLst>
              <a:ext uri="{28A0092B-C50C-407E-A947-70E740481C1C}">
                <a14:useLocalDpi val="0"/>
              </a:ext>
            </a:extLst>
          </a:blip>
          <a:stretch>
            <a:fillRect/>
          </a:stretch>
        </p:blipFill>
        <p:spPr bwMode="auto">
          <a:xfrm>
            <a:off x="3170238" y="3097213"/>
            <a:ext cx="3509962" cy="2116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79" name="矩形 6"/>
          <p:cNvSpPr>
            <a:spLocks noChangeArrowheads="1"/>
          </p:cNvSpPr>
          <p:nvPr/>
        </p:nvSpPr>
        <p:spPr bwMode="auto">
          <a:xfrm>
            <a:off x="5517991" y="2592388"/>
            <a:ext cx="115601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400">
                <a:solidFill>
                  <a:srgbClr val="BBB487"/>
                </a:solidFill>
                <a:latin charset="0" panose="020f0502020204030204" pitchFamily="34" typeface="Calibri"/>
                <a:ea charset="-122" pitchFamily="34" typeface="微软雅黑"/>
                <a:sym charset="0" panose="020f0502020204030204" pitchFamily="34" typeface="Calibri"/>
              </a:rPr>
              <a:t>90%</a:t>
            </a:r>
          </a:p>
        </p:txBody>
      </p:sp>
      <p:sp>
        <p:nvSpPr>
          <p:cNvPr id="28680" name="矩形 7"/>
          <p:cNvSpPr>
            <a:spLocks noChangeArrowheads="1"/>
          </p:cNvSpPr>
          <p:nvPr/>
        </p:nvSpPr>
        <p:spPr bwMode="auto">
          <a:xfrm>
            <a:off x="5794375" y="4768850"/>
            <a:ext cx="159702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400">
                <a:solidFill>
                  <a:srgbClr val="89814D"/>
                </a:solidFill>
                <a:latin charset="0" panose="020f0502020204030204" pitchFamily="34" typeface="Calibri"/>
                <a:ea charset="-122" pitchFamily="34" typeface="微软雅黑"/>
                <a:sym charset="0" panose="020f0502020204030204" pitchFamily="34" typeface="Calibri"/>
              </a:rPr>
              <a:t>80%</a:t>
            </a:r>
          </a:p>
        </p:txBody>
      </p:sp>
      <p:sp>
        <p:nvSpPr>
          <p:cNvPr id="28681" name="矩形 8"/>
          <p:cNvSpPr>
            <a:spLocks noChangeArrowheads="1"/>
          </p:cNvSpPr>
          <p:nvPr/>
        </p:nvSpPr>
        <p:spPr bwMode="auto">
          <a:xfrm>
            <a:off x="4359911" y="3794125"/>
            <a:ext cx="115601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400">
                <a:solidFill>
                  <a:schemeClr val="accent1"/>
                </a:solidFill>
                <a:latin charset="0" panose="020f0502020204030204" pitchFamily="34" typeface="Calibri"/>
                <a:ea charset="-122" pitchFamily="34" typeface="微软雅黑"/>
                <a:sym charset="0" panose="020f0502020204030204" pitchFamily="34" typeface="Calibri"/>
              </a:rPr>
              <a:t>70%</a:t>
            </a:r>
          </a:p>
        </p:txBody>
      </p:sp>
      <p:sp>
        <p:nvSpPr>
          <p:cNvPr id="28682" name="矩形 1"/>
          <p:cNvSpPr>
            <a:spLocks noChangeArrowheads="1"/>
          </p:cNvSpPr>
          <p:nvPr/>
        </p:nvSpPr>
        <p:spPr bwMode="auto">
          <a:xfrm>
            <a:off x="1193800" y="3870325"/>
            <a:ext cx="246380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auctor sit amet aliquam vel, ullamcorper sit amet ligula. Nulla quis. </a:t>
            </a:r>
          </a:p>
        </p:txBody>
      </p:sp>
      <p:sp>
        <p:nvSpPr>
          <p:cNvPr id="28683" name="矩形 9"/>
          <p:cNvSpPr>
            <a:spLocks noChangeArrowheads="1"/>
          </p:cNvSpPr>
          <p:nvPr/>
        </p:nvSpPr>
        <p:spPr bwMode="auto">
          <a:xfrm>
            <a:off x="1193800" y="3502025"/>
            <a:ext cx="1453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accent1"/>
                </a:solidFill>
                <a:latin charset="0" panose="020f0502020204030204" pitchFamily="34" typeface="Calibri"/>
                <a:ea charset="-122" pitchFamily="34" typeface="微软雅黑"/>
                <a:sym charset="0" panose="020f0502020204030204" pitchFamily="34" typeface="Calibri"/>
              </a:rPr>
              <a:t>DESCRIPTION</a:t>
            </a:r>
          </a:p>
        </p:txBody>
      </p:sp>
      <p:sp>
        <p:nvSpPr>
          <p:cNvPr id="28684" name="矩形 10"/>
          <p:cNvSpPr>
            <a:spLocks noChangeArrowheads="1"/>
          </p:cNvSpPr>
          <p:nvPr/>
        </p:nvSpPr>
        <p:spPr bwMode="auto">
          <a:xfrm>
            <a:off x="7283449" y="2716213"/>
            <a:ext cx="32861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
        <p:nvSpPr>
          <p:cNvPr id="28685" name="矩形 11"/>
          <p:cNvSpPr>
            <a:spLocks noChangeArrowheads="1"/>
          </p:cNvSpPr>
          <p:nvPr/>
        </p:nvSpPr>
        <p:spPr bwMode="auto">
          <a:xfrm>
            <a:off x="7864474" y="4892675"/>
            <a:ext cx="32432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 eget malesuada.</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9698" name="Group 2"/>
          <p:cNvGrpSpPr/>
          <p:nvPr/>
        </p:nvGrpSpPr>
        <p:grpSpPr>
          <a:xfrm>
            <a:off x="10844213" y="5851525"/>
            <a:ext cx="1347787" cy="1006475"/>
            <a:chExt cx="2562554" cy="1912957"/>
          </a:xfrm>
        </p:grpSpPr>
        <p:grpSp>
          <p:nvGrpSpPr>
            <p:cNvPr id="29721" name="Group 3"/>
            <p:cNvGrpSpPr/>
            <p:nvPr/>
          </p:nvGrpSpPr>
          <p:grpSpPr>
            <a:xfrm>
              <a:off x="0" y="0"/>
              <a:ext cx="2562554" cy="1912957"/>
              <a:chExt cx="908050" cy="677863"/>
            </a:xfrm>
          </p:grpSpPr>
          <p:sp>
            <p:nvSpPr>
              <p:cNvPr id="29725"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26"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27"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28"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29"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0"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1"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2"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3"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4"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5"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36"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9722" name="Group 16"/>
            <p:cNvGrpSpPr/>
            <p:nvPr/>
          </p:nvGrpSpPr>
          <p:grpSpPr>
            <a:xfrm>
              <a:off x="943869" y="639231"/>
              <a:ext cx="733645" cy="733645"/>
              <a:chExt cx="2406528" cy="2406528"/>
            </a:xfrm>
          </p:grpSpPr>
          <p:sp>
            <p:nvSpPr>
              <p:cNvPr id="29723"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9724"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9699" name="标题 4"/>
          <p:cNvSpPr>
            <a:spLocks noChangeArrowheads="1" noGrp="1"/>
          </p:cNvSpPr>
          <p:nvPr>
            <p:ph idx="4294967295" type="title"/>
          </p:nvPr>
        </p:nvSpPr>
        <p:spPr/>
        <p:txBody>
          <a:bodyPr/>
          <a:lstStyle/>
          <a:p>
            <a:pPr eaLnBrk="1" hangingPunct="1" indent="0" marL="0"/>
            <a:r>
              <a:rPr altLang="zh-CN" lang="en-US" smtClean="0"/>
              <a:t>Your  Title  Here</a:t>
            </a:r>
          </a:p>
        </p:txBody>
      </p:sp>
      <p:sp>
        <p:nvSpPr>
          <p:cNvPr id="29700" name="椭圆 2"/>
          <p:cNvSpPr>
            <a:spLocks noChangeArrowheads="1"/>
          </p:cNvSpPr>
          <p:nvPr/>
        </p:nvSpPr>
        <p:spPr bwMode="auto">
          <a:xfrm>
            <a:off x="1393825" y="3343275"/>
            <a:ext cx="1616075" cy="1616075"/>
          </a:xfrm>
          <a:prstGeom prst="ellipse">
            <a:avLst/>
          </a:prstGeom>
          <a:noFill/>
          <a:ln w="12700">
            <a:solidFill>
              <a:srgbClr val="BBB487"/>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pic>
        <p:nvPicPr>
          <p:cNvPr id="29701" name="图表 3"/>
          <p:cNvPicPr>
            <a:picLocks noChangeArrowheads="1"/>
          </p:cNvPicPr>
          <p:nvPr/>
        </p:nvPicPr>
        <p:blipFill>
          <a:blip r:embed="rId2">
            <a:extLst>
              <a:ext uri="{28A0092B-C50C-407E-A947-70E740481C1C}">
                <a14:useLocalDpi val="0"/>
              </a:ext>
            </a:extLst>
          </a:blip>
          <a:stretch>
            <a:fillRect/>
          </a:stretch>
        </p:blipFill>
        <p:spPr bwMode="auto">
          <a:xfrm>
            <a:off x="447675" y="3089275"/>
            <a:ext cx="3509963" cy="2114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702" name="矩形 5"/>
          <p:cNvSpPr>
            <a:spLocks noChangeArrowheads="1"/>
          </p:cNvSpPr>
          <p:nvPr/>
        </p:nvSpPr>
        <p:spPr bwMode="auto">
          <a:xfrm>
            <a:off x="1611154" y="3822699"/>
            <a:ext cx="11925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rgbClr val="000000"/>
                </a:solidFill>
                <a:latin charset="0" panose="020f0502020204030204" pitchFamily="34" typeface="Calibri"/>
                <a:ea charset="-122" pitchFamily="34" typeface="微软雅黑"/>
                <a:sym charset="0" panose="020f0502020204030204" pitchFamily="34" typeface="Calibri"/>
              </a:rPr>
              <a:t>TXET HERE</a:t>
            </a:r>
          </a:p>
          <a:p>
            <a:pPr algn="ctr" eaLnBrk="1" hangingPunct="1"/>
            <a:r>
              <a:rPr altLang="zh-CN" b="1" lang="en-US">
                <a:solidFill>
                  <a:srgbClr val="000000"/>
                </a:solidFill>
                <a:latin charset="0" panose="020f0502020204030204" pitchFamily="34" typeface="Calibri"/>
                <a:ea charset="-122" pitchFamily="34" typeface="微软雅黑"/>
                <a:sym charset="0" panose="020f0502020204030204" pitchFamily="34" typeface="Calibri"/>
              </a:rPr>
              <a:t>70%</a:t>
            </a:r>
          </a:p>
        </p:txBody>
      </p:sp>
      <p:pic>
        <p:nvPicPr>
          <p:cNvPr id="29703" name="图表 6"/>
          <p:cNvPicPr>
            <a:picLocks noChangeArrowheads="1"/>
          </p:cNvPicPr>
          <p:nvPr/>
        </p:nvPicPr>
        <p:blipFill>
          <a:blip r:embed="rId3">
            <a:extLst>
              <a:ext uri="{28A0092B-C50C-407E-A947-70E740481C1C}">
                <a14:useLocalDpi val="0"/>
              </a:ext>
            </a:extLst>
          </a:blip>
          <a:stretch>
            <a:fillRect/>
          </a:stretch>
        </p:blipFill>
        <p:spPr bwMode="auto">
          <a:xfrm>
            <a:off x="8350250" y="3046413"/>
            <a:ext cx="3509963" cy="2114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704" name="椭圆 7"/>
          <p:cNvSpPr>
            <a:spLocks noChangeArrowheads="1"/>
          </p:cNvSpPr>
          <p:nvPr/>
        </p:nvSpPr>
        <p:spPr bwMode="auto">
          <a:xfrm>
            <a:off x="9297988" y="3300413"/>
            <a:ext cx="1616075" cy="1616075"/>
          </a:xfrm>
          <a:prstGeom prst="ellipse">
            <a:avLst/>
          </a:prstGeom>
          <a:noFill/>
          <a:ln w="12700">
            <a:solidFill>
              <a:srgbClr val="BBB487"/>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9705" name="矩形 8"/>
          <p:cNvSpPr>
            <a:spLocks noChangeArrowheads="1"/>
          </p:cNvSpPr>
          <p:nvPr/>
        </p:nvSpPr>
        <p:spPr bwMode="auto">
          <a:xfrm>
            <a:off x="9513730" y="3781424"/>
            <a:ext cx="11925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rgbClr val="000000"/>
                </a:solidFill>
                <a:latin charset="0" panose="020f0502020204030204" pitchFamily="34" typeface="Calibri"/>
                <a:ea charset="-122" pitchFamily="34" typeface="微软雅黑"/>
                <a:sym charset="0" panose="020f0502020204030204" pitchFamily="34" typeface="Calibri"/>
              </a:rPr>
              <a:t>TXET HERE</a:t>
            </a:r>
          </a:p>
          <a:p>
            <a:pPr algn="ctr" eaLnBrk="1" hangingPunct="1"/>
            <a:r>
              <a:rPr altLang="zh-CN" b="1" lang="en-US">
                <a:solidFill>
                  <a:srgbClr val="000000"/>
                </a:solidFill>
                <a:latin charset="0" panose="020f0502020204030204" pitchFamily="34" typeface="Calibri"/>
                <a:ea charset="-122" pitchFamily="34" typeface="微软雅黑"/>
                <a:sym charset="0" panose="020f0502020204030204" pitchFamily="34" typeface="Calibri"/>
              </a:rPr>
              <a:t>40%</a:t>
            </a:r>
          </a:p>
        </p:txBody>
      </p:sp>
      <p:pic>
        <p:nvPicPr>
          <p:cNvPr id="29706" name="图表 9"/>
          <p:cNvPicPr>
            <a:picLocks noChangeArrowheads="1"/>
          </p:cNvPicPr>
          <p:nvPr/>
        </p:nvPicPr>
        <p:blipFill>
          <a:blip r:embed="rId4">
            <a:extLst>
              <a:ext uri="{28A0092B-C50C-407E-A947-70E740481C1C}">
                <a14:useLocalDpi val="0"/>
              </a:ext>
            </a:extLst>
          </a:blip>
          <a:stretch>
            <a:fillRect/>
          </a:stretch>
        </p:blipFill>
        <p:spPr bwMode="auto">
          <a:xfrm>
            <a:off x="4341813" y="4076700"/>
            <a:ext cx="3508375" cy="2114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707" name="椭圆 10"/>
          <p:cNvSpPr>
            <a:spLocks noChangeArrowheads="1"/>
          </p:cNvSpPr>
          <p:nvPr/>
        </p:nvSpPr>
        <p:spPr bwMode="auto">
          <a:xfrm>
            <a:off x="5287963" y="4330700"/>
            <a:ext cx="1616075" cy="1616075"/>
          </a:xfrm>
          <a:prstGeom prst="ellipse">
            <a:avLst/>
          </a:prstGeom>
          <a:noFill/>
          <a:ln w="12700">
            <a:solidFill>
              <a:schemeClr val="accent1"/>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9708" name="矩形 11"/>
          <p:cNvSpPr>
            <a:spLocks noChangeArrowheads="1"/>
          </p:cNvSpPr>
          <p:nvPr/>
        </p:nvSpPr>
        <p:spPr bwMode="auto">
          <a:xfrm>
            <a:off x="5504497" y="4810124"/>
            <a:ext cx="11925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rgbClr val="000000"/>
                </a:solidFill>
                <a:latin charset="0" panose="020f0502020204030204" pitchFamily="34" typeface="Calibri"/>
                <a:ea charset="-122" pitchFamily="34" typeface="微软雅黑"/>
                <a:sym charset="0" panose="020f0502020204030204" pitchFamily="34" typeface="Calibri"/>
              </a:rPr>
              <a:t>TXET HERE</a:t>
            </a:r>
          </a:p>
          <a:p>
            <a:pPr algn="ctr" eaLnBrk="1" hangingPunct="1"/>
            <a:r>
              <a:rPr altLang="zh-CN" b="1" lang="en-US">
                <a:solidFill>
                  <a:srgbClr val="000000"/>
                </a:solidFill>
                <a:latin charset="0" panose="020f0502020204030204" pitchFamily="34" typeface="Calibri"/>
                <a:ea charset="-122" pitchFamily="34" typeface="微软雅黑"/>
                <a:sym charset="0" panose="020f0502020204030204" pitchFamily="34" typeface="Calibri"/>
              </a:rPr>
              <a:t>90%</a:t>
            </a:r>
          </a:p>
        </p:txBody>
      </p:sp>
      <p:sp>
        <p:nvSpPr>
          <p:cNvPr id="29709" name="直接连接符 18"/>
          <p:cNvSpPr>
            <a:spLocks noChangeShapeType="1"/>
          </p:cNvSpPr>
          <p:nvPr/>
        </p:nvSpPr>
        <p:spPr bwMode="auto">
          <a:xfrm>
            <a:off x="3511550" y="2293938"/>
            <a:ext cx="1588" cy="1220787"/>
          </a:xfrm>
          <a:prstGeom prst="line">
            <a:avLst/>
          </a:prstGeom>
          <a:noFill/>
          <a:ln w="6350">
            <a:solidFill>
              <a:schemeClr val="tx1"/>
            </a:solidFill>
            <a:miter lim="800000"/>
          </a:ln>
          <a:extLst>
            <a:ext uri="{909E8E84-426E-40DD-AFC4-6F175D3DCCD1}">
              <a14:hiddenFill>
                <a:noFill/>
              </a14:hiddenFill>
            </a:ext>
          </a:extLst>
        </p:spPr>
        <p:txBody>
          <a:bodyPr/>
          <a:lstStyle/>
          <a:p>
            <a:endParaRPr altLang="en-US" lang="zh-CN"/>
          </a:p>
        </p:txBody>
      </p:sp>
      <p:sp>
        <p:nvSpPr>
          <p:cNvPr id="29710" name="矩形 19"/>
          <p:cNvSpPr>
            <a:spLocks noChangeArrowheads="1"/>
          </p:cNvSpPr>
          <p:nvPr/>
        </p:nvSpPr>
        <p:spPr bwMode="auto">
          <a:xfrm>
            <a:off x="3683000" y="2560638"/>
            <a:ext cx="153670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a:t>
            </a:r>
          </a:p>
        </p:txBody>
      </p:sp>
      <p:sp>
        <p:nvSpPr>
          <p:cNvPr id="29711" name="矩形 20"/>
          <p:cNvSpPr>
            <a:spLocks noChangeArrowheads="1"/>
          </p:cNvSpPr>
          <p:nvPr/>
        </p:nvSpPr>
        <p:spPr bwMode="auto">
          <a:xfrm>
            <a:off x="3683000" y="2190750"/>
            <a:ext cx="12880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29712" name="直接连接符 21"/>
          <p:cNvSpPr>
            <a:spLocks noChangeShapeType="1"/>
          </p:cNvSpPr>
          <p:nvPr/>
        </p:nvSpPr>
        <p:spPr bwMode="auto">
          <a:xfrm flipH="1">
            <a:off x="5486400" y="2293938"/>
            <a:ext cx="0" cy="1220787"/>
          </a:xfrm>
          <a:prstGeom prst="line">
            <a:avLst/>
          </a:prstGeom>
          <a:noFill/>
          <a:ln w="6350">
            <a:solidFill>
              <a:schemeClr val="tx1"/>
            </a:solidFill>
            <a:miter lim="800000"/>
          </a:ln>
          <a:extLst>
            <a:ext uri="{909E8E84-426E-40DD-AFC4-6F175D3DCCD1}">
              <a14:hiddenFill>
                <a:noFill/>
              </a14:hiddenFill>
            </a:ext>
          </a:extLst>
        </p:spPr>
        <p:txBody>
          <a:bodyPr/>
          <a:lstStyle/>
          <a:p>
            <a:endParaRPr altLang="en-US" lang="zh-CN"/>
          </a:p>
        </p:txBody>
      </p:sp>
      <p:sp>
        <p:nvSpPr>
          <p:cNvPr id="29713" name="矩形 22"/>
          <p:cNvSpPr>
            <a:spLocks noChangeArrowheads="1"/>
          </p:cNvSpPr>
          <p:nvPr/>
        </p:nvSpPr>
        <p:spPr bwMode="auto">
          <a:xfrm>
            <a:off x="5743575" y="2560638"/>
            <a:ext cx="153670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a:t>
            </a:r>
          </a:p>
        </p:txBody>
      </p:sp>
      <p:sp>
        <p:nvSpPr>
          <p:cNvPr id="29714" name="矩形 23"/>
          <p:cNvSpPr>
            <a:spLocks noChangeArrowheads="1"/>
          </p:cNvSpPr>
          <p:nvPr/>
        </p:nvSpPr>
        <p:spPr bwMode="auto">
          <a:xfrm>
            <a:off x="5743575" y="2190750"/>
            <a:ext cx="12880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29715" name="直接连接符 24"/>
          <p:cNvSpPr>
            <a:spLocks noChangeShapeType="1"/>
          </p:cNvSpPr>
          <p:nvPr/>
        </p:nvSpPr>
        <p:spPr bwMode="auto">
          <a:xfrm flipH="1">
            <a:off x="7505700" y="2293938"/>
            <a:ext cx="0" cy="1220787"/>
          </a:xfrm>
          <a:prstGeom prst="line">
            <a:avLst/>
          </a:prstGeom>
          <a:noFill/>
          <a:ln w="6350">
            <a:solidFill>
              <a:schemeClr val="tx1"/>
            </a:solidFill>
            <a:miter lim="800000"/>
          </a:ln>
          <a:extLst>
            <a:ext uri="{909E8E84-426E-40DD-AFC4-6F175D3DCCD1}">
              <a14:hiddenFill>
                <a:noFill/>
              </a14:hiddenFill>
            </a:ext>
          </a:extLst>
        </p:spPr>
        <p:txBody>
          <a:bodyPr/>
          <a:lstStyle/>
          <a:p>
            <a:endParaRPr altLang="en-US" lang="zh-CN"/>
          </a:p>
        </p:txBody>
      </p:sp>
      <p:sp>
        <p:nvSpPr>
          <p:cNvPr id="29716" name="矩形 25"/>
          <p:cNvSpPr>
            <a:spLocks noChangeArrowheads="1"/>
          </p:cNvSpPr>
          <p:nvPr/>
        </p:nvSpPr>
        <p:spPr bwMode="auto">
          <a:xfrm>
            <a:off x="7675564" y="2560638"/>
            <a:ext cx="13684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a:t>
            </a:r>
          </a:p>
        </p:txBody>
      </p:sp>
      <p:sp>
        <p:nvSpPr>
          <p:cNvPr id="29717" name="矩形 26"/>
          <p:cNvSpPr>
            <a:spLocks noChangeArrowheads="1"/>
          </p:cNvSpPr>
          <p:nvPr/>
        </p:nvSpPr>
        <p:spPr bwMode="auto">
          <a:xfrm>
            <a:off x="7675564" y="2190750"/>
            <a:ext cx="12880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29718" name="Freeform 207"/>
          <p:cNvSpPr>
            <a:spLocks noChangeArrowheads="1"/>
          </p:cNvSpPr>
          <p:nvPr/>
        </p:nvSpPr>
        <p:spPr bwMode="auto">
          <a:xfrm rot="4500000">
            <a:off x="9355137" y="2641601"/>
            <a:ext cx="339725" cy="368300"/>
          </a:xfrm>
          <a:custGeom>
            <a:gdLst>
              <a:gd fmla="*/ 192356 w 219" name="T0"/>
              <a:gd fmla="*/ 23212 h 238" name="T1"/>
              <a:gd fmla="*/ 268367 w 219" name="T2"/>
              <a:gd fmla="*/ 9285 h 238" name="T3"/>
              <a:gd fmla="*/ 305597 w 219" name="T4"/>
              <a:gd fmla="*/ 3095 h 238" name="T5"/>
              <a:gd fmla="*/ 319559 w 219" name="T6"/>
              <a:gd fmla="*/ 1547 h 238" name="T7"/>
              <a:gd fmla="*/ 324212 w 219" name="T8"/>
              <a:gd fmla="*/ 0 h 238" name="T9"/>
              <a:gd fmla="*/ 327315 w 219" name="T10"/>
              <a:gd fmla="*/ 1547 h 238" name="T11"/>
              <a:gd fmla="*/ 335071 w 219" name="T12"/>
              <a:gd fmla="*/ 6190 h 238" name="T13"/>
              <a:gd fmla="*/ 333520 w 219" name="T14"/>
              <a:gd fmla="*/ 27855 h 238" name="T15"/>
              <a:gd fmla="*/ 330417 w 219" name="T16"/>
              <a:gd fmla="*/ 30950 h 238" name="T17"/>
              <a:gd fmla="*/ 328866 w 219" name="T18"/>
              <a:gd fmla="*/ 32497 h 238" name="T19"/>
              <a:gd fmla="*/ 316456 w 219" name="T20"/>
              <a:gd fmla="*/ 52614 h 238" name="T21"/>
              <a:gd fmla="*/ 304046 w 219" name="T22"/>
              <a:gd fmla="*/ 74279 h 238" name="T23"/>
              <a:gd fmla="*/ 293187 w 219" name="T24"/>
              <a:gd fmla="*/ 92849 h 238" name="T25"/>
              <a:gd fmla="*/ 280777 w 219" name="T26"/>
              <a:gd fmla="*/ 114513 h 238" name="T27"/>
              <a:gd fmla="*/ 271470 w 219" name="T28"/>
              <a:gd fmla="*/ 134631 h 238" name="T29"/>
              <a:gd fmla="*/ 263713 w 219" name="T30"/>
              <a:gd fmla="*/ 142368 h 238" name="T31"/>
              <a:gd fmla="*/ 254406 w 219" name="T32"/>
              <a:gd fmla="*/ 140821 h 238" name="T33"/>
              <a:gd fmla="*/ 248201 w 219" name="T34"/>
              <a:gd fmla="*/ 134631 h 238" name="T35"/>
              <a:gd fmla="*/ 248201 w 219" name="T36"/>
              <a:gd fmla="*/ 125346 h 238" name="T37"/>
              <a:gd fmla="*/ 283880 w 219" name="T38"/>
              <a:gd fmla="*/ 60352 h 238" name="T39"/>
              <a:gd fmla="*/ 79114 w 219" name="T40"/>
              <a:gd fmla="*/ 229027 h 238" name="T41"/>
              <a:gd fmla="*/ 40333 w 219" name="T42"/>
              <a:gd fmla="*/ 290926 h 238" name="T43"/>
              <a:gd fmla="*/ 32576 w 219" name="T44"/>
              <a:gd fmla="*/ 351278 h 238" name="T45"/>
              <a:gd fmla="*/ 32576 w 219" name="T46"/>
              <a:gd fmla="*/ 360563 h 238" name="T47"/>
              <a:gd fmla="*/ 24820 w 219" name="T48"/>
              <a:gd fmla="*/ 366753 h 238" name="T49"/>
              <a:gd fmla="*/ 15513 w 219" name="T50"/>
              <a:gd fmla="*/ 366753 h 238" name="T51"/>
              <a:gd fmla="*/ 9308 w 219" name="T52"/>
              <a:gd fmla="*/ 360563 h 238" name="T53"/>
              <a:gd fmla="*/ 18615 w 219" name="T54"/>
              <a:gd fmla="*/ 280094 h 238" name="T55"/>
              <a:gd fmla="*/ 58948 w 219" name="T56"/>
              <a:gd fmla="*/ 215100 h 238" name="T57"/>
              <a:gd fmla="*/ 283880 w 219" name="T58"/>
              <a:gd fmla="*/ 32497 h 238" name="T59"/>
              <a:gd fmla="*/ 273021 w 219" name="T60"/>
              <a:gd fmla="*/ 34045 h 238" name="T61"/>
              <a:gd fmla="*/ 195458 w 219" name="T62"/>
              <a:gd fmla="*/ 47972 h 238" name="T63"/>
              <a:gd fmla="*/ 186151 w 219" name="T64"/>
              <a:gd fmla="*/ 44877 h 238" name="T65"/>
              <a:gd fmla="*/ 181497 w 219" name="T66"/>
              <a:gd fmla="*/ 35592 h 238" name="T67"/>
              <a:gd fmla="*/ 183048 w 219" name="T68"/>
              <a:gd fmla="*/ 27855 h 238" name="T69"/>
              <a:gd fmla="*/ 192356 w 219" name="T70"/>
              <a:gd fmla="*/ 23212 h 23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19" name="T108"/>
              <a:gd fmla="*/ 0 h 238" name="T109"/>
              <a:gd fmla="*/ 219 w 219" name="T110"/>
              <a:gd fmla="*/ 238 h 23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38" w="219">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rgbClr val="434343"/>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19" name="Freeform 207"/>
          <p:cNvSpPr>
            <a:spLocks noChangeArrowheads="1"/>
          </p:cNvSpPr>
          <p:nvPr/>
        </p:nvSpPr>
        <p:spPr bwMode="auto">
          <a:xfrm flipH="1" rot="17100000">
            <a:off x="2728912" y="2706688"/>
            <a:ext cx="339725" cy="368300"/>
          </a:xfrm>
          <a:custGeom>
            <a:gdLst>
              <a:gd fmla="*/ 192356 w 219" name="T0"/>
              <a:gd fmla="*/ 23212 h 238" name="T1"/>
              <a:gd fmla="*/ 268367 w 219" name="T2"/>
              <a:gd fmla="*/ 9285 h 238" name="T3"/>
              <a:gd fmla="*/ 305597 w 219" name="T4"/>
              <a:gd fmla="*/ 3095 h 238" name="T5"/>
              <a:gd fmla="*/ 319559 w 219" name="T6"/>
              <a:gd fmla="*/ 1547 h 238" name="T7"/>
              <a:gd fmla="*/ 324212 w 219" name="T8"/>
              <a:gd fmla="*/ 0 h 238" name="T9"/>
              <a:gd fmla="*/ 327315 w 219" name="T10"/>
              <a:gd fmla="*/ 1547 h 238" name="T11"/>
              <a:gd fmla="*/ 335071 w 219" name="T12"/>
              <a:gd fmla="*/ 6190 h 238" name="T13"/>
              <a:gd fmla="*/ 333520 w 219" name="T14"/>
              <a:gd fmla="*/ 27855 h 238" name="T15"/>
              <a:gd fmla="*/ 330417 w 219" name="T16"/>
              <a:gd fmla="*/ 30950 h 238" name="T17"/>
              <a:gd fmla="*/ 328866 w 219" name="T18"/>
              <a:gd fmla="*/ 32497 h 238" name="T19"/>
              <a:gd fmla="*/ 316456 w 219" name="T20"/>
              <a:gd fmla="*/ 52614 h 238" name="T21"/>
              <a:gd fmla="*/ 304046 w 219" name="T22"/>
              <a:gd fmla="*/ 74279 h 238" name="T23"/>
              <a:gd fmla="*/ 293187 w 219" name="T24"/>
              <a:gd fmla="*/ 92849 h 238" name="T25"/>
              <a:gd fmla="*/ 280777 w 219" name="T26"/>
              <a:gd fmla="*/ 114513 h 238" name="T27"/>
              <a:gd fmla="*/ 271470 w 219" name="T28"/>
              <a:gd fmla="*/ 134631 h 238" name="T29"/>
              <a:gd fmla="*/ 263713 w 219" name="T30"/>
              <a:gd fmla="*/ 142368 h 238" name="T31"/>
              <a:gd fmla="*/ 254406 w 219" name="T32"/>
              <a:gd fmla="*/ 140821 h 238" name="T33"/>
              <a:gd fmla="*/ 248201 w 219" name="T34"/>
              <a:gd fmla="*/ 134631 h 238" name="T35"/>
              <a:gd fmla="*/ 248201 w 219" name="T36"/>
              <a:gd fmla="*/ 125346 h 238" name="T37"/>
              <a:gd fmla="*/ 283880 w 219" name="T38"/>
              <a:gd fmla="*/ 60352 h 238" name="T39"/>
              <a:gd fmla="*/ 79114 w 219" name="T40"/>
              <a:gd fmla="*/ 229027 h 238" name="T41"/>
              <a:gd fmla="*/ 40333 w 219" name="T42"/>
              <a:gd fmla="*/ 290926 h 238" name="T43"/>
              <a:gd fmla="*/ 32576 w 219" name="T44"/>
              <a:gd fmla="*/ 351278 h 238" name="T45"/>
              <a:gd fmla="*/ 32576 w 219" name="T46"/>
              <a:gd fmla="*/ 360563 h 238" name="T47"/>
              <a:gd fmla="*/ 24820 w 219" name="T48"/>
              <a:gd fmla="*/ 366753 h 238" name="T49"/>
              <a:gd fmla="*/ 15513 w 219" name="T50"/>
              <a:gd fmla="*/ 366753 h 238" name="T51"/>
              <a:gd fmla="*/ 9308 w 219" name="T52"/>
              <a:gd fmla="*/ 360563 h 238" name="T53"/>
              <a:gd fmla="*/ 18615 w 219" name="T54"/>
              <a:gd fmla="*/ 280094 h 238" name="T55"/>
              <a:gd fmla="*/ 58948 w 219" name="T56"/>
              <a:gd fmla="*/ 215100 h 238" name="T57"/>
              <a:gd fmla="*/ 283880 w 219" name="T58"/>
              <a:gd fmla="*/ 32497 h 238" name="T59"/>
              <a:gd fmla="*/ 273021 w 219" name="T60"/>
              <a:gd fmla="*/ 34045 h 238" name="T61"/>
              <a:gd fmla="*/ 195458 w 219" name="T62"/>
              <a:gd fmla="*/ 47972 h 238" name="T63"/>
              <a:gd fmla="*/ 186151 w 219" name="T64"/>
              <a:gd fmla="*/ 44877 h 238" name="T65"/>
              <a:gd fmla="*/ 181497 w 219" name="T66"/>
              <a:gd fmla="*/ 35592 h 238" name="T67"/>
              <a:gd fmla="*/ 183048 w 219" name="T68"/>
              <a:gd fmla="*/ 27855 h 238" name="T69"/>
              <a:gd fmla="*/ 192356 w 219" name="T70"/>
              <a:gd fmla="*/ 23212 h 23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19" name="T108"/>
              <a:gd fmla="*/ 0 h 238" name="T109"/>
              <a:gd fmla="*/ 219 w 219" name="T110"/>
              <a:gd fmla="*/ 238 h 23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38" w="219">
                <a:moveTo>
                  <a:pt x="124" y="15"/>
                </a:moveTo>
                <a:cubicBezTo>
                  <a:pt x="130" y="14"/>
                  <a:pt x="146" y="11"/>
                  <a:pt x="173" y="6"/>
                </a:cubicBezTo>
                <a:cubicBezTo>
                  <a:pt x="197" y="2"/>
                  <a:pt x="197" y="2"/>
                  <a:pt x="197" y="2"/>
                </a:cubicBezTo>
                <a:cubicBezTo>
                  <a:pt x="201" y="1"/>
                  <a:pt x="204" y="1"/>
                  <a:pt x="206" y="1"/>
                </a:cubicBezTo>
                <a:cubicBezTo>
                  <a:pt x="207" y="1"/>
                  <a:pt x="208" y="0"/>
                  <a:pt x="209" y="0"/>
                </a:cubicBezTo>
                <a:cubicBezTo>
                  <a:pt x="210" y="0"/>
                  <a:pt x="210" y="1"/>
                  <a:pt x="211" y="1"/>
                </a:cubicBezTo>
                <a:cubicBezTo>
                  <a:pt x="213" y="1"/>
                  <a:pt x="215" y="2"/>
                  <a:pt x="216" y="4"/>
                </a:cubicBezTo>
                <a:cubicBezTo>
                  <a:pt x="219" y="8"/>
                  <a:pt x="219" y="13"/>
                  <a:pt x="215" y="18"/>
                </a:cubicBezTo>
                <a:cubicBezTo>
                  <a:pt x="215" y="18"/>
                  <a:pt x="214" y="19"/>
                  <a:pt x="213" y="20"/>
                </a:cubicBezTo>
                <a:cubicBezTo>
                  <a:pt x="212" y="21"/>
                  <a:pt x="212" y="21"/>
                  <a:pt x="212" y="21"/>
                </a:cubicBezTo>
                <a:cubicBezTo>
                  <a:pt x="211" y="24"/>
                  <a:pt x="208" y="28"/>
                  <a:pt x="204" y="34"/>
                </a:cubicBezTo>
                <a:cubicBezTo>
                  <a:pt x="196" y="48"/>
                  <a:pt x="196" y="48"/>
                  <a:pt x="196" y="48"/>
                </a:cubicBezTo>
                <a:cubicBezTo>
                  <a:pt x="189" y="60"/>
                  <a:pt x="189" y="60"/>
                  <a:pt x="189" y="60"/>
                </a:cubicBezTo>
                <a:cubicBezTo>
                  <a:pt x="186" y="65"/>
                  <a:pt x="183" y="70"/>
                  <a:pt x="181" y="74"/>
                </a:cubicBezTo>
                <a:cubicBezTo>
                  <a:pt x="175" y="87"/>
                  <a:pt x="175" y="87"/>
                  <a:pt x="175" y="87"/>
                </a:cubicBezTo>
                <a:cubicBezTo>
                  <a:pt x="174" y="89"/>
                  <a:pt x="172" y="91"/>
                  <a:pt x="170" y="92"/>
                </a:cubicBezTo>
                <a:cubicBezTo>
                  <a:pt x="168" y="92"/>
                  <a:pt x="166" y="92"/>
                  <a:pt x="164" y="91"/>
                </a:cubicBezTo>
                <a:cubicBezTo>
                  <a:pt x="162" y="91"/>
                  <a:pt x="161" y="89"/>
                  <a:pt x="160" y="87"/>
                </a:cubicBezTo>
                <a:cubicBezTo>
                  <a:pt x="159" y="85"/>
                  <a:pt x="159" y="83"/>
                  <a:pt x="160" y="81"/>
                </a:cubicBezTo>
                <a:cubicBezTo>
                  <a:pt x="165" y="69"/>
                  <a:pt x="173" y="55"/>
                  <a:pt x="183" y="39"/>
                </a:cubicBezTo>
                <a:cubicBezTo>
                  <a:pt x="129" y="65"/>
                  <a:pt x="85" y="102"/>
                  <a:pt x="51" y="148"/>
                </a:cubicBezTo>
                <a:cubicBezTo>
                  <a:pt x="39" y="165"/>
                  <a:pt x="31" y="178"/>
                  <a:pt x="26" y="188"/>
                </a:cubicBezTo>
                <a:cubicBezTo>
                  <a:pt x="18" y="204"/>
                  <a:pt x="16" y="217"/>
                  <a:pt x="21" y="227"/>
                </a:cubicBezTo>
                <a:cubicBezTo>
                  <a:pt x="22" y="229"/>
                  <a:pt x="22" y="231"/>
                  <a:pt x="21" y="233"/>
                </a:cubicBezTo>
                <a:cubicBezTo>
                  <a:pt x="20" y="235"/>
                  <a:pt x="18" y="236"/>
                  <a:pt x="16" y="237"/>
                </a:cubicBezTo>
                <a:cubicBezTo>
                  <a:pt x="14" y="238"/>
                  <a:pt x="12" y="238"/>
                  <a:pt x="10" y="237"/>
                </a:cubicBezTo>
                <a:cubicBezTo>
                  <a:pt x="8" y="236"/>
                  <a:pt x="6" y="235"/>
                  <a:pt x="6" y="233"/>
                </a:cubicBezTo>
                <a:cubicBezTo>
                  <a:pt x="0" y="219"/>
                  <a:pt x="2" y="201"/>
                  <a:pt x="12" y="181"/>
                </a:cubicBezTo>
                <a:cubicBezTo>
                  <a:pt x="17" y="170"/>
                  <a:pt x="25" y="156"/>
                  <a:pt x="38" y="139"/>
                </a:cubicBezTo>
                <a:cubicBezTo>
                  <a:pt x="75" y="88"/>
                  <a:pt x="124" y="48"/>
                  <a:pt x="183" y="21"/>
                </a:cubicBezTo>
                <a:cubicBezTo>
                  <a:pt x="176" y="22"/>
                  <a:pt x="176" y="22"/>
                  <a:pt x="176" y="22"/>
                </a:cubicBezTo>
                <a:cubicBezTo>
                  <a:pt x="149" y="27"/>
                  <a:pt x="132" y="30"/>
                  <a:pt x="126" y="31"/>
                </a:cubicBezTo>
                <a:cubicBezTo>
                  <a:pt x="123" y="31"/>
                  <a:pt x="122" y="30"/>
                  <a:pt x="120" y="29"/>
                </a:cubicBezTo>
                <a:cubicBezTo>
                  <a:pt x="118" y="27"/>
                  <a:pt x="117" y="26"/>
                  <a:pt x="117" y="23"/>
                </a:cubicBezTo>
                <a:cubicBezTo>
                  <a:pt x="117" y="21"/>
                  <a:pt x="117" y="19"/>
                  <a:pt x="118" y="18"/>
                </a:cubicBezTo>
                <a:cubicBezTo>
                  <a:pt x="120" y="16"/>
                  <a:pt x="122" y="15"/>
                  <a:pt x="124" y="15"/>
                </a:cubicBezTo>
                <a:close/>
              </a:path>
            </a:pathLst>
          </a:custGeom>
          <a:solidFill>
            <a:srgbClr val="434343"/>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9720" name="Freeform 215"/>
          <p:cNvSpPr>
            <a:spLocks noChangeArrowheads="1"/>
          </p:cNvSpPr>
          <p:nvPr/>
        </p:nvSpPr>
        <p:spPr bwMode="auto">
          <a:xfrm rot="2553119">
            <a:off x="6413500" y="3490913"/>
            <a:ext cx="352425" cy="409575"/>
          </a:xfrm>
          <a:custGeom>
            <a:gdLst>
              <a:gd fmla="*/ 6210 w 227" name="T0"/>
              <a:gd fmla="*/ 352604 h 266" name="T1"/>
              <a:gd fmla="*/ 4658 w 227" name="T2"/>
              <a:gd fmla="*/ 261758 h 266" name="T3"/>
              <a:gd fmla="*/ 31051 w 227" name="T4"/>
              <a:gd fmla="*/ 169373 h 266" name="T5"/>
              <a:gd fmla="*/ 80732 w 227" name="T6"/>
              <a:gd fmla="*/ 86226 h 266" name="T7"/>
              <a:gd fmla="*/ 149043 w 227" name="T8"/>
              <a:gd fmla="*/ 24636 h 266" name="T9"/>
              <a:gd fmla="*/ 245300 w 227" name="T10"/>
              <a:gd fmla="*/ 6159 h 266" name="T11"/>
              <a:gd fmla="*/ 324479 w 227" name="T12"/>
              <a:gd fmla="*/ 84687 h 266" name="T13"/>
              <a:gd fmla="*/ 327584 w 227" name="T14"/>
              <a:gd fmla="*/ 194009 h 266" name="T15"/>
              <a:gd fmla="*/ 315164 w 227" name="T16"/>
              <a:gd fmla="*/ 249440 h 266" name="T17"/>
              <a:gd fmla="*/ 301191 w 227" name="T18"/>
              <a:gd fmla="*/ 295633 h 266" name="T19"/>
              <a:gd fmla="*/ 282561 w 227" name="T20"/>
              <a:gd fmla="*/ 347985 h 266" name="T21"/>
              <a:gd fmla="*/ 332242 w 227" name="T22"/>
              <a:gd fmla="*/ 317190 h 266" name="T23"/>
              <a:gd fmla="*/ 343110 w 227" name="T24"/>
              <a:gd fmla="*/ 317190 h 266" name="T25"/>
              <a:gd fmla="*/ 350872 w 227" name="T26"/>
              <a:gd fmla="*/ 324888 h 266" name="T27"/>
              <a:gd fmla="*/ 350872 w 227" name="T28"/>
              <a:gd fmla="*/ 335667 h 266" name="T29"/>
              <a:gd fmla="*/ 343110 w 227" name="T30"/>
              <a:gd fmla="*/ 343365 h 266" name="T31"/>
              <a:gd fmla="*/ 312059 w 227" name="T32"/>
              <a:gd fmla="*/ 361843 h 266" name="T33"/>
              <a:gd fmla="*/ 279456 w 227" name="T34"/>
              <a:gd fmla="*/ 392638 h 266" name="T35"/>
              <a:gd fmla="*/ 277903 w 227" name="T36"/>
              <a:gd fmla="*/ 394177 h 266" name="T37"/>
              <a:gd fmla="*/ 277903 w 227" name="T38"/>
              <a:gd fmla="*/ 394177 h 266" name="T39"/>
              <a:gd fmla="*/ 276351 w 227" name="T40"/>
              <a:gd fmla="*/ 395717 h 266" name="T41"/>
              <a:gd fmla="*/ 274798 w 227" name="T42"/>
              <a:gd fmla="*/ 398797 h 266" name="T43"/>
              <a:gd fmla="*/ 256168 w 227" name="T44"/>
              <a:gd fmla="*/ 409575 h 266" name="T45"/>
              <a:gd fmla="*/ 237538 w 227" name="T46"/>
              <a:gd fmla="*/ 392638 h 266" name="T47"/>
              <a:gd fmla="*/ 237538 w 227" name="T48"/>
              <a:gd fmla="*/ 389558 h 266" name="T49"/>
              <a:gd fmla="*/ 237538 w 227" name="T50"/>
              <a:gd fmla="*/ 388018 h 266" name="T51"/>
              <a:gd fmla="*/ 237538 w 227" name="T52"/>
              <a:gd fmla="*/ 388018 h 266" name="T53"/>
              <a:gd fmla="*/ 237538 w 227" name="T54"/>
              <a:gd fmla="*/ 388018 h 266" name="T55"/>
              <a:gd fmla="*/ 192514 w 227" name="T56"/>
              <a:gd fmla="*/ 312570 h 266" name="T57"/>
              <a:gd fmla="*/ 190962 w 227" name="T58"/>
              <a:gd fmla="*/ 301792 h 266" name="T59"/>
              <a:gd fmla="*/ 197172 w 227" name="T60"/>
              <a:gd fmla="*/ 292554 h 266" name="T61"/>
              <a:gd fmla="*/ 208039 w 227" name="T62"/>
              <a:gd fmla="*/ 291014 h 266" name="T63"/>
              <a:gd fmla="*/ 217355 w 227" name="T64"/>
              <a:gd fmla="*/ 297173 h 266" name="T65"/>
              <a:gd fmla="*/ 251510 w 227" name="T66"/>
              <a:gd fmla="*/ 352604 h 266" name="T67"/>
              <a:gd fmla="*/ 260826 w 227" name="T68"/>
              <a:gd fmla="*/ 326428 h 266" name="T69"/>
              <a:gd fmla="*/ 270141 w 227" name="T70"/>
              <a:gd fmla="*/ 297173 h 266" name="T71"/>
              <a:gd fmla="*/ 279456 w 227" name="T72"/>
              <a:gd fmla="*/ 270997 h 266" name="T73"/>
              <a:gd fmla="*/ 288771 w 227" name="T74"/>
              <a:gd fmla="*/ 243281 h 266" name="T75"/>
              <a:gd fmla="*/ 294981 w 227" name="T76"/>
              <a:gd fmla="*/ 218645 h 266" name="T77"/>
              <a:gd fmla="*/ 299639 w 227" name="T78"/>
              <a:gd fmla="*/ 189390 h 266" name="T79"/>
              <a:gd fmla="*/ 298086 w 227" name="T80"/>
              <a:gd fmla="*/ 92385 h 266" name="T81"/>
              <a:gd fmla="*/ 240643 w 227" name="T82"/>
              <a:gd fmla="*/ 33875 h 266" name="T83"/>
              <a:gd fmla="*/ 163016 w 227" name="T84"/>
              <a:gd fmla="*/ 49272 h 266" name="T85"/>
              <a:gd fmla="*/ 102467 w 227" name="T86"/>
              <a:gd fmla="*/ 104703 h 266" name="T87"/>
              <a:gd fmla="*/ 57444 w 227" name="T88"/>
              <a:gd fmla="*/ 180151 h 266" name="T89"/>
              <a:gd fmla="*/ 34156 w 227" name="T90"/>
              <a:gd fmla="*/ 264838 h 266" name="T91"/>
              <a:gd fmla="*/ 34156 w 227" name="T92"/>
              <a:gd fmla="*/ 347985 h 266" name="T93"/>
              <a:gd fmla="*/ 32603 w 227" name="T94"/>
              <a:gd fmla="*/ 357223 h 266" name="T95"/>
              <a:gd fmla="*/ 23288 w 227" name="T96"/>
              <a:gd fmla="*/ 363382 h 266" name="T97"/>
              <a:gd fmla="*/ 12420 w 227" name="T98"/>
              <a:gd fmla="*/ 361843 h 266" name="T99"/>
              <a:gd fmla="*/ 6210 w 227" name="T100"/>
              <a:gd fmla="*/ 352604 h 26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227" name="T153"/>
              <a:gd fmla="*/ 0 h 266" name="T154"/>
              <a:gd fmla="*/ 227 w 227" name="T155"/>
              <a:gd fmla="*/ 266 h 266"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266" w="226">
                <a:moveTo>
                  <a:pt x="4" y="229"/>
                </a:moveTo>
                <a:cubicBezTo>
                  <a:pt x="1" y="211"/>
                  <a:pt x="0" y="191"/>
                  <a:pt x="3" y="170"/>
                </a:cubicBezTo>
                <a:cubicBezTo>
                  <a:pt x="6" y="149"/>
                  <a:pt x="12" y="129"/>
                  <a:pt x="20" y="110"/>
                </a:cubicBezTo>
                <a:cubicBezTo>
                  <a:pt x="28" y="90"/>
                  <a:pt x="39" y="72"/>
                  <a:pt x="52" y="56"/>
                </a:cubicBezTo>
                <a:cubicBezTo>
                  <a:pt x="65" y="39"/>
                  <a:pt x="80" y="26"/>
                  <a:pt x="96" y="16"/>
                </a:cubicBezTo>
                <a:cubicBezTo>
                  <a:pt x="116" y="4"/>
                  <a:pt x="137" y="0"/>
                  <a:pt x="158" y="4"/>
                </a:cubicBezTo>
                <a:cubicBezTo>
                  <a:pt x="185" y="9"/>
                  <a:pt x="202" y="26"/>
                  <a:pt x="209" y="55"/>
                </a:cubicBezTo>
                <a:cubicBezTo>
                  <a:pt x="215" y="74"/>
                  <a:pt x="215" y="98"/>
                  <a:pt x="211" y="126"/>
                </a:cubicBezTo>
                <a:cubicBezTo>
                  <a:pt x="210" y="137"/>
                  <a:pt x="207" y="149"/>
                  <a:pt x="203" y="162"/>
                </a:cubicBezTo>
                <a:cubicBezTo>
                  <a:pt x="200" y="175"/>
                  <a:pt x="197" y="185"/>
                  <a:pt x="194" y="192"/>
                </a:cubicBezTo>
                <a:cubicBezTo>
                  <a:pt x="182" y="226"/>
                  <a:pt x="182" y="226"/>
                  <a:pt x="182" y="226"/>
                </a:cubicBezTo>
                <a:cubicBezTo>
                  <a:pt x="192" y="218"/>
                  <a:pt x="203" y="211"/>
                  <a:pt x="214" y="206"/>
                </a:cubicBezTo>
                <a:cubicBezTo>
                  <a:pt x="216" y="205"/>
                  <a:pt x="219" y="205"/>
                  <a:pt x="221" y="206"/>
                </a:cubicBezTo>
                <a:cubicBezTo>
                  <a:pt x="223" y="207"/>
                  <a:pt x="225" y="209"/>
                  <a:pt x="226" y="211"/>
                </a:cubicBezTo>
                <a:cubicBezTo>
                  <a:pt x="227" y="213"/>
                  <a:pt x="227" y="216"/>
                  <a:pt x="226" y="218"/>
                </a:cubicBezTo>
                <a:cubicBezTo>
                  <a:pt x="225" y="220"/>
                  <a:pt x="224" y="222"/>
                  <a:pt x="221" y="223"/>
                </a:cubicBezTo>
                <a:cubicBezTo>
                  <a:pt x="213" y="226"/>
                  <a:pt x="207" y="230"/>
                  <a:pt x="201" y="235"/>
                </a:cubicBezTo>
                <a:cubicBezTo>
                  <a:pt x="195" y="240"/>
                  <a:pt x="188" y="246"/>
                  <a:pt x="180" y="255"/>
                </a:cubicBezTo>
                <a:cubicBezTo>
                  <a:pt x="179" y="256"/>
                  <a:pt x="179" y="256"/>
                  <a:pt x="179" y="256"/>
                </a:cubicBezTo>
                <a:cubicBezTo>
                  <a:pt x="179" y="256"/>
                  <a:pt x="179" y="256"/>
                  <a:pt x="179" y="256"/>
                </a:cubicBezTo>
                <a:cubicBezTo>
                  <a:pt x="179" y="256"/>
                  <a:pt x="179" y="257"/>
                  <a:pt x="178" y="257"/>
                </a:cubicBezTo>
                <a:cubicBezTo>
                  <a:pt x="177" y="259"/>
                  <a:pt x="177" y="259"/>
                  <a:pt x="177" y="259"/>
                </a:cubicBezTo>
                <a:cubicBezTo>
                  <a:pt x="173" y="264"/>
                  <a:pt x="169" y="266"/>
                  <a:pt x="165" y="266"/>
                </a:cubicBezTo>
                <a:cubicBezTo>
                  <a:pt x="159" y="265"/>
                  <a:pt x="155" y="262"/>
                  <a:pt x="153" y="255"/>
                </a:cubicBezTo>
                <a:cubicBezTo>
                  <a:pt x="153" y="255"/>
                  <a:pt x="153" y="254"/>
                  <a:pt x="153" y="253"/>
                </a:cubicBezTo>
                <a:cubicBezTo>
                  <a:pt x="153" y="253"/>
                  <a:pt x="153" y="253"/>
                  <a:pt x="153" y="252"/>
                </a:cubicBezTo>
                <a:cubicBezTo>
                  <a:pt x="153" y="252"/>
                  <a:pt x="152" y="252"/>
                  <a:pt x="153" y="252"/>
                </a:cubicBezTo>
                <a:cubicBezTo>
                  <a:pt x="153" y="252"/>
                  <a:pt x="153" y="252"/>
                  <a:pt x="153" y="252"/>
                </a:cubicBezTo>
                <a:cubicBezTo>
                  <a:pt x="146" y="239"/>
                  <a:pt x="137" y="222"/>
                  <a:pt x="124" y="203"/>
                </a:cubicBezTo>
                <a:cubicBezTo>
                  <a:pt x="123" y="201"/>
                  <a:pt x="123" y="198"/>
                  <a:pt x="123" y="196"/>
                </a:cubicBezTo>
                <a:cubicBezTo>
                  <a:pt x="124" y="193"/>
                  <a:pt x="125" y="191"/>
                  <a:pt x="127" y="190"/>
                </a:cubicBezTo>
                <a:cubicBezTo>
                  <a:pt x="129" y="189"/>
                  <a:pt x="132" y="188"/>
                  <a:pt x="134" y="189"/>
                </a:cubicBezTo>
                <a:cubicBezTo>
                  <a:pt x="137" y="189"/>
                  <a:pt x="138" y="191"/>
                  <a:pt x="140" y="193"/>
                </a:cubicBezTo>
                <a:cubicBezTo>
                  <a:pt x="149" y="207"/>
                  <a:pt x="157" y="219"/>
                  <a:pt x="162" y="229"/>
                </a:cubicBezTo>
                <a:cubicBezTo>
                  <a:pt x="162" y="227"/>
                  <a:pt x="164" y="221"/>
                  <a:pt x="168" y="212"/>
                </a:cubicBezTo>
                <a:cubicBezTo>
                  <a:pt x="174" y="193"/>
                  <a:pt x="174" y="193"/>
                  <a:pt x="174" y="193"/>
                </a:cubicBezTo>
                <a:cubicBezTo>
                  <a:pt x="180" y="176"/>
                  <a:pt x="180" y="176"/>
                  <a:pt x="180" y="176"/>
                </a:cubicBezTo>
                <a:cubicBezTo>
                  <a:pt x="183" y="169"/>
                  <a:pt x="184" y="163"/>
                  <a:pt x="186" y="158"/>
                </a:cubicBezTo>
                <a:cubicBezTo>
                  <a:pt x="187" y="153"/>
                  <a:pt x="188" y="148"/>
                  <a:pt x="190" y="142"/>
                </a:cubicBezTo>
                <a:cubicBezTo>
                  <a:pt x="191" y="135"/>
                  <a:pt x="192" y="129"/>
                  <a:pt x="193" y="123"/>
                </a:cubicBezTo>
                <a:cubicBezTo>
                  <a:pt x="197" y="98"/>
                  <a:pt x="196" y="77"/>
                  <a:pt x="192" y="60"/>
                </a:cubicBezTo>
                <a:cubicBezTo>
                  <a:pt x="186" y="38"/>
                  <a:pt x="174" y="26"/>
                  <a:pt x="155" y="22"/>
                </a:cubicBezTo>
                <a:cubicBezTo>
                  <a:pt x="138" y="19"/>
                  <a:pt x="122" y="22"/>
                  <a:pt x="105" y="32"/>
                </a:cubicBezTo>
                <a:cubicBezTo>
                  <a:pt x="91" y="41"/>
                  <a:pt x="78" y="52"/>
                  <a:pt x="66" y="68"/>
                </a:cubicBezTo>
                <a:cubicBezTo>
                  <a:pt x="54" y="83"/>
                  <a:pt x="44" y="99"/>
                  <a:pt x="37" y="117"/>
                </a:cubicBezTo>
                <a:cubicBezTo>
                  <a:pt x="29" y="135"/>
                  <a:pt x="24" y="153"/>
                  <a:pt x="22" y="172"/>
                </a:cubicBezTo>
                <a:cubicBezTo>
                  <a:pt x="19" y="191"/>
                  <a:pt x="19" y="209"/>
                  <a:pt x="22" y="226"/>
                </a:cubicBezTo>
                <a:cubicBezTo>
                  <a:pt x="23" y="228"/>
                  <a:pt x="22" y="230"/>
                  <a:pt x="21" y="232"/>
                </a:cubicBezTo>
                <a:cubicBezTo>
                  <a:pt x="20" y="235"/>
                  <a:pt x="18" y="236"/>
                  <a:pt x="15" y="236"/>
                </a:cubicBezTo>
                <a:cubicBezTo>
                  <a:pt x="13" y="237"/>
                  <a:pt x="10" y="236"/>
                  <a:pt x="8" y="235"/>
                </a:cubicBezTo>
                <a:cubicBezTo>
                  <a:pt x="6" y="234"/>
                  <a:pt x="5" y="232"/>
                  <a:pt x="4" y="229"/>
                </a:cubicBezTo>
                <a:close/>
              </a:path>
            </a:pathLst>
          </a:custGeom>
          <a:solidFill>
            <a:srgbClr val="434343"/>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30722" name="Group 2"/>
          <p:cNvGrpSpPr/>
          <p:nvPr/>
        </p:nvGrpSpPr>
        <p:grpSpPr>
          <a:xfrm>
            <a:off x="10844213" y="5851525"/>
            <a:ext cx="1347787" cy="1006475"/>
            <a:chExt cx="2562554" cy="1912957"/>
          </a:xfrm>
        </p:grpSpPr>
        <p:grpSp>
          <p:nvGrpSpPr>
            <p:cNvPr id="30735" name="Group 3"/>
            <p:cNvGrpSpPr/>
            <p:nvPr/>
          </p:nvGrpSpPr>
          <p:grpSpPr>
            <a:xfrm>
              <a:off x="0" y="0"/>
              <a:ext cx="2562554" cy="1912957"/>
              <a:chExt cx="908050" cy="677863"/>
            </a:xfrm>
          </p:grpSpPr>
          <p:sp>
            <p:nvSpPr>
              <p:cNvPr id="30739"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0"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1"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2"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3"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4"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5"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6"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7"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8"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49"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0750"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30736" name="Group 16"/>
            <p:cNvGrpSpPr/>
            <p:nvPr/>
          </p:nvGrpSpPr>
          <p:grpSpPr>
            <a:xfrm>
              <a:off x="943869" y="639231"/>
              <a:ext cx="733645" cy="733645"/>
              <a:chExt cx="2406528" cy="2406528"/>
            </a:xfrm>
          </p:grpSpPr>
          <p:sp>
            <p:nvSpPr>
              <p:cNvPr id="30737"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30738"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30723"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30724" name="图表 6"/>
          <p:cNvPicPr>
            <a:picLocks noChangeArrowheads="1"/>
          </p:cNvPicPr>
          <p:nvPr/>
        </p:nvPicPr>
        <p:blipFill>
          <a:blip r:embed="rId2">
            <a:extLst>
              <a:ext uri="{28A0092B-C50C-407E-A947-70E740481C1C}">
                <a14:useLocalDpi val="0"/>
              </a:ext>
            </a:extLst>
          </a:blip>
          <a:stretch>
            <a:fillRect/>
          </a:stretch>
        </p:blipFill>
        <p:spPr bwMode="auto">
          <a:xfrm>
            <a:off x="3995738" y="2389188"/>
            <a:ext cx="4200525" cy="3509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25" name="椭圆 7"/>
          <p:cNvSpPr>
            <a:spLocks noChangeArrowheads="1"/>
          </p:cNvSpPr>
          <p:nvPr/>
        </p:nvSpPr>
        <p:spPr bwMode="auto">
          <a:xfrm>
            <a:off x="5210175" y="3263900"/>
            <a:ext cx="1771650" cy="1771650"/>
          </a:xfrm>
          <a:prstGeom prst="ellipse">
            <a:avLst/>
          </a:prstGeom>
          <a:solidFill>
            <a:schemeClr val="tx2"/>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0726" name="椭圆 8"/>
          <p:cNvSpPr>
            <a:spLocks noChangeArrowheads="1"/>
          </p:cNvSpPr>
          <p:nvPr/>
        </p:nvSpPr>
        <p:spPr bwMode="auto">
          <a:xfrm>
            <a:off x="4260850" y="2314575"/>
            <a:ext cx="3670300" cy="3670300"/>
          </a:xfrm>
          <a:prstGeom prst="ellipse">
            <a:avLst/>
          </a:prstGeom>
          <a:noFill/>
          <a:ln w="38100">
            <a:solidFill>
              <a:srgbClr val="062841"/>
            </a:solidFill>
            <a:prstDash val="sysDot"/>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0727" name="矩形 10"/>
          <p:cNvSpPr>
            <a:spLocks noChangeArrowheads="1"/>
          </p:cNvSpPr>
          <p:nvPr/>
        </p:nvSpPr>
        <p:spPr bwMode="auto">
          <a:xfrm>
            <a:off x="7931149" y="2727325"/>
            <a:ext cx="3016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pretium ut lacinia in, elementum id enim. Cras ultricies ligula sed magna dictum porta. Quisque velit nis</a:t>
            </a:r>
          </a:p>
        </p:txBody>
      </p:sp>
      <p:sp>
        <p:nvSpPr>
          <p:cNvPr id="30728" name="矩形 11"/>
          <p:cNvSpPr>
            <a:spLocks noChangeArrowheads="1"/>
          </p:cNvSpPr>
          <p:nvPr/>
        </p:nvSpPr>
        <p:spPr bwMode="auto">
          <a:xfrm>
            <a:off x="8016874" y="2397125"/>
            <a:ext cx="1453153" cy="36576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DESCRIPTION</a:t>
            </a:r>
          </a:p>
        </p:txBody>
      </p:sp>
      <p:sp>
        <p:nvSpPr>
          <p:cNvPr id="30729" name="矩形 12"/>
          <p:cNvSpPr>
            <a:spLocks noChangeArrowheads="1"/>
          </p:cNvSpPr>
          <p:nvPr/>
        </p:nvSpPr>
        <p:spPr bwMode="auto">
          <a:xfrm>
            <a:off x="7931149" y="5372100"/>
            <a:ext cx="3016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pretium ut lacinia in, elementum id enim. Cras ultricies ligula sed magna dictum porta. Quisque velit nis</a:t>
            </a:r>
          </a:p>
        </p:txBody>
      </p:sp>
      <p:sp>
        <p:nvSpPr>
          <p:cNvPr id="30730" name="矩形 13"/>
          <p:cNvSpPr>
            <a:spLocks noChangeArrowheads="1"/>
          </p:cNvSpPr>
          <p:nvPr/>
        </p:nvSpPr>
        <p:spPr bwMode="auto">
          <a:xfrm>
            <a:off x="8016874" y="5041900"/>
            <a:ext cx="1453153" cy="365760"/>
          </a:xfrm>
          <a:prstGeom prst="rect">
            <a:avLst/>
          </a:prstGeom>
          <a:solidFill>
            <a:srgbClr val="89814D"/>
          </a:solid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DESCRIPTION</a:t>
            </a:r>
          </a:p>
        </p:txBody>
      </p:sp>
      <p:sp>
        <p:nvSpPr>
          <p:cNvPr id="30731" name="矩形 14"/>
          <p:cNvSpPr>
            <a:spLocks noChangeArrowheads="1"/>
          </p:cNvSpPr>
          <p:nvPr/>
        </p:nvSpPr>
        <p:spPr bwMode="auto">
          <a:xfrm>
            <a:off x="1260475" y="2727325"/>
            <a:ext cx="30162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pretium ut lacinia in, elementum id enim. Cras ultricies ligula sed magna dictum porta. Quisque velit nis</a:t>
            </a:r>
          </a:p>
        </p:txBody>
      </p:sp>
      <p:sp>
        <p:nvSpPr>
          <p:cNvPr id="30732" name="矩形 15"/>
          <p:cNvSpPr>
            <a:spLocks noChangeArrowheads="1"/>
          </p:cNvSpPr>
          <p:nvPr/>
        </p:nvSpPr>
        <p:spPr bwMode="auto">
          <a:xfrm>
            <a:off x="1346200" y="2397125"/>
            <a:ext cx="1453153" cy="365760"/>
          </a:xfrm>
          <a:prstGeom prst="rect">
            <a:avLst/>
          </a:prstGeom>
          <a:solidFill>
            <a:srgbClr val="BFBFBF"/>
          </a:solid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DESCRIPTION</a:t>
            </a:r>
          </a:p>
        </p:txBody>
      </p:sp>
      <p:sp>
        <p:nvSpPr>
          <p:cNvPr id="30733" name="矩形 16"/>
          <p:cNvSpPr>
            <a:spLocks noChangeArrowheads="1"/>
          </p:cNvSpPr>
          <p:nvPr/>
        </p:nvSpPr>
        <p:spPr bwMode="auto">
          <a:xfrm>
            <a:off x="1208088" y="5372100"/>
            <a:ext cx="301466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pretium ut lacinia in, elementum id enim. Cras ultricies ligula sed magna dictum porta. Quisque velit nis</a:t>
            </a:r>
          </a:p>
        </p:txBody>
      </p:sp>
      <p:sp>
        <p:nvSpPr>
          <p:cNvPr id="30734" name="矩形 17"/>
          <p:cNvSpPr>
            <a:spLocks noChangeArrowheads="1"/>
          </p:cNvSpPr>
          <p:nvPr/>
        </p:nvSpPr>
        <p:spPr bwMode="auto">
          <a:xfrm>
            <a:off x="1292225" y="5041900"/>
            <a:ext cx="1453153" cy="365760"/>
          </a:xfrm>
          <a:prstGeom prst="rect">
            <a:avLst/>
          </a:prstGeom>
          <a:solidFill>
            <a:srgbClr val="759B78"/>
          </a:solidFill>
          <a:ln>
            <a:noFill/>
          </a:ln>
          <a:extLs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DESCRIPTION</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31746" name="Group 2"/>
          <p:cNvGrpSpPr/>
          <p:nvPr/>
        </p:nvGrpSpPr>
        <p:grpSpPr>
          <a:xfrm>
            <a:off x="10844213" y="5851525"/>
            <a:ext cx="1347787" cy="1006475"/>
            <a:chExt cx="2562554" cy="1912957"/>
          </a:xfrm>
        </p:grpSpPr>
        <p:grpSp>
          <p:nvGrpSpPr>
            <p:cNvPr id="31765" name="Group 3"/>
            <p:cNvGrpSpPr/>
            <p:nvPr/>
          </p:nvGrpSpPr>
          <p:grpSpPr>
            <a:xfrm>
              <a:off x="0" y="0"/>
              <a:ext cx="2562554" cy="1912957"/>
              <a:chExt cx="908050" cy="677863"/>
            </a:xfrm>
          </p:grpSpPr>
          <p:sp>
            <p:nvSpPr>
              <p:cNvPr id="31769"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0"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1"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2"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3"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4"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5"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6"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7"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8"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79"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1780"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31766" name="Group 16"/>
            <p:cNvGrpSpPr/>
            <p:nvPr/>
          </p:nvGrpSpPr>
          <p:grpSpPr>
            <a:xfrm>
              <a:off x="943869" y="639231"/>
              <a:ext cx="733645" cy="733645"/>
              <a:chExt cx="2406528" cy="2406528"/>
            </a:xfrm>
          </p:grpSpPr>
          <p:sp>
            <p:nvSpPr>
              <p:cNvPr id="31767"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31768"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31747"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31748" name="图表 2"/>
          <p:cNvPicPr>
            <a:picLocks noChangeArrowheads="1"/>
          </p:cNvPicPr>
          <p:nvPr/>
        </p:nvPicPr>
        <p:blipFill>
          <a:blip r:embed="rId2">
            <a:extLst>
              <a:ext uri="{28A0092B-C50C-407E-A947-70E740481C1C}">
                <a14:useLocalDpi val="0"/>
              </a:ext>
            </a:extLst>
          </a:blip>
          <a:stretch>
            <a:fillRect/>
          </a:stretch>
        </p:blipFill>
        <p:spPr bwMode="auto">
          <a:xfrm>
            <a:off x="838200" y="2454275"/>
            <a:ext cx="4997450" cy="3433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1749" name="矩形标注 8"/>
          <p:cNvSpPr>
            <a:spLocks noChangeArrowheads="1"/>
          </p:cNvSpPr>
          <p:nvPr/>
        </p:nvSpPr>
        <p:spPr bwMode="auto">
          <a:xfrm>
            <a:off x="1303338" y="2192338"/>
            <a:ext cx="914400" cy="612775"/>
          </a:xfrm>
          <a:prstGeom prst="wedgeRectCallout">
            <a:avLst>
              <a:gd fmla="val -19995" name="adj1"/>
              <a:gd fmla="val 65000" name="adj2"/>
            </a:avLst>
          </a:pr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1750" name="矩形 9"/>
          <p:cNvSpPr>
            <a:spLocks noChangeArrowheads="1"/>
          </p:cNvSpPr>
          <p:nvPr/>
        </p:nvSpPr>
        <p:spPr bwMode="auto">
          <a:xfrm>
            <a:off x="1438275" y="2314575"/>
            <a:ext cx="5813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75%</a:t>
            </a:r>
          </a:p>
        </p:txBody>
      </p:sp>
      <p:sp>
        <p:nvSpPr>
          <p:cNvPr id="31751" name="矩形标注 10"/>
          <p:cNvSpPr>
            <a:spLocks noChangeArrowheads="1"/>
          </p:cNvSpPr>
          <p:nvPr/>
        </p:nvSpPr>
        <p:spPr bwMode="auto">
          <a:xfrm>
            <a:off x="2432050" y="3835400"/>
            <a:ext cx="914400" cy="612775"/>
          </a:xfrm>
          <a:prstGeom prst="wedgeRectCallout">
            <a:avLst>
              <a:gd fmla="val -19995" name="adj1"/>
              <a:gd fmla="val 65000" name="adj2"/>
            </a:avLst>
          </a:pr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1752" name="矩形 11"/>
          <p:cNvSpPr>
            <a:spLocks noChangeArrowheads="1"/>
          </p:cNvSpPr>
          <p:nvPr/>
        </p:nvSpPr>
        <p:spPr bwMode="auto">
          <a:xfrm>
            <a:off x="2566988" y="3956050"/>
            <a:ext cx="5813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25%</a:t>
            </a:r>
          </a:p>
        </p:txBody>
      </p:sp>
      <p:sp>
        <p:nvSpPr>
          <p:cNvPr id="31753" name="矩形标注 12"/>
          <p:cNvSpPr>
            <a:spLocks noChangeArrowheads="1"/>
          </p:cNvSpPr>
          <p:nvPr/>
        </p:nvSpPr>
        <p:spPr bwMode="auto">
          <a:xfrm>
            <a:off x="3624263" y="3232150"/>
            <a:ext cx="914400" cy="612775"/>
          </a:xfrm>
          <a:prstGeom prst="wedgeRectCallout">
            <a:avLst>
              <a:gd fmla="val -19995" name="adj1"/>
              <a:gd fmla="val 65000" name="adj2"/>
            </a:avLst>
          </a:pr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1754" name="矩形 13"/>
          <p:cNvSpPr>
            <a:spLocks noChangeArrowheads="1"/>
          </p:cNvSpPr>
          <p:nvPr/>
        </p:nvSpPr>
        <p:spPr bwMode="auto">
          <a:xfrm>
            <a:off x="3759200" y="3352800"/>
            <a:ext cx="5813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45%</a:t>
            </a:r>
          </a:p>
        </p:txBody>
      </p:sp>
      <p:sp>
        <p:nvSpPr>
          <p:cNvPr id="31755" name="矩形标注 14"/>
          <p:cNvSpPr>
            <a:spLocks noChangeArrowheads="1"/>
          </p:cNvSpPr>
          <p:nvPr/>
        </p:nvSpPr>
        <p:spPr bwMode="auto">
          <a:xfrm>
            <a:off x="4816475" y="2805113"/>
            <a:ext cx="914400" cy="612775"/>
          </a:xfrm>
          <a:prstGeom prst="wedgeRectCallout">
            <a:avLst>
              <a:gd fmla="val -19995" name="adj1"/>
              <a:gd fmla="val 65000" name="adj2"/>
            </a:avLst>
          </a:pr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1756" name="矩形 15"/>
          <p:cNvSpPr>
            <a:spLocks noChangeArrowheads="1"/>
          </p:cNvSpPr>
          <p:nvPr/>
        </p:nvSpPr>
        <p:spPr bwMode="auto">
          <a:xfrm>
            <a:off x="4951413" y="2925763"/>
            <a:ext cx="5813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chemeClr val="bg1"/>
                </a:solidFill>
                <a:latin charset="0" panose="020f0502020204030204" pitchFamily="34" typeface="Calibri"/>
                <a:ea charset="-122" pitchFamily="34" typeface="微软雅黑"/>
                <a:sym charset="0" panose="020f0502020204030204" pitchFamily="34" typeface="Calibri"/>
              </a:rPr>
              <a:t>65%</a:t>
            </a:r>
          </a:p>
        </p:txBody>
      </p:sp>
      <p:sp>
        <p:nvSpPr>
          <p:cNvPr id="31757" name="矩形 20"/>
          <p:cNvSpPr>
            <a:spLocks noChangeArrowheads="1"/>
          </p:cNvSpPr>
          <p:nvPr/>
        </p:nvSpPr>
        <p:spPr bwMode="auto">
          <a:xfrm>
            <a:off x="7377114" y="2566988"/>
            <a:ext cx="38036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a:t>
            </a:r>
          </a:p>
        </p:txBody>
      </p:sp>
      <p:sp>
        <p:nvSpPr>
          <p:cNvPr id="31758" name="矩形 21"/>
          <p:cNvSpPr>
            <a:spLocks noChangeArrowheads="1"/>
          </p:cNvSpPr>
          <p:nvPr/>
        </p:nvSpPr>
        <p:spPr bwMode="auto">
          <a:xfrm>
            <a:off x="7377114" y="2344738"/>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31759" name="矩形 22"/>
          <p:cNvSpPr>
            <a:spLocks noChangeArrowheads="1"/>
          </p:cNvSpPr>
          <p:nvPr/>
        </p:nvSpPr>
        <p:spPr bwMode="auto">
          <a:xfrm>
            <a:off x="7377114" y="3494088"/>
            <a:ext cx="38036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a:t>
            </a:r>
          </a:p>
        </p:txBody>
      </p:sp>
      <p:sp>
        <p:nvSpPr>
          <p:cNvPr id="31760" name="矩形 23"/>
          <p:cNvSpPr>
            <a:spLocks noChangeArrowheads="1"/>
          </p:cNvSpPr>
          <p:nvPr/>
        </p:nvSpPr>
        <p:spPr bwMode="auto">
          <a:xfrm>
            <a:off x="7377114" y="3271838"/>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31761" name="矩形 24"/>
          <p:cNvSpPr>
            <a:spLocks noChangeArrowheads="1"/>
          </p:cNvSpPr>
          <p:nvPr/>
        </p:nvSpPr>
        <p:spPr bwMode="auto">
          <a:xfrm>
            <a:off x="7377114" y="4419600"/>
            <a:ext cx="38036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a:t>
            </a:r>
          </a:p>
        </p:txBody>
      </p:sp>
      <p:sp>
        <p:nvSpPr>
          <p:cNvPr id="31762" name="矩形 25"/>
          <p:cNvSpPr>
            <a:spLocks noChangeArrowheads="1"/>
          </p:cNvSpPr>
          <p:nvPr/>
        </p:nvSpPr>
        <p:spPr bwMode="auto">
          <a:xfrm>
            <a:off x="7377114" y="419735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31763" name="矩形 26"/>
          <p:cNvSpPr>
            <a:spLocks noChangeArrowheads="1"/>
          </p:cNvSpPr>
          <p:nvPr/>
        </p:nvSpPr>
        <p:spPr bwMode="auto">
          <a:xfrm>
            <a:off x="7377114" y="5346700"/>
            <a:ext cx="380365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Donec sollicitudin molestie malesuada. Donec rutrum congue leo.</a:t>
            </a:r>
          </a:p>
        </p:txBody>
      </p:sp>
      <p:sp>
        <p:nvSpPr>
          <p:cNvPr id="31764" name="矩形 27"/>
          <p:cNvSpPr>
            <a:spLocks noChangeArrowheads="1"/>
          </p:cNvSpPr>
          <p:nvPr/>
        </p:nvSpPr>
        <p:spPr bwMode="auto">
          <a:xfrm>
            <a:off x="7377114" y="5124450"/>
            <a:ext cx="13121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32770" name="Group 2"/>
          <p:cNvGrpSpPr/>
          <p:nvPr/>
        </p:nvGrpSpPr>
        <p:grpSpPr>
          <a:xfrm>
            <a:off x="10844213" y="5851525"/>
            <a:ext cx="1347787" cy="1006475"/>
            <a:chExt cx="2562554" cy="1912957"/>
          </a:xfrm>
        </p:grpSpPr>
        <p:grpSp>
          <p:nvGrpSpPr>
            <p:cNvPr id="32776" name="Group 3"/>
            <p:cNvGrpSpPr/>
            <p:nvPr/>
          </p:nvGrpSpPr>
          <p:grpSpPr>
            <a:xfrm>
              <a:off x="0" y="0"/>
              <a:ext cx="2562554" cy="1912957"/>
              <a:chExt cx="908050" cy="677863"/>
            </a:xfrm>
          </p:grpSpPr>
          <p:sp>
            <p:nvSpPr>
              <p:cNvPr id="32780"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1"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2"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3"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4"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5"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6"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7"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8"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89"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90"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32791"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32777" name="Group 16"/>
            <p:cNvGrpSpPr/>
            <p:nvPr/>
          </p:nvGrpSpPr>
          <p:grpSpPr>
            <a:xfrm>
              <a:off x="943869" y="639231"/>
              <a:ext cx="733645" cy="733645"/>
              <a:chExt cx="2406528" cy="2406528"/>
            </a:xfrm>
          </p:grpSpPr>
          <p:sp>
            <p:nvSpPr>
              <p:cNvPr id="32778"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32779"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32771"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32772" name="图表 2"/>
          <p:cNvPicPr>
            <a:picLocks noChangeArrowheads="1"/>
          </p:cNvPicPr>
          <p:nvPr/>
        </p:nvPicPr>
        <p:blipFill>
          <a:blip r:embed="rId2">
            <a:extLst>
              <a:ext uri="{28A0092B-C50C-407E-A947-70E740481C1C}">
                <a14:useLocalDpi val="0"/>
              </a:ext>
            </a:extLst>
          </a:blip>
          <a:stretch>
            <a:fillRect/>
          </a:stretch>
        </p:blipFill>
        <p:spPr bwMode="auto">
          <a:xfrm>
            <a:off x="984250" y="1987550"/>
            <a:ext cx="6919913" cy="398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3" name="矩形标注 1"/>
          <p:cNvSpPr>
            <a:spLocks noChangeArrowheads="1"/>
          </p:cNvSpPr>
          <p:nvPr/>
        </p:nvSpPr>
        <p:spPr bwMode="auto">
          <a:xfrm>
            <a:off x="8242300" y="2225675"/>
            <a:ext cx="2655888" cy="3524250"/>
          </a:xfrm>
          <a:prstGeom prst="wedgeRectCallout">
            <a:avLst>
              <a:gd fmla="val -90644" name="adj1"/>
              <a:gd fmla="val -26606" name="adj2"/>
            </a:avLst>
          </a:prstGeom>
          <a:solidFill>
            <a:schemeClr val="accent1"/>
          </a:solidFill>
          <a:ln w="12700">
            <a:solidFill>
              <a:srgbClr val="06284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32774" name="矩形 3"/>
          <p:cNvSpPr>
            <a:spLocks noChangeArrowheads="1"/>
          </p:cNvSpPr>
          <p:nvPr/>
        </p:nvSpPr>
        <p:spPr bwMode="auto">
          <a:xfrm>
            <a:off x="8418514" y="3716338"/>
            <a:ext cx="2303462" cy="1798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400">
                <a:solidFill>
                  <a:schemeClr val="bg1"/>
                </a:solidFill>
                <a:latin charset="0" panose="020f0502020204030204" pitchFamily="34" typeface="Calibri"/>
                <a:ea charset="-122" pitchFamily="34" typeface="微软雅黑"/>
                <a:sym charset="0" panose="020f0502020204030204" pitchFamily="34" typeface="Calibri"/>
              </a:rPr>
              <a:t>Quisque velit nisi, pretium ut lacinia in, elementum id enim. Cras ultricies ligula sed magna dictum porta. Quisque velit nisi, pretium ut lacinia in, elementum id enim. Vivamus magna justo, lacinia eget consectetur sed.</a:t>
            </a:r>
          </a:p>
        </p:txBody>
      </p:sp>
      <p:sp>
        <p:nvSpPr>
          <p:cNvPr id="32775" name="矩形 5"/>
          <p:cNvSpPr>
            <a:spLocks noChangeArrowheads="1"/>
          </p:cNvSpPr>
          <p:nvPr/>
        </p:nvSpPr>
        <p:spPr bwMode="auto">
          <a:xfrm>
            <a:off x="8593139" y="2514600"/>
            <a:ext cx="192881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400">
                <a:solidFill>
                  <a:srgbClr val="BBB487"/>
                </a:solidFill>
                <a:latin charset="0" panose="020f0502020204030204" pitchFamily="34" typeface="Calibri"/>
                <a:ea charset="-122" pitchFamily="34" typeface="微软雅黑"/>
                <a:sym charset="0" panose="020f0502020204030204" pitchFamily="34" typeface="Calibri"/>
              </a:rPr>
              <a:t>ADD YOUR TEXT ADD YOUR TEXT</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C8B998"/>
        </a:solidFill>
        <a:effectLst/>
      </p:bgPr>
    </p:bg>
    <p:spTree>
      <p:nvGrpSpPr>
        <p:cNvPr id="1" name=""/>
        <p:cNvGrpSpPr/>
        <p:nvPr/>
      </p:nvGrpSpPr>
      <p:grpSpPr>
        <a:xfrm>
          <a:off x="0" y="0"/>
          <a:ext cx="0" cy="0"/>
        </a:xfrm>
      </p:grpSpPr>
      <p:grpSp>
        <p:nvGrpSpPr>
          <p:cNvPr id="15362" name="Group 2"/>
          <p:cNvGrpSpPr/>
          <p:nvPr/>
        </p:nvGrpSpPr>
        <p:grpSpPr>
          <a:xfrm>
            <a:off x="2219325" y="2008188"/>
            <a:ext cx="7623175" cy="2049462"/>
            <a:chExt cx="2857500" cy="769938"/>
          </a:xfrm>
        </p:grpSpPr>
        <p:sp>
          <p:nvSpPr>
            <p:cNvPr id="15369" name="矩形 10"/>
            <p:cNvSpPr>
              <a:spLocks noChangeArrowheads="1"/>
            </p:cNvSpPr>
            <p:nvPr/>
          </p:nvSpPr>
          <p:spPr bwMode="auto">
            <a:xfrm>
              <a:off x="0" y="0"/>
              <a:ext cx="2857500" cy="7699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5370" name="矩形 12"/>
            <p:cNvSpPr>
              <a:spLocks noChangeArrowheads="1"/>
            </p:cNvSpPr>
            <p:nvPr/>
          </p:nvSpPr>
          <p:spPr bwMode="auto">
            <a:xfrm>
              <a:off x="82550" y="71438"/>
              <a:ext cx="2698750" cy="627062"/>
            </a:xfrm>
            <a:prstGeom prst="rect">
              <a:avLst/>
            </a:prstGeom>
            <a:noFill/>
            <a:ln w="6350">
              <a:solidFill>
                <a:srgbClr val="BBB487"/>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nvGrpSpPr>
          <p:cNvPr id="15363" name="Group 5"/>
          <p:cNvGrpSpPr/>
          <p:nvPr/>
        </p:nvGrpSpPr>
        <p:grpSpPr>
          <a:xfrm>
            <a:off x="2424113" y="1808163"/>
            <a:ext cx="2406650" cy="2406650"/>
            <a:chExt cx="1752600" cy="1752600"/>
          </a:xfrm>
        </p:grpSpPr>
        <p:sp>
          <p:nvSpPr>
            <p:cNvPr id="15367" name="椭圆 9"/>
            <p:cNvSpPr>
              <a:spLocks noChangeArrowheads="1"/>
            </p:cNvSpPr>
            <p:nvPr/>
          </p:nvSpPr>
          <p:spPr bwMode="auto">
            <a:xfrm>
              <a:off x="0" y="0"/>
              <a:ext cx="1752600" cy="1752600"/>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5368" name="椭圆 11"/>
            <p:cNvSpPr>
              <a:spLocks noChangeArrowheads="1"/>
            </p:cNvSpPr>
            <p:nvPr/>
          </p:nvSpPr>
          <p:spPr bwMode="auto">
            <a:xfrm>
              <a:off x="196256" y="196256"/>
              <a:ext cx="1360089" cy="1360089"/>
            </a:xfrm>
            <a:prstGeom prst="ellipse">
              <a:avLst/>
            </a:prstGeom>
            <a:solidFill>
              <a:srgbClr val="C8B998"/>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sp>
        <p:nvSpPr>
          <p:cNvPr id="15364" name="文本占位符 4"/>
          <p:cNvSpPr>
            <a:spLocks noChangeArrowheads="1" noGrp="1"/>
          </p:cNvSpPr>
          <p:nvPr>
            <p:ph idx="1" type="body"/>
          </p:nvPr>
        </p:nvSpPr>
        <p:spPr>
          <a:xfrm>
            <a:off x="2439988" y="4270375"/>
            <a:ext cx="7199312" cy="1498600"/>
          </a:xfrm>
        </p:spPr>
        <p:txBody>
          <a:bodyPr/>
          <a:lstStyle/>
          <a:p>
            <a:pPr eaLnBrk="1" hangingPunct="1"/>
            <a:r>
              <a:rPr altLang="zh-CN" lang="en-US" smtClean="0" sz="1400">
                <a:solidFill>
                  <a:schemeClr val="bg1"/>
                </a:solidFill>
              </a:rPr>
              <a:t>Quisque velit nisi, pretium ut lacinia in, elementum id enim. Cras ultricies ligula sed magna dictum porta. Quisque velit nisi, pretium ut lacinia in, elementum id enim. Vivamus magna justo, lacinia eget consectetur sed.</a:t>
            </a:r>
          </a:p>
        </p:txBody>
      </p:sp>
      <p:sp>
        <p:nvSpPr>
          <p:cNvPr id="15365" name="标题 3"/>
          <p:cNvSpPr>
            <a:spLocks noChangeArrowheads="1" noGrp="1"/>
          </p:cNvSpPr>
          <p:nvPr>
            <p:ph idx="4294967295" type="title"/>
          </p:nvPr>
        </p:nvSpPr>
        <p:spPr>
          <a:xfrm>
            <a:off x="4846638" y="2584450"/>
            <a:ext cx="4792662" cy="1266825"/>
          </a:xfrm>
        </p:spPr>
        <p:txBody>
          <a:bodyPr/>
          <a:lstStyle/>
          <a:p>
            <a:pPr algn="ctr" eaLnBrk="1" hangingPunct="1" indent="0" marL="0"/>
            <a:r>
              <a:rPr altLang="zh-CN" lang="en-US" smtClean="0" sz="6000">
                <a:solidFill>
                  <a:schemeClr val="bg1"/>
                </a:solidFill>
              </a:rPr>
              <a:t>SECTION TITLE</a:t>
            </a:r>
          </a:p>
        </p:txBody>
      </p:sp>
      <p:sp>
        <p:nvSpPr>
          <p:cNvPr id="15366" name="文本占位符 5"/>
          <p:cNvSpPr>
            <a:spLocks noChangeArrowheads="1" noGrp="1"/>
          </p:cNvSpPr>
          <p:nvPr>
            <p:ph idx="4294967295" sz="quarter"/>
          </p:nvPr>
        </p:nvSpPr>
        <p:spPr>
          <a:xfrm>
            <a:off x="2693988" y="2032000"/>
            <a:ext cx="1866900" cy="1912938"/>
          </a:xfrm>
        </p:spPr>
        <p:txBody>
          <a:bodyPr anchor="ctr"/>
          <a:lstStyle/>
          <a:p>
            <a:pPr algn="ctr" eaLnBrk="1" hangingPunct="1" indent="0" marL="0">
              <a:buFont charset="0" panose="020b0604020202020204" pitchFamily="34" typeface="Arial"/>
              <a:buNone/>
            </a:pPr>
            <a:r>
              <a:rPr altLang="zh-CN" lang="en-US" smtClean="0" sz="6000"/>
              <a:t>1</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3794" name="矩形 7"/>
          <p:cNvSpPr>
            <a:spLocks noChangeArrowheads="1"/>
          </p:cNvSpPr>
          <p:nvPr/>
        </p:nvSpPr>
        <p:spPr bwMode="auto">
          <a:xfrm>
            <a:off x="2120900" y="1666875"/>
            <a:ext cx="8026400" cy="3144838"/>
          </a:xfrm>
          <a:prstGeom prst="rect">
            <a:avLst/>
          </a:prstGeom>
          <a:solidFill>
            <a:srgbClr val="093759">
              <a:alpha val="20000"/>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33795" name="矩形 8"/>
          <p:cNvSpPr>
            <a:spLocks noChangeArrowheads="1"/>
          </p:cNvSpPr>
          <p:nvPr/>
        </p:nvSpPr>
        <p:spPr bwMode="auto">
          <a:xfrm>
            <a:off x="2352675" y="1958975"/>
            <a:ext cx="7580313" cy="25606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33796" name="标题 5"/>
          <p:cNvSpPr>
            <a:spLocks noChangeArrowheads="1" noGrp="1"/>
          </p:cNvSpPr>
          <p:nvPr>
            <p:ph idx="4294967295" type="ctrTitle"/>
          </p:nvPr>
        </p:nvSpPr>
        <p:spPr>
          <a:xfrm>
            <a:off x="2352675" y="1958975"/>
            <a:ext cx="7580313" cy="2560638"/>
          </a:xfrm>
        </p:spPr>
        <p:txBody>
          <a:bodyPr/>
          <a:lstStyle/>
          <a:p>
            <a:pPr algn="ctr" eaLnBrk="1" hangingPunct="1" indent="0" marL="0"/>
            <a:r>
              <a:rPr altLang="zh-CN" lang="en-US" smtClean="0" sz="6000">
                <a:solidFill>
                  <a:schemeClr val="bg1"/>
                </a:solidFill>
              </a:rPr>
              <a:t>THANK YOU</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16386" name="Group 2"/>
          <p:cNvGrpSpPr/>
          <p:nvPr/>
        </p:nvGrpSpPr>
        <p:grpSpPr>
          <a:xfrm>
            <a:off x="10844213" y="5851525"/>
            <a:ext cx="1347787" cy="1006475"/>
            <a:chExt cx="2562554" cy="1912957"/>
          </a:xfrm>
        </p:grpSpPr>
        <p:grpSp>
          <p:nvGrpSpPr>
            <p:cNvPr id="16395" name="Group 3"/>
            <p:cNvGrpSpPr/>
            <p:nvPr/>
          </p:nvGrpSpPr>
          <p:grpSpPr>
            <a:xfrm>
              <a:off x="0" y="0"/>
              <a:ext cx="2562554" cy="1912957"/>
              <a:chExt cx="908050" cy="677863"/>
            </a:xfrm>
          </p:grpSpPr>
          <p:sp>
            <p:nvSpPr>
              <p:cNvPr id="16399"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0"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1"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2"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3"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4"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5"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6"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7"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8"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09"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6410"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16396" name="Group 16"/>
            <p:cNvGrpSpPr/>
            <p:nvPr/>
          </p:nvGrpSpPr>
          <p:grpSpPr>
            <a:xfrm>
              <a:off x="943869" y="639231"/>
              <a:ext cx="733645" cy="733645"/>
              <a:chExt cx="2406528" cy="2406528"/>
            </a:xfrm>
          </p:grpSpPr>
          <p:sp>
            <p:nvSpPr>
              <p:cNvPr id="16397"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6398"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16387"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16388" name="图片 10"/>
          <p:cNvPicPr>
            <a:picLocks noChangeArrowheads="1" noChangeAspect="1"/>
          </p:cNvPicPr>
          <p:nvPr/>
        </p:nvPicPr>
        <p:blipFill>
          <a:blip r:embed="rId2">
            <a:extLst>
              <a:ext uri="{28A0092B-C50C-407E-A947-70E740481C1C}">
                <a14:useLocalDpi val="0"/>
              </a:ext>
            </a:extLst>
          </a:blip>
          <a:srcRect b="12383" t="31972"/>
          <a:stretch>
            <a:fillRect/>
          </a:stretch>
        </p:blipFill>
        <p:spPr bwMode="auto">
          <a:xfrm>
            <a:off x="838200" y="1816100"/>
            <a:ext cx="10514013" cy="4387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9" name="矩形 1"/>
          <p:cNvSpPr>
            <a:spLocks noChangeArrowheads="1"/>
          </p:cNvSpPr>
          <p:nvPr/>
        </p:nvSpPr>
        <p:spPr bwMode="auto">
          <a:xfrm>
            <a:off x="838200" y="2397125"/>
            <a:ext cx="8801100" cy="3225800"/>
          </a:xfrm>
          <a:prstGeom prst="rect">
            <a:avLst/>
          </a:prstGeom>
          <a:solidFill>
            <a:srgbClr val="AAC2AC">
              <a:alpha val="59999"/>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6390" name="矩形 2"/>
          <p:cNvSpPr>
            <a:spLocks noChangeArrowheads="1"/>
          </p:cNvSpPr>
          <p:nvPr/>
        </p:nvSpPr>
        <p:spPr bwMode="auto">
          <a:xfrm>
            <a:off x="1250950" y="2886075"/>
            <a:ext cx="3987800"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pretium ut lacinia in, elementum id enim</a:t>
            </a:r>
          </a:p>
        </p:txBody>
      </p:sp>
      <p:sp>
        <p:nvSpPr>
          <p:cNvPr id="16391" name="矩形 3"/>
          <p:cNvSpPr>
            <a:spLocks noChangeArrowheads="1"/>
          </p:cNvSpPr>
          <p:nvPr/>
        </p:nvSpPr>
        <p:spPr bwMode="auto">
          <a:xfrm>
            <a:off x="6289675" y="2886075"/>
            <a:ext cx="30321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400">
                <a:solidFill>
                  <a:schemeClr val="bg1"/>
                </a:solidFill>
                <a:latin charset="0" panose="020f0502020204030204" pitchFamily="34" typeface="Calibri"/>
                <a:ea charset="-122" pitchFamily="34" typeface="微软雅黑"/>
                <a:sym charset="0" panose="020f0502020204030204" pitchFamily="34" typeface="Calibri"/>
              </a:rPr>
              <a:t>LIBERO MALESUADA FEUGIAT. VESTIBULUM AC DIAM</a:t>
            </a:r>
          </a:p>
        </p:txBody>
      </p:sp>
      <p:sp>
        <p:nvSpPr>
          <p:cNvPr id="16392" name="矩形 11"/>
          <p:cNvSpPr>
            <a:spLocks noChangeArrowheads="1"/>
          </p:cNvSpPr>
          <p:nvPr/>
        </p:nvSpPr>
        <p:spPr bwMode="auto">
          <a:xfrm>
            <a:off x="6238875" y="4221163"/>
            <a:ext cx="949325" cy="452437"/>
          </a:xfrm>
          <a:prstGeom prst="rect">
            <a:avLst/>
          </a:prstGeom>
          <a:noFill/>
          <a:ln w="12700">
            <a:solidFill>
              <a:schemeClr val="bg2"/>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6393" name="矩形 12"/>
          <p:cNvSpPr>
            <a:spLocks noChangeArrowheads="1"/>
          </p:cNvSpPr>
          <p:nvPr/>
        </p:nvSpPr>
        <p:spPr bwMode="auto">
          <a:xfrm>
            <a:off x="7375525" y="4221163"/>
            <a:ext cx="949325" cy="452437"/>
          </a:xfrm>
          <a:prstGeom prst="rect">
            <a:avLst/>
          </a:prstGeom>
          <a:noFill/>
          <a:ln w="12700">
            <a:solidFill>
              <a:schemeClr val="bg2"/>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6394" name="矩形 13"/>
          <p:cNvSpPr>
            <a:spLocks noChangeArrowheads="1"/>
          </p:cNvSpPr>
          <p:nvPr/>
        </p:nvSpPr>
        <p:spPr bwMode="auto">
          <a:xfrm>
            <a:off x="8513763" y="4213225"/>
            <a:ext cx="949325" cy="469900"/>
          </a:xfrm>
          <a:prstGeom prst="rect">
            <a:avLst/>
          </a:prstGeom>
          <a:noFill/>
          <a:ln w="12700">
            <a:solidFill>
              <a:schemeClr val="bg2"/>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17410" name="Group 2"/>
          <p:cNvGrpSpPr/>
          <p:nvPr/>
        </p:nvGrpSpPr>
        <p:grpSpPr>
          <a:xfrm>
            <a:off x="10844213" y="5851525"/>
            <a:ext cx="1347787" cy="1006475"/>
            <a:chExt cx="2562554" cy="1912957"/>
          </a:xfrm>
        </p:grpSpPr>
        <p:grpSp>
          <p:nvGrpSpPr>
            <p:cNvPr id="17417" name="Group 3"/>
            <p:cNvGrpSpPr/>
            <p:nvPr/>
          </p:nvGrpSpPr>
          <p:grpSpPr>
            <a:xfrm>
              <a:off x="0" y="0"/>
              <a:ext cx="2562554" cy="1912957"/>
              <a:chExt cx="908050" cy="677863"/>
            </a:xfrm>
          </p:grpSpPr>
          <p:sp>
            <p:nvSpPr>
              <p:cNvPr id="17421"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2"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3"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4"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5"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6"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7"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8"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29"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30"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31"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7432"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17418" name="Group 16"/>
            <p:cNvGrpSpPr/>
            <p:nvPr/>
          </p:nvGrpSpPr>
          <p:grpSpPr>
            <a:xfrm>
              <a:off x="943869" y="639231"/>
              <a:ext cx="733645" cy="733645"/>
              <a:chExt cx="2406528" cy="2406528"/>
            </a:xfrm>
          </p:grpSpPr>
          <p:sp>
            <p:nvSpPr>
              <p:cNvPr id="17419"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7420"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17411"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17412" name="图片 5"/>
          <p:cNvPicPr>
            <a:picLocks noChangeArrowheads="1" noChangeAspect="1"/>
          </p:cNvPicPr>
          <p:nvPr/>
        </p:nvPicPr>
        <p:blipFill>
          <a:blip r:embed="rId2">
            <a:extLst>
              <a:ext uri="{28A0092B-C50C-407E-A947-70E740481C1C}">
                <a14:useLocalDpi val="0"/>
              </a:ext>
            </a:extLst>
          </a:blip>
          <a:srcRect b="10555" l="6804" r="11667" t="7593"/>
          <a:stretch>
            <a:fillRect/>
          </a:stretch>
        </p:blipFill>
        <p:spPr bwMode="auto">
          <a:xfrm>
            <a:off x="1354138" y="2209800"/>
            <a:ext cx="4452937" cy="335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3" name="矩形 6"/>
          <p:cNvSpPr>
            <a:spLocks noChangeArrowheads="1"/>
          </p:cNvSpPr>
          <p:nvPr/>
        </p:nvSpPr>
        <p:spPr bwMode="auto">
          <a:xfrm>
            <a:off x="5973763" y="2209800"/>
            <a:ext cx="4991100" cy="165100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7414" name="矩形 7"/>
          <p:cNvSpPr>
            <a:spLocks noChangeArrowheads="1"/>
          </p:cNvSpPr>
          <p:nvPr/>
        </p:nvSpPr>
        <p:spPr bwMode="auto">
          <a:xfrm>
            <a:off x="5973763" y="4013200"/>
            <a:ext cx="4991100" cy="1549400"/>
          </a:xfrm>
          <a:prstGeom prst="rect">
            <a:avLst/>
          </a:pr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7415" name="矩形 8"/>
          <p:cNvSpPr>
            <a:spLocks noChangeArrowheads="1"/>
          </p:cNvSpPr>
          <p:nvPr/>
        </p:nvSpPr>
        <p:spPr bwMode="auto">
          <a:xfrm>
            <a:off x="6062662" y="2665413"/>
            <a:ext cx="48133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bg2"/>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auctor sit amet aliquam vel, ullamcorper sit amet ligula. Nulla quis. </a:t>
            </a:r>
          </a:p>
        </p:txBody>
      </p:sp>
      <p:sp>
        <p:nvSpPr>
          <p:cNvPr id="17416" name="矩形 9"/>
          <p:cNvSpPr>
            <a:spLocks noChangeArrowheads="1"/>
          </p:cNvSpPr>
          <p:nvPr/>
        </p:nvSpPr>
        <p:spPr bwMode="auto">
          <a:xfrm>
            <a:off x="6137275" y="4379913"/>
            <a:ext cx="48133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18434" name="Group 2"/>
          <p:cNvGrpSpPr/>
          <p:nvPr/>
        </p:nvGrpSpPr>
        <p:grpSpPr>
          <a:xfrm>
            <a:off x="10844213" y="5851525"/>
            <a:ext cx="1347787" cy="1006475"/>
            <a:chExt cx="2562554" cy="1912957"/>
          </a:xfrm>
        </p:grpSpPr>
        <p:grpSp>
          <p:nvGrpSpPr>
            <p:cNvPr id="18451" name="Group 3"/>
            <p:cNvGrpSpPr/>
            <p:nvPr/>
          </p:nvGrpSpPr>
          <p:grpSpPr>
            <a:xfrm>
              <a:off x="0" y="0"/>
              <a:ext cx="2562554" cy="1912957"/>
              <a:chExt cx="908050" cy="677863"/>
            </a:xfrm>
          </p:grpSpPr>
          <p:sp>
            <p:nvSpPr>
              <p:cNvPr id="18455"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56"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57"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58"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59"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0"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1"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2"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3"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4"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5"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8466"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18452" name="Group 16"/>
            <p:cNvGrpSpPr/>
            <p:nvPr/>
          </p:nvGrpSpPr>
          <p:grpSpPr>
            <a:xfrm>
              <a:off x="943869" y="639231"/>
              <a:ext cx="733645" cy="733645"/>
              <a:chExt cx="2406528" cy="2406528"/>
            </a:xfrm>
          </p:grpSpPr>
          <p:sp>
            <p:nvSpPr>
              <p:cNvPr id="18453"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8454"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18435" name="标题 4"/>
          <p:cNvSpPr>
            <a:spLocks noChangeArrowheads="1" noGrp="1"/>
          </p:cNvSpPr>
          <p:nvPr>
            <p:ph idx="4294967295" type="title"/>
          </p:nvPr>
        </p:nvSpPr>
        <p:spPr/>
        <p:txBody>
          <a:bodyPr/>
          <a:lstStyle/>
          <a:p>
            <a:pPr eaLnBrk="1" hangingPunct="1" indent="0" marL="0"/>
            <a:r>
              <a:rPr altLang="zh-CN" lang="en-US" smtClean="0"/>
              <a:t>Your  Title  Here</a:t>
            </a:r>
          </a:p>
        </p:txBody>
      </p:sp>
      <p:sp>
        <p:nvSpPr>
          <p:cNvPr id="18436" name="直接连接符 2"/>
          <p:cNvSpPr>
            <a:spLocks noChangeShapeType="1"/>
          </p:cNvSpPr>
          <p:nvPr/>
        </p:nvSpPr>
        <p:spPr bwMode="auto">
          <a:xfrm>
            <a:off x="5286375" y="2438400"/>
            <a:ext cx="1588" cy="1219200"/>
          </a:xfrm>
          <a:prstGeom prst="line">
            <a:avLst/>
          </a:prstGeom>
          <a:noFill/>
          <a:ln w="6350">
            <a:solidFill>
              <a:schemeClr val="tx1"/>
            </a:solidFill>
            <a:miter lim="800000"/>
          </a:ln>
          <a:extLst>
            <a:ext uri="{909E8E84-426E-40DD-AFC4-6F175D3DCCD1}">
              <a14:hiddenFill>
                <a:noFill/>
              </a14:hiddenFill>
            </a:ext>
          </a:extLst>
        </p:spPr>
        <p:txBody>
          <a:bodyPr/>
          <a:lstStyle/>
          <a:p>
            <a:endParaRPr altLang="en-US" lang="zh-CN"/>
          </a:p>
        </p:txBody>
      </p:sp>
      <p:sp>
        <p:nvSpPr>
          <p:cNvPr id="18437" name="矩形 3"/>
          <p:cNvSpPr>
            <a:spLocks noChangeArrowheads="1"/>
          </p:cNvSpPr>
          <p:nvPr/>
        </p:nvSpPr>
        <p:spPr bwMode="auto">
          <a:xfrm>
            <a:off x="5457825" y="2705100"/>
            <a:ext cx="153670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a:t>
            </a:r>
          </a:p>
        </p:txBody>
      </p:sp>
      <p:sp>
        <p:nvSpPr>
          <p:cNvPr id="18438" name="矩形 5"/>
          <p:cNvSpPr>
            <a:spLocks noChangeArrowheads="1"/>
          </p:cNvSpPr>
          <p:nvPr/>
        </p:nvSpPr>
        <p:spPr bwMode="auto">
          <a:xfrm>
            <a:off x="5457825" y="2335213"/>
            <a:ext cx="12880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18439" name="直接连接符 6"/>
          <p:cNvSpPr>
            <a:spLocks noChangeShapeType="1"/>
          </p:cNvSpPr>
          <p:nvPr/>
        </p:nvSpPr>
        <p:spPr bwMode="auto">
          <a:xfrm>
            <a:off x="7259638" y="2438400"/>
            <a:ext cx="1587" cy="1219200"/>
          </a:xfrm>
          <a:prstGeom prst="line">
            <a:avLst/>
          </a:prstGeom>
          <a:noFill/>
          <a:ln w="6350">
            <a:solidFill>
              <a:schemeClr val="tx1"/>
            </a:solidFill>
            <a:miter lim="800000"/>
          </a:ln>
          <a:extLst>
            <a:ext uri="{909E8E84-426E-40DD-AFC4-6F175D3DCCD1}">
              <a14:hiddenFill>
                <a:noFill/>
              </a14:hiddenFill>
            </a:ext>
          </a:extLst>
        </p:spPr>
        <p:txBody>
          <a:bodyPr/>
          <a:lstStyle/>
          <a:p>
            <a:endParaRPr altLang="en-US" lang="zh-CN"/>
          </a:p>
        </p:txBody>
      </p:sp>
      <p:sp>
        <p:nvSpPr>
          <p:cNvPr id="18440" name="矩形 7"/>
          <p:cNvSpPr>
            <a:spLocks noChangeArrowheads="1"/>
          </p:cNvSpPr>
          <p:nvPr/>
        </p:nvSpPr>
        <p:spPr bwMode="auto">
          <a:xfrm>
            <a:off x="7516814" y="2705100"/>
            <a:ext cx="153828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a:t>
            </a:r>
          </a:p>
        </p:txBody>
      </p:sp>
      <p:sp>
        <p:nvSpPr>
          <p:cNvPr id="18441" name="矩形 8"/>
          <p:cNvSpPr>
            <a:spLocks noChangeArrowheads="1"/>
          </p:cNvSpPr>
          <p:nvPr/>
        </p:nvSpPr>
        <p:spPr bwMode="auto">
          <a:xfrm>
            <a:off x="7516814" y="2335213"/>
            <a:ext cx="12880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sp>
        <p:nvSpPr>
          <p:cNvPr id="18442" name="直接连接符 9"/>
          <p:cNvSpPr>
            <a:spLocks noChangeShapeType="1"/>
          </p:cNvSpPr>
          <p:nvPr/>
        </p:nvSpPr>
        <p:spPr bwMode="auto">
          <a:xfrm flipH="1">
            <a:off x="9280525" y="2438400"/>
            <a:ext cx="0" cy="1219200"/>
          </a:xfrm>
          <a:prstGeom prst="line">
            <a:avLst/>
          </a:prstGeom>
          <a:noFill/>
          <a:ln w="6350">
            <a:solidFill>
              <a:schemeClr val="tx1"/>
            </a:solidFill>
            <a:miter lim="800000"/>
          </a:ln>
          <a:extLst>
            <a:ext uri="{909E8E84-426E-40DD-AFC4-6F175D3DCCD1}">
              <a14:hiddenFill>
                <a:noFill/>
              </a14:hiddenFill>
            </a:ext>
          </a:extLst>
        </p:spPr>
        <p:txBody>
          <a:bodyPr/>
          <a:lstStyle/>
          <a:p>
            <a:endParaRPr altLang="en-US" lang="zh-CN"/>
          </a:p>
        </p:txBody>
      </p:sp>
      <p:sp>
        <p:nvSpPr>
          <p:cNvPr id="18443" name="矩形 10"/>
          <p:cNvSpPr>
            <a:spLocks noChangeArrowheads="1"/>
          </p:cNvSpPr>
          <p:nvPr/>
        </p:nvSpPr>
        <p:spPr bwMode="auto">
          <a:xfrm>
            <a:off x="9450389" y="2705100"/>
            <a:ext cx="13684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a:t>
            </a:r>
          </a:p>
        </p:txBody>
      </p:sp>
      <p:sp>
        <p:nvSpPr>
          <p:cNvPr id="18444" name="矩形 11"/>
          <p:cNvSpPr>
            <a:spLocks noChangeArrowheads="1"/>
          </p:cNvSpPr>
          <p:nvPr/>
        </p:nvSpPr>
        <p:spPr bwMode="auto">
          <a:xfrm>
            <a:off x="9450389" y="2335213"/>
            <a:ext cx="128807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600">
                <a:solidFill>
                  <a:srgbClr val="000000"/>
                </a:solidFill>
                <a:latin charset="0" panose="020f0502020204030204" pitchFamily="34" typeface="Calibri"/>
                <a:ea charset="-122" pitchFamily="34" typeface="微软雅黑"/>
                <a:sym charset="0" panose="020f0502020204030204" pitchFamily="34" typeface="Calibri"/>
              </a:rPr>
              <a:t>DESCRIPTION</a:t>
            </a:r>
          </a:p>
        </p:txBody>
      </p:sp>
      <p:pic>
        <p:nvPicPr>
          <p:cNvPr id="18445" name="图片 12"/>
          <p:cNvPicPr>
            <a:picLocks noChangeArrowheads="1" noChangeAspect="1"/>
          </p:cNvPicPr>
          <p:nvPr/>
        </p:nvPicPr>
        <p:blipFill>
          <a:blip r:embed="rId2">
            <a:extLst>
              <a:ext uri="{28A0092B-C50C-407E-A947-70E740481C1C}">
                <a14:useLocalDpi val="0"/>
              </a:ext>
            </a:extLst>
          </a:blip>
          <a:srcRect b="7036"/>
          <a:stretch>
            <a:fillRect/>
          </a:stretch>
        </p:blipFill>
        <p:spPr bwMode="auto">
          <a:xfrm>
            <a:off x="5302250" y="4124325"/>
            <a:ext cx="1806575" cy="160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6" name="图片 13"/>
          <p:cNvPicPr>
            <a:picLocks noChangeArrowheads="1" noChangeAspect="1"/>
          </p:cNvPicPr>
          <p:nvPr/>
        </p:nvPicPr>
        <p:blipFill>
          <a:blip r:embed="rId2">
            <a:extLst>
              <a:ext uri="{28A0092B-C50C-407E-A947-70E740481C1C}">
                <a14:useLocalDpi val="0"/>
              </a:ext>
            </a:extLst>
          </a:blip>
          <a:srcRect b="7036"/>
          <a:stretch>
            <a:fillRect/>
          </a:stretch>
        </p:blipFill>
        <p:spPr bwMode="auto">
          <a:xfrm>
            <a:off x="7289800" y="4124325"/>
            <a:ext cx="1806575" cy="160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7" name="图片 14"/>
          <p:cNvPicPr>
            <a:picLocks noChangeArrowheads="1" noChangeAspect="1"/>
          </p:cNvPicPr>
          <p:nvPr/>
        </p:nvPicPr>
        <p:blipFill>
          <a:blip r:embed="rId2">
            <a:extLst>
              <a:ext uri="{28A0092B-C50C-407E-A947-70E740481C1C}">
                <a14:useLocalDpi val="0"/>
              </a:ext>
            </a:extLst>
          </a:blip>
          <a:srcRect b="7036"/>
          <a:stretch>
            <a:fillRect/>
          </a:stretch>
        </p:blipFill>
        <p:spPr bwMode="auto">
          <a:xfrm>
            <a:off x="9277350" y="4124325"/>
            <a:ext cx="1806575" cy="160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48" name="图片 1"/>
          <p:cNvPicPr>
            <a:picLocks noChangeArrowheads="1" noChangeAspect="1"/>
          </p:cNvPicPr>
          <p:nvPr/>
        </p:nvPicPr>
        <p:blipFill>
          <a:blip r:embed="rId3">
            <a:extLst>
              <a:ext uri="{28A0092B-C50C-407E-A947-70E740481C1C}">
                <a14:useLocalDpi val="0"/>
              </a:ext>
            </a:extLst>
          </a:blip>
          <a:srcRect l="5673" r="9163"/>
          <a:stretch>
            <a:fillRect/>
          </a:stretch>
        </p:blipFill>
        <p:spPr bwMode="auto">
          <a:xfrm>
            <a:off x="850900" y="1808163"/>
            <a:ext cx="3505200" cy="4392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49" name="矩形 16"/>
          <p:cNvSpPr>
            <a:spLocks noChangeArrowheads="1"/>
          </p:cNvSpPr>
          <p:nvPr/>
        </p:nvSpPr>
        <p:spPr bwMode="auto">
          <a:xfrm>
            <a:off x="838200" y="4124325"/>
            <a:ext cx="3517900" cy="1608138"/>
          </a:xfrm>
          <a:prstGeom prst="rect">
            <a:avLst/>
          </a:prstGeom>
          <a:solidFill>
            <a:srgbClr val="E0D8C6">
              <a:alpha val="59999"/>
            </a:srgbClr>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8450" name="矩形 15"/>
          <p:cNvSpPr>
            <a:spLocks noChangeArrowheads="1"/>
          </p:cNvSpPr>
          <p:nvPr/>
        </p:nvSpPr>
        <p:spPr bwMode="auto">
          <a:xfrm>
            <a:off x="942975" y="4410075"/>
            <a:ext cx="350361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200">
                <a:solidFill>
                  <a:schemeClr val="bg1"/>
                </a:solidFill>
                <a:latin charset="0" panose="020f0502020204030204" pitchFamily="34" typeface="Calibri"/>
                <a:ea charset="-122" pitchFamily="34" typeface="微软雅黑"/>
                <a:sym charset="0" panose="020f0502020204030204" pitchFamily="34" typeface="Calibri"/>
              </a:rPr>
              <a:t>VESTIBULUM ANTE IPSUM PRIMIS IN </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19458" name="Group 2"/>
          <p:cNvGrpSpPr/>
          <p:nvPr/>
        </p:nvGrpSpPr>
        <p:grpSpPr>
          <a:xfrm>
            <a:off x="10844213" y="5851525"/>
            <a:ext cx="1347787" cy="1006475"/>
            <a:chExt cx="2562554" cy="1912957"/>
          </a:xfrm>
        </p:grpSpPr>
        <p:grpSp>
          <p:nvGrpSpPr>
            <p:cNvPr id="19468" name="Group 3"/>
            <p:cNvGrpSpPr/>
            <p:nvPr/>
          </p:nvGrpSpPr>
          <p:grpSpPr>
            <a:xfrm>
              <a:off x="0" y="0"/>
              <a:ext cx="2562554" cy="1912957"/>
              <a:chExt cx="908050" cy="677863"/>
            </a:xfrm>
          </p:grpSpPr>
          <p:sp>
            <p:nvSpPr>
              <p:cNvPr id="19472"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3"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4"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5"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6"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7"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8"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79"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80"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81"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82"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19483"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19469" name="Group 16"/>
            <p:cNvGrpSpPr/>
            <p:nvPr/>
          </p:nvGrpSpPr>
          <p:grpSpPr>
            <a:xfrm>
              <a:off x="943869" y="639231"/>
              <a:ext cx="733645" cy="733645"/>
              <a:chExt cx="2406528" cy="2406528"/>
            </a:xfrm>
          </p:grpSpPr>
          <p:sp>
            <p:nvSpPr>
              <p:cNvPr id="19470"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19471"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19459" name="标题 4"/>
          <p:cNvSpPr>
            <a:spLocks noChangeArrowheads="1" noGrp="1"/>
          </p:cNvSpPr>
          <p:nvPr>
            <p:ph idx="4294967295" type="title"/>
          </p:nvPr>
        </p:nvSpPr>
        <p:spPr/>
        <p:txBody>
          <a:bodyPr/>
          <a:lstStyle/>
          <a:p>
            <a:pPr eaLnBrk="1" hangingPunct="1" indent="0" marL="0"/>
            <a:r>
              <a:rPr altLang="zh-CN" lang="en-US" smtClean="0"/>
              <a:t>Your  Title  Here</a:t>
            </a:r>
          </a:p>
        </p:txBody>
      </p:sp>
      <p:pic>
        <p:nvPicPr>
          <p:cNvPr id="19460" name="图片 2"/>
          <p:cNvPicPr>
            <a:picLocks noChangeArrowheads="1" noChangeAspect="1"/>
          </p:cNvPicPr>
          <p:nvPr/>
        </p:nvPicPr>
        <p:blipFill>
          <a:blip r:embed="rId2">
            <a:extLst>
              <a:ext uri="{28A0092B-C50C-407E-A947-70E740481C1C}">
                <a14:useLocalDpi val="0"/>
              </a:ext>
            </a:extLst>
          </a:blip>
          <a:srcRect b="4802" l="37924"/>
          <a:stretch>
            <a:fillRect/>
          </a:stretch>
        </p:blipFill>
        <p:spPr bwMode="auto">
          <a:xfrm>
            <a:off x="1619250" y="2336800"/>
            <a:ext cx="2520950" cy="2520950"/>
          </a:xfrm>
          <a:prstGeom prst="rect">
            <a:avLst/>
          </a:prstGeom>
          <a:noFill/>
          <a:ln w="28575">
            <a:solidFill>
              <a:schemeClr val="bg1"/>
            </a:solidFill>
            <a:miter lim="800000"/>
          </a:ln>
          <a:extLst>
            <a:ext uri="{909E8E84-426E-40DD-AFC4-6F175D3DCCD1}">
              <a14:hiddenFill>
                <a:solidFill>
                  <a:srgbClr val="FFFFFF"/>
                </a:solidFill>
              </a14:hiddenFill>
            </a:ext>
          </a:extLst>
        </p:spPr>
      </p:pic>
      <p:pic>
        <p:nvPicPr>
          <p:cNvPr id="19461" name="图片 5"/>
          <p:cNvPicPr>
            <a:picLocks noChangeArrowheads="1" noChangeAspect="1"/>
          </p:cNvPicPr>
          <p:nvPr/>
        </p:nvPicPr>
        <p:blipFill>
          <a:blip r:embed="rId3">
            <a:extLst>
              <a:ext uri="{28A0092B-C50C-407E-A947-70E740481C1C}">
                <a14:useLocalDpi val="0"/>
              </a:ext>
            </a:extLst>
          </a:blip>
          <a:srcRect b="27063" l="275" r="-275" t="-208"/>
          <a:stretch>
            <a:fillRect/>
          </a:stretch>
        </p:blipFill>
        <p:spPr bwMode="auto">
          <a:xfrm>
            <a:off x="3575050" y="3683000"/>
            <a:ext cx="1550988" cy="1549400"/>
          </a:xfrm>
          <a:prstGeom prst="rect">
            <a:avLst/>
          </a:prstGeom>
          <a:noFill/>
          <a:ln w="19050">
            <a:solidFill>
              <a:schemeClr val="bg1"/>
            </a:solidFill>
            <a:miter lim="800000"/>
          </a:ln>
          <a:extLst>
            <a:ext uri="{909E8E84-426E-40DD-AFC4-6F175D3DCCD1}">
              <a14:hiddenFill>
                <a:solidFill>
                  <a:srgbClr val="FFFFFF"/>
                </a:solidFill>
              </a14:hiddenFill>
            </a:ext>
          </a:extLst>
        </p:spPr>
      </p:pic>
      <p:sp>
        <p:nvSpPr>
          <p:cNvPr id="19462" name="任意多边形 10"/>
          <p:cNvSpPr>
            <a:spLocks noChangeArrowheads="1"/>
          </p:cNvSpPr>
          <p:nvPr/>
        </p:nvSpPr>
        <p:spPr bwMode="auto">
          <a:xfrm flipH="1" flipV="1">
            <a:off x="4819650" y="2336800"/>
            <a:ext cx="5219700" cy="1260475"/>
          </a:xfrm>
          <a:custGeom>
            <a:gdLst>
              <a:gd fmla="*/ 5219700 w 5219700" name="T0"/>
              <a:gd fmla="*/ 1260475 h 1260323" name="T1"/>
              <a:gd fmla="*/ 0 w 5219700" name="T2"/>
              <a:gd fmla="*/ 1260475 h 1260323" name="T3"/>
              <a:gd fmla="*/ 0 w 5219700" name="T4"/>
              <a:gd fmla="*/ 914510 h 1260323" name="T5"/>
              <a:gd fmla="*/ 0 w 5219700" name="T6"/>
              <a:gd fmla="*/ 454232 h 1260323" name="T7"/>
              <a:gd fmla="*/ 0 w 5219700" name="T8"/>
              <a:gd fmla="*/ 0 h 1260323" name="T9"/>
              <a:gd fmla="*/ 454177 w 5219700" name="T10"/>
              <a:gd fmla="*/ 454232 h 1260323" name="T11"/>
              <a:gd fmla="*/ 5219700 w 5219700" name="T12"/>
              <a:gd fmla="*/ 454232 h 1260323" name="T13"/>
              <a:gd fmla="*/ 0 60000 65536" name="T14"/>
              <a:gd fmla="*/ 0 60000 65536" name="T15"/>
              <a:gd fmla="*/ 0 60000 65536" name="T16"/>
              <a:gd fmla="*/ 0 60000 65536" name="T17"/>
              <a:gd fmla="*/ 0 60000 65536" name="T18"/>
              <a:gd fmla="*/ 0 60000 65536" name="T19"/>
              <a:gd fmla="*/ 0 60000 65536" name="T20"/>
              <a:gd fmla="*/ 0 w 5219700" name="T21"/>
              <a:gd fmla="*/ 0 h 1260323" name="T22"/>
              <a:gd fmla="*/ 5219700 w 5219700" name="T23"/>
              <a:gd fmla="*/ 1260323 h 126032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60323" w="5219700">
                <a:moveTo>
                  <a:pt x="5219700" y="1260323"/>
                </a:moveTo>
                <a:lnTo>
                  <a:pt x="0" y="1260323"/>
                </a:lnTo>
                <a:lnTo>
                  <a:pt x="0" y="914400"/>
                </a:lnTo>
                <a:lnTo>
                  <a:pt x="0" y="454177"/>
                </a:lnTo>
                <a:lnTo>
                  <a:pt x="0" y="0"/>
                </a:lnTo>
                <a:lnTo>
                  <a:pt x="454177" y="454177"/>
                </a:lnTo>
                <a:lnTo>
                  <a:pt x="5219700" y="454177"/>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9463" name="矩形 11"/>
          <p:cNvSpPr>
            <a:spLocks noChangeArrowheads="1"/>
          </p:cNvSpPr>
          <p:nvPr/>
        </p:nvSpPr>
        <p:spPr bwMode="auto">
          <a:xfrm>
            <a:off x="5048250" y="2495550"/>
            <a:ext cx="424152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400">
                <a:solidFill>
                  <a:schemeClr val="bg1"/>
                </a:solidFill>
                <a:latin charset="0" panose="020f0502020204030204" pitchFamily="34" typeface="Calibri"/>
                <a:ea charset="-122" pitchFamily="34" typeface="微软雅黑"/>
                <a:sym charset="0" panose="020f0502020204030204" pitchFamily="34" typeface="Calibri"/>
              </a:rPr>
              <a:t>ADD YOUR TEXT ADD YOUR TEXT</a:t>
            </a:r>
          </a:p>
        </p:txBody>
      </p:sp>
      <p:sp>
        <p:nvSpPr>
          <p:cNvPr id="19464" name="矩形 12"/>
          <p:cNvSpPr>
            <a:spLocks noChangeArrowheads="1"/>
          </p:cNvSpPr>
          <p:nvPr/>
        </p:nvSpPr>
        <p:spPr bwMode="auto">
          <a:xfrm>
            <a:off x="8642349" y="3754438"/>
            <a:ext cx="2359025"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auctor sit amet aliquam vel, ullamcorper sit amet ligula. Nulla quis. </a:t>
            </a:r>
          </a:p>
        </p:txBody>
      </p:sp>
      <p:sp>
        <p:nvSpPr>
          <p:cNvPr id="19465" name="任意多边形 13"/>
          <p:cNvSpPr>
            <a:spLocks noChangeArrowheads="1"/>
          </p:cNvSpPr>
          <p:nvPr/>
        </p:nvSpPr>
        <p:spPr bwMode="auto">
          <a:xfrm flipH="1" flipV="1">
            <a:off x="5124450" y="3467100"/>
            <a:ext cx="2390775" cy="576263"/>
          </a:xfrm>
          <a:custGeom>
            <a:gdLst>
              <a:gd fmla="*/ 2390775 w 5219700" name="T0"/>
              <a:gd fmla="*/ 576263 h 1260323" name="T1"/>
              <a:gd fmla="*/ 0 w 5219700" name="T2"/>
              <a:gd fmla="*/ 576263 h 1260323" name="T3"/>
              <a:gd fmla="*/ 0 w 5219700" name="T4"/>
              <a:gd fmla="*/ 418095 h 1260323" name="T5"/>
              <a:gd fmla="*/ 0 w 5219700" name="T6"/>
              <a:gd fmla="*/ 207665 h 1260323" name="T7"/>
              <a:gd fmla="*/ 0 w 5219700" name="T8"/>
              <a:gd fmla="*/ 0 h 1260323" name="T9"/>
              <a:gd fmla="*/ 208026 w 5219700" name="T10"/>
              <a:gd fmla="*/ 207665 h 1260323" name="T11"/>
              <a:gd fmla="*/ 2390775 w 5219700" name="T12"/>
              <a:gd fmla="*/ 207665 h 1260323" name="T13"/>
              <a:gd fmla="*/ 0 60000 65536" name="T14"/>
              <a:gd fmla="*/ 0 60000 65536" name="T15"/>
              <a:gd fmla="*/ 0 60000 65536" name="T16"/>
              <a:gd fmla="*/ 0 60000 65536" name="T17"/>
              <a:gd fmla="*/ 0 60000 65536" name="T18"/>
              <a:gd fmla="*/ 0 60000 65536" name="T19"/>
              <a:gd fmla="*/ 0 60000 65536" name="T20"/>
              <a:gd fmla="*/ 0 w 5219700" name="T21"/>
              <a:gd fmla="*/ 0 h 1260323" name="T22"/>
              <a:gd fmla="*/ 5219700 w 5219700" name="T23"/>
              <a:gd fmla="*/ 1260323 h 126032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60323" w="5219700">
                <a:moveTo>
                  <a:pt x="5219700" y="1260323"/>
                </a:moveTo>
                <a:lnTo>
                  <a:pt x="0" y="1260323"/>
                </a:lnTo>
                <a:lnTo>
                  <a:pt x="0" y="914400"/>
                </a:lnTo>
                <a:lnTo>
                  <a:pt x="0" y="454177"/>
                </a:lnTo>
                <a:lnTo>
                  <a:pt x="0" y="0"/>
                </a:lnTo>
                <a:lnTo>
                  <a:pt x="454177" y="454177"/>
                </a:lnTo>
                <a:lnTo>
                  <a:pt x="5219700" y="454177"/>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9466" name="矩形 14"/>
          <p:cNvSpPr>
            <a:spLocks noChangeArrowheads="1"/>
          </p:cNvSpPr>
          <p:nvPr/>
        </p:nvSpPr>
        <p:spPr bwMode="auto">
          <a:xfrm>
            <a:off x="5332413" y="3467100"/>
            <a:ext cx="17312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chemeClr val="bg1"/>
                </a:solidFill>
                <a:latin charset="0" panose="020f0502020204030204" pitchFamily="34" typeface="Calibri"/>
                <a:ea charset="-122" pitchFamily="34" typeface="微软雅黑"/>
                <a:sym charset="0" panose="020f0502020204030204" pitchFamily="34" typeface="Calibri"/>
              </a:rPr>
              <a:t>ADD YOUR TEXT </a:t>
            </a:r>
          </a:p>
        </p:txBody>
      </p:sp>
      <p:sp>
        <p:nvSpPr>
          <p:cNvPr id="19467" name="矩形 15"/>
          <p:cNvSpPr>
            <a:spLocks noChangeArrowheads="1"/>
          </p:cNvSpPr>
          <p:nvPr/>
        </p:nvSpPr>
        <p:spPr bwMode="auto">
          <a:xfrm>
            <a:off x="5967412" y="4432300"/>
            <a:ext cx="2111375"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auctor sit amet aliquam vel, ullamcorper sit amet ligula. Nulla quis. </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0482" name="Group 2"/>
          <p:cNvGrpSpPr/>
          <p:nvPr/>
        </p:nvGrpSpPr>
        <p:grpSpPr>
          <a:xfrm>
            <a:off x="10844213" y="5851525"/>
            <a:ext cx="1347787" cy="1006475"/>
            <a:chExt cx="2562554" cy="1912957"/>
          </a:xfrm>
        </p:grpSpPr>
        <p:grpSp>
          <p:nvGrpSpPr>
            <p:cNvPr id="20490" name="Group 3"/>
            <p:cNvGrpSpPr/>
            <p:nvPr/>
          </p:nvGrpSpPr>
          <p:grpSpPr>
            <a:xfrm>
              <a:off x="0" y="0"/>
              <a:ext cx="2562554" cy="1912957"/>
              <a:chExt cx="908050" cy="677863"/>
            </a:xfrm>
          </p:grpSpPr>
          <p:sp>
            <p:nvSpPr>
              <p:cNvPr id="20494"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495"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496"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497"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498"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499"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500"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501"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502"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503"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504"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0505"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0491" name="Group 16"/>
            <p:cNvGrpSpPr/>
            <p:nvPr/>
          </p:nvGrpSpPr>
          <p:grpSpPr>
            <a:xfrm>
              <a:off x="943869" y="639231"/>
              <a:ext cx="733645" cy="733645"/>
              <a:chExt cx="2406528" cy="2406528"/>
            </a:xfrm>
          </p:grpSpPr>
          <p:sp>
            <p:nvSpPr>
              <p:cNvPr id="20492"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0493"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pic>
        <p:nvPicPr>
          <p:cNvPr id="20483" name="图片 9"/>
          <p:cNvPicPr>
            <a:picLocks noChangeArrowheads="1" noChangeAspect="1"/>
          </p:cNvPicPr>
          <p:nvPr/>
        </p:nvPicPr>
        <p:blipFill>
          <a:blip r:embed="rId2">
            <a:extLst>
              <a:ext uri="{28A0092B-C50C-407E-A947-70E740481C1C}">
                <a14:useLocalDpi val="0"/>
              </a:ext>
            </a:extLst>
          </a:blip>
          <a:srcRect b="2626" l="12813" r="6050" t="7069"/>
          <a:stretch>
            <a:fillRect/>
          </a:stretch>
        </p:blipFill>
        <p:spPr bwMode="auto">
          <a:xfrm>
            <a:off x="1177925" y="2212975"/>
            <a:ext cx="2955925" cy="262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4" name="标题 4"/>
          <p:cNvSpPr>
            <a:spLocks noChangeArrowheads="1" noGrp="1"/>
          </p:cNvSpPr>
          <p:nvPr>
            <p:ph idx="4294967295" type="title"/>
          </p:nvPr>
        </p:nvSpPr>
        <p:spPr/>
        <p:txBody>
          <a:bodyPr/>
          <a:lstStyle/>
          <a:p>
            <a:pPr eaLnBrk="1" hangingPunct="1" indent="0" marL="0"/>
            <a:r>
              <a:rPr altLang="zh-CN" lang="en-US" smtClean="0"/>
              <a:t>Your  Title  Here</a:t>
            </a:r>
          </a:p>
        </p:txBody>
      </p:sp>
      <p:sp>
        <p:nvSpPr>
          <p:cNvPr id="20485" name="矩形 3"/>
          <p:cNvSpPr>
            <a:spLocks noChangeArrowheads="1"/>
          </p:cNvSpPr>
          <p:nvPr/>
        </p:nvSpPr>
        <p:spPr bwMode="auto">
          <a:xfrm>
            <a:off x="3200400" y="3476625"/>
            <a:ext cx="2174875" cy="365760"/>
          </a:xfrm>
          <a:prstGeom prst="rect">
            <a:avLst/>
          </a:prstGeom>
          <a:solidFill>
            <a:srgbClr val="0B4F76"/>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0" panose="020f0502020204030204" pitchFamily="34" typeface="Calibri"/>
                <a:ea charset="-122" pitchFamily="34" typeface="微软雅黑"/>
                <a:sym charset="0" panose="020f0502020204030204" pitchFamily="34" typeface="Calibri"/>
              </a:rPr>
              <a:t>ADD YOUR TEXT</a:t>
            </a:r>
          </a:p>
        </p:txBody>
      </p:sp>
      <p:sp>
        <p:nvSpPr>
          <p:cNvPr id="20486" name="矩形 1"/>
          <p:cNvSpPr>
            <a:spLocks noChangeArrowheads="1"/>
          </p:cNvSpPr>
          <p:nvPr/>
        </p:nvSpPr>
        <p:spPr bwMode="auto">
          <a:xfrm>
            <a:off x="3627438" y="3887788"/>
            <a:ext cx="194786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t>
            </a:r>
          </a:p>
        </p:txBody>
      </p:sp>
      <p:pic>
        <p:nvPicPr>
          <p:cNvPr id="20487" name="图片 10"/>
          <p:cNvPicPr>
            <a:picLocks noChangeArrowheads="1" noChangeAspect="1"/>
          </p:cNvPicPr>
          <p:nvPr/>
        </p:nvPicPr>
        <p:blipFill>
          <a:blip r:embed="rId3">
            <a:extLst>
              <a:ext uri="{28A0092B-C50C-407E-A947-70E740481C1C}">
                <a14:useLocalDpi val="0"/>
              </a:ext>
            </a:extLst>
          </a:blip>
          <a:srcRect b="7036"/>
          <a:stretch>
            <a:fillRect/>
          </a:stretch>
        </p:blipFill>
        <p:spPr bwMode="auto">
          <a:xfrm>
            <a:off x="6694488" y="3476625"/>
            <a:ext cx="2341562" cy="208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8" name="矩形 11"/>
          <p:cNvSpPr>
            <a:spLocks noChangeArrowheads="1"/>
          </p:cNvSpPr>
          <p:nvPr/>
        </p:nvSpPr>
        <p:spPr bwMode="auto">
          <a:xfrm>
            <a:off x="8451849" y="4068763"/>
            <a:ext cx="2174875" cy="365760"/>
          </a:xfrm>
          <a:prstGeom prst="rect">
            <a:avLst/>
          </a:prstGeom>
          <a:solidFill>
            <a:srgbClr val="0B4F76"/>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0" panose="020f0502020204030204" pitchFamily="34" typeface="Calibri"/>
                <a:ea charset="-122" pitchFamily="34" typeface="微软雅黑"/>
                <a:sym charset="0" panose="020f0502020204030204" pitchFamily="34" typeface="Calibri"/>
              </a:rPr>
              <a:t>ADD YOUR TEXT</a:t>
            </a:r>
          </a:p>
        </p:txBody>
      </p:sp>
      <p:sp>
        <p:nvSpPr>
          <p:cNvPr id="20489" name="矩形 12"/>
          <p:cNvSpPr>
            <a:spLocks noChangeArrowheads="1"/>
          </p:cNvSpPr>
          <p:nvPr/>
        </p:nvSpPr>
        <p:spPr bwMode="auto">
          <a:xfrm>
            <a:off x="8878889" y="4479925"/>
            <a:ext cx="194786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000000"/>
                </a:solidFill>
                <a:latin charset="0" panose="020f0502020204030204" pitchFamily="34" typeface="Calibri"/>
                <a:ea charset="-122" pitchFamily="34" typeface="微软雅黑"/>
                <a:sym charset="0" panose="020f0502020204030204" pitchFamily="34" typeface="Calibri"/>
              </a:rPr>
              <a:t>Vestibulum ante ipsum primis in faucibus orci luctus et ultrices posuere cubilia Curae; Donec velit neque,. </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C8B998"/>
        </a:solidFill>
        <a:effectLst/>
      </p:bgPr>
    </p:bg>
    <p:spTree>
      <p:nvGrpSpPr>
        <p:cNvPr id="1" name=""/>
        <p:cNvGrpSpPr/>
        <p:nvPr/>
      </p:nvGrpSpPr>
      <p:grpSpPr>
        <a:xfrm>
          <a:off x="0" y="0"/>
          <a:ext cx="0" cy="0"/>
        </a:xfrm>
      </p:grpSpPr>
      <p:grpSp>
        <p:nvGrpSpPr>
          <p:cNvPr id="21506" name="Group 2"/>
          <p:cNvGrpSpPr/>
          <p:nvPr/>
        </p:nvGrpSpPr>
        <p:grpSpPr>
          <a:xfrm>
            <a:off x="2219325" y="2008188"/>
            <a:ext cx="7623175" cy="2049462"/>
            <a:chExt cx="2857500" cy="769938"/>
          </a:xfrm>
        </p:grpSpPr>
        <p:sp>
          <p:nvSpPr>
            <p:cNvPr id="21513" name="矩形 10"/>
            <p:cNvSpPr>
              <a:spLocks noChangeArrowheads="1"/>
            </p:cNvSpPr>
            <p:nvPr/>
          </p:nvSpPr>
          <p:spPr bwMode="auto">
            <a:xfrm>
              <a:off x="0" y="0"/>
              <a:ext cx="2857500" cy="76993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1514" name="矩形 12"/>
            <p:cNvSpPr>
              <a:spLocks noChangeArrowheads="1"/>
            </p:cNvSpPr>
            <p:nvPr/>
          </p:nvSpPr>
          <p:spPr bwMode="auto">
            <a:xfrm>
              <a:off x="82550" y="71438"/>
              <a:ext cx="2698750" cy="627062"/>
            </a:xfrm>
            <a:prstGeom prst="rect">
              <a:avLst/>
            </a:prstGeom>
            <a:noFill/>
            <a:ln w="6350">
              <a:solidFill>
                <a:srgbClr val="BBB487"/>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nvGrpSpPr>
          <p:cNvPr id="21507" name="Group 5"/>
          <p:cNvGrpSpPr/>
          <p:nvPr/>
        </p:nvGrpSpPr>
        <p:grpSpPr>
          <a:xfrm>
            <a:off x="2424113" y="1808163"/>
            <a:ext cx="2406650" cy="2406650"/>
            <a:chExt cx="1752600" cy="1752600"/>
          </a:xfrm>
        </p:grpSpPr>
        <p:sp>
          <p:nvSpPr>
            <p:cNvPr id="21511" name="椭圆 9"/>
            <p:cNvSpPr>
              <a:spLocks noChangeArrowheads="1"/>
            </p:cNvSpPr>
            <p:nvPr/>
          </p:nvSpPr>
          <p:spPr bwMode="auto">
            <a:xfrm>
              <a:off x="0" y="0"/>
              <a:ext cx="1752600" cy="1752600"/>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1512" name="椭圆 11"/>
            <p:cNvSpPr>
              <a:spLocks noChangeArrowheads="1"/>
            </p:cNvSpPr>
            <p:nvPr/>
          </p:nvSpPr>
          <p:spPr bwMode="auto">
            <a:xfrm>
              <a:off x="196256" y="196256"/>
              <a:ext cx="1360089" cy="1360089"/>
            </a:xfrm>
            <a:prstGeom prst="ellipse">
              <a:avLst/>
            </a:prstGeom>
            <a:solidFill>
              <a:srgbClr val="C8B998"/>
            </a:solidFill>
            <a:ln>
              <a:noFill/>
            </a:ln>
            <a:extLst>
              <a:ext uri="{91240B29-F687-4F45-9708-019B960494DF}">
                <a14:hiddenLine w="9525">
                  <a:solidFill>
                    <a:srgbClr val="000000"/>
                  </a:solidFill>
                  <a:round/>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sp>
        <p:nvSpPr>
          <p:cNvPr id="21508" name="文本占位符 4"/>
          <p:cNvSpPr>
            <a:spLocks noChangeArrowheads="1" noGrp="1"/>
          </p:cNvSpPr>
          <p:nvPr>
            <p:ph idx="1" type="body"/>
          </p:nvPr>
        </p:nvSpPr>
        <p:spPr>
          <a:xfrm>
            <a:off x="2439988" y="4270375"/>
            <a:ext cx="7199312" cy="1498600"/>
          </a:xfrm>
        </p:spPr>
        <p:txBody>
          <a:bodyPr/>
          <a:lstStyle/>
          <a:p>
            <a:pPr eaLnBrk="1" hangingPunct="1"/>
            <a:r>
              <a:rPr altLang="zh-CN" lang="en-US" smtClean="0" sz="1400">
                <a:solidFill>
                  <a:schemeClr val="bg1"/>
                </a:solidFill>
              </a:rPr>
              <a:t>Quisque velit nisi, pretium ut lacinia in, elementum id enim. Cras ultricies ligula sed magna dictum porta. Quisque velit nisi, pretium ut lacinia in, elementum id enim. Vivamus magna justo, lacinia eget consectetur sed.</a:t>
            </a:r>
          </a:p>
        </p:txBody>
      </p:sp>
      <p:sp>
        <p:nvSpPr>
          <p:cNvPr id="21509" name="标题 3"/>
          <p:cNvSpPr>
            <a:spLocks noChangeArrowheads="1" noGrp="1"/>
          </p:cNvSpPr>
          <p:nvPr>
            <p:ph idx="4294967295" type="title"/>
          </p:nvPr>
        </p:nvSpPr>
        <p:spPr>
          <a:xfrm>
            <a:off x="4846638" y="2584450"/>
            <a:ext cx="4792662" cy="1266825"/>
          </a:xfrm>
        </p:spPr>
        <p:txBody>
          <a:bodyPr/>
          <a:lstStyle/>
          <a:p>
            <a:pPr algn="ctr" eaLnBrk="1" hangingPunct="1" indent="0" marL="0"/>
            <a:r>
              <a:rPr altLang="zh-CN" lang="en-US" smtClean="0" sz="6000">
                <a:solidFill>
                  <a:schemeClr val="bg1"/>
                </a:solidFill>
              </a:rPr>
              <a:t>SECTION TITLE</a:t>
            </a:r>
          </a:p>
        </p:txBody>
      </p:sp>
      <p:sp>
        <p:nvSpPr>
          <p:cNvPr id="21510" name="文本占位符 5"/>
          <p:cNvSpPr>
            <a:spLocks noChangeArrowheads="1" noGrp="1"/>
          </p:cNvSpPr>
          <p:nvPr>
            <p:ph idx="4294967295" sz="quarter"/>
          </p:nvPr>
        </p:nvSpPr>
        <p:spPr>
          <a:xfrm>
            <a:off x="2693988" y="2032000"/>
            <a:ext cx="1866900" cy="1912938"/>
          </a:xfrm>
        </p:spPr>
        <p:txBody>
          <a:bodyPr anchor="ctr"/>
          <a:lstStyle/>
          <a:p>
            <a:pPr algn="ctr" eaLnBrk="1" hangingPunct="1" indent="0" marL="0">
              <a:buFont charset="0" panose="020b0604020202020204" pitchFamily="34" typeface="Arial"/>
              <a:buNone/>
            </a:pPr>
            <a:r>
              <a:rPr altLang="zh-CN" lang="en-US" smtClean="0" sz="6000"/>
              <a:t>2</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0D8C6"/>
        </a:solidFill>
        <a:effectLst/>
      </p:bgPr>
    </p:bg>
    <p:spTree>
      <p:nvGrpSpPr>
        <p:cNvPr id="1" name=""/>
        <p:cNvGrpSpPr/>
        <p:nvPr/>
      </p:nvGrpSpPr>
      <p:grpSpPr>
        <a:xfrm>
          <a:off x="0" y="0"/>
          <a:ext cx="0" cy="0"/>
        </a:xfrm>
      </p:grpSpPr>
      <p:grpSp>
        <p:nvGrpSpPr>
          <p:cNvPr id="22530" name="Group 2"/>
          <p:cNvGrpSpPr/>
          <p:nvPr/>
        </p:nvGrpSpPr>
        <p:grpSpPr>
          <a:xfrm>
            <a:off x="10844213" y="5851525"/>
            <a:ext cx="1347787" cy="1006475"/>
            <a:chExt cx="2562554" cy="1912957"/>
          </a:xfrm>
        </p:grpSpPr>
        <p:grpSp>
          <p:nvGrpSpPr>
            <p:cNvPr id="22567" name="Group 3"/>
            <p:cNvGrpSpPr/>
            <p:nvPr/>
          </p:nvGrpSpPr>
          <p:grpSpPr>
            <a:xfrm>
              <a:off x="0" y="0"/>
              <a:ext cx="2562554" cy="1912957"/>
              <a:chExt cx="908050" cy="677863"/>
            </a:xfrm>
          </p:grpSpPr>
          <p:sp>
            <p:nvSpPr>
              <p:cNvPr id="22571"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2"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3"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4"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5"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6"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7"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8"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79"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80"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81"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82"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2568" name="Group 16"/>
            <p:cNvGrpSpPr/>
            <p:nvPr/>
          </p:nvGrpSpPr>
          <p:grpSpPr>
            <a:xfrm>
              <a:off x="943869" y="639231"/>
              <a:ext cx="733645" cy="733645"/>
              <a:chExt cx="2406528" cy="2406528"/>
            </a:xfrm>
          </p:grpSpPr>
          <p:sp>
            <p:nvSpPr>
              <p:cNvPr id="22569"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sp>
            <p:nvSpPr>
              <p:cNvPr id="22570" name="椭圆 28"/>
              <p:cNvSpPr>
                <a:spLocks noChangeArrowheads="1"/>
              </p:cNvSpPr>
              <p:nvPr/>
            </p:nvSpPr>
            <p:spPr bwMode="auto">
              <a:xfrm>
                <a:off x="269483" y="269483"/>
                <a:ext cx="1867564" cy="1867564"/>
              </a:xfrm>
              <a:prstGeom prst="ellipse">
                <a:avLst/>
              </a:prstGeom>
              <a:solidFill>
                <a:srgbClr val="C8B998"/>
              </a:solidFill>
              <a:ln w="38100">
                <a:solidFill>
                  <a:schemeClr val="bg1"/>
                </a:solidFill>
                <a:miter lim="800000"/>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FFFFFF"/>
                  </a:solidFill>
                </a:endParaRPr>
              </a:p>
            </p:txBody>
          </p:sp>
        </p:grpSp>
      </p:grpSp>
      <p:sp>
        <p:nvSpPr>
          <p:cNvPr id="22531" name="标题 4"/>
          <p:cNvSpPr>
            <a:spLocks noChangeArrowheads="1" noGrp="1"/>
          </p:cNvSpPr>
          <p:nvPr>
            <p:ph idx="4294967295" type="title"/>
          </p:nvPr>
        </p:nvSpPr>
        <p:spPr/>
        <p:txBody>
          <a:bodyPr/>
          <a:lstStyle/>
          <a:p>
            <a:pPr eaLnBrk="1" hangingPunct="1" indent="0" marL="0"/>
            <a:r>
              <a:rPr altLang="zh-CN" lang="en-US" smtClean="0"/>
              <a:t>Your  Title  Here</a:t>
            </a:r>
          </a:p>
        </p:txBody>
      </p:sp>
      <p:sp>
        <p:nvSpPr>
          <p:cNvPr id="22532" name="任意多边形 2"/>
          <p:cNvSpPr>
            <a:spLocks noChangeArrowheads="1"/>
          </p:cNvSpPr>
          <p:nvPr/>
        </p:nvSpPr>
        <p:spPr bwMode="auto">
          <a:xfrm>
            <a:off x="1528763" y="3554413"/>
            <a:ext cx="2124075" cy="1052512"/>
          </a:xfrm>
          <a:custGeom>
            <a:gdLst>
              <a:gd fmla="*/ 0 w 978408" name="T0"/>
              <a:gd fmla="*/ 0 h 484632" name="T1"/>
              <a:gd fmla="*/ 1598019 w 978408" name="T2"/>
              <a:gd fmla="*/ 0 h 484632" name="T3"/>
              <a:gd fmla="*/ 2124075 w 978408" name="T4"/>
              <a:gd fmla="*/ 526256 h 484632" name="T5"/>
              <a:gd fmla="*/ 1598019 w 978408" name="T6"/>
              <a:gd fmla="*/ 1052512 h 484632" name="T7"/>
              <a:gd fmla="*/ 0 w 978408" name="T8"/>
              <a:gd fmla="*/ 1052512 h 484632" name="T9"/>
              <a:gd fmla="*/ 526056 w 978408" name="T10"/>
              <a:gd fmla="*/ 526256 h 484632" name="T11"/>
              <a:gd fmla="*/ 0 w 978408" name="T12"/>
              <a:gd fmla="*/ 0 h 484632" name="T13"/>
              <a:gd fmla="*/ 0 60000 65536" name="T14"/>
              <a:gd fmla="*/ 0 60000 65536" name="T15"/>
              <a:gd fmla="*/ 0 60000 65536" name="T16"/>
              <a:gd fmla="*/ 0 60000 65536" name="T17"/>
              <a:gd fmla="*/ 0 60000 65536" name="T18"/>
              <a:gd fmla="*/ 0 60000 65536" name="T19"/>
              <a:gd fmla="*/ 0 60000 65536" name="T20"/>
              <a:gd fmla="*/ 0 w 978408" name="T21"/>
              <a:gd fmla="*/ 0 h 484632" name="T22"/>
              <a:gd fmla="*/ 978408 w 978408" name="T23"/>
              <a:gd fmla="*/ 484632 h 4846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4631" w="978408">
                <a:moveTo>
                  <a:pt x="0" y="0"/>
                </a:moveTo>
                <a:lnTo>
                  <a:pt x="736092" y="0"/>
                </a:lnTo>
                <a:lnTo>
                  <a:pt x="978408" y="242316"/>
                </a:lnTo>
                <a:lnTo>
                  <a:pt x="736092" y="484632"/>
                </a:lnTo>
                <a:lnTo>
                  <a:pt x="0" y="484632"/>
                </a:lnTo>
                <a:lnTo>
                  <a:pt x="242316" y="242316"/>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sp>
        <p:nvSpPr>
          <p:cNvPr id="22533" name="任意多边形 3"/>
          <p:cNvSpPr>
            <a:spLocks noChangeArrowheads="1"/>
          </p:cNvSpPr>
          <p:nvPr/>
        </p:nvSpPr>
        <p:spPr bwMode="auto">
          <a:xfrm>
            <a:off x="3259138" y="3551238"/>
            <a:ext cx="2124075" cy="1052512"/>
          </a:xfrm>
          <a:custGeom>
            <a:gdLst>
              <a:gd fmla="*/ 0 w 978408" name="T0"/>
              <a:gd fmla="*/ 0 h 484632" name="T1"/>
              <a:gd fmla="*/ 1598019 w 978408" name="T2"/>
              <a:gd fmla="*/ 0 h 484632" name="T3"/>
              <a:gd fmla="*/ 2124075 w 978408" name="T4"/>
              <a:gd fmla="*/ 526256 h 484632" name="T5"/>
              <a:gd fmla="*/ 1598019 w 978408" name="T6"/>
              <a:gd fmla="*/ 1052512 h 484632" name="T7"/>
              <a:gd fmla="*/ 0 w 978408" name="T8"/>
              <a:gd fmla="*/ 1052512 h 484632" name="T9"/>
              <a:gd fmla="*/ 526056 w 978408" name="T10"/>
              <a:gd fmla="*/ 526256 h 484632" name="T11"/>
              <a:gd fmla="*/ 0 w 978408" name="T12"/>
              <a:gd fmla="*/ 0 h 484632" name="T13"/>
              <a:gd fmla="*/ 0 60000 65536" name="T14"/>
              <a:gd fmla="*/ 0 60000 65536" name="T15"/>
              <a:gd fmla="*/ 0 60000 65536" name="T16"/>
              <a:gd fmla="*/ 0 60000 65536" name="T17"/>
              <a:gd fmla="*/ 0 60000 65536" name="T18"/>
              <a:gd fmla="*/ 0 60000 65536" name="T19"/>
              <a:gd fmla="*/ 0 60000 65536" name="T20"/>
              <a:gd fmla="*/ 0 w 978408" name="T21"/>
              <a:gd fmla="*/ 0 h 484632" name="T22"/>
              <a:gd fmla="*/ 978408 w 978408" name="T23"/>
              <a:gd fmla="*/ 484632 h 4846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4631" w="978408">
                <a:moveTo>
                  <a:pt x="0" y="0"/>
                </a:moveTo>
                <a:lnTo>
                  <a:pt x="736092" y="0"/>
                </a:lnTo>
                <a:lnTo>
                  <a:pt x="978408" y="242316"/>
                </a:lnTo>
                <a:lnTo>
                  <a:pt x="736092" y="484632"/>
                </a:lnTo>
                <a:lnTo>
                  <a:pt x="0" y="484632"/>
                </a:lnTo>
                <a:lnTo>
                  <a:pt x="242316" y="242316"/>
                </a:lnTo>
                <a:lnTo>
                  <a:pt x="0" y="0"/>
                </a:lnTo>
                <a:close/>
              </a:path>
            </a:pathLst>
          </a:cu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sp>
        <p:nvSpPr>
          <p:cNvPr id="22534" name="任意多边形 5"/>
          <p:cNvSpPr>
            <a:spLocks noChangeArrowheads="1"/>
          </p:cNvSpPr>
          <p:nvPr/>
        </p:nvSpPr>
        <p:spPr bwMode="auto">
          <a:xfrm>
            <a:off x="4989513" y="3554413"/>
            <a:ext cx="2124075" cy="1052512"/>
          </a:xfrm>
          <a:custGeom>
            <a:gdLst>
              <a:gd fmla="*/ 0 w 978408" name="T0"/>
              <a:gd fmla="*/ 0 h 484632" name="T1"/>
              <a:gd fmla="*/ 1598019 w 978408" name="T2"/>
              <a:gd fmla="*/ 0 h 484632" name="T3"/>
              <a:gd fmla="*/ 2124075 w 978408" name="T4"/>
              <a:gd fmla="*/ 526256 h 484632" name="T5"/>
              <a:gd fmla="*/ 1598019 w 978408" name="T6"/>
              <a:gd fmla="*/ 1052512 h 484632" name="T7"/>
              <a:gd fmla="*/ 0 w 978408" name="T8"/>
              <a:gd fmla="*/ 1052512 h 484632" name="T9"/>
              <a:gd fmla="*/ 526056 w 978408" name="T10"/>
              <a:gd fmla="*/ 526256 h 484632" name="T11"/>
              <a:gd fmla="*/ 0 w 978408" name="T12"/>
              <a:gd fmla="*/ 0 h 484632" name="T13"/>
              <a:gd fmla="*/ 0 60000 65536" name="T14"/>
              <a:gd fmla="*/ 0 60000 65536" name="T15"/>
              <a:gd fmla="*/ 0 60000 65536" name="T16"/>
              <a:gd fmla="*/ 0 60000 65536" name="T17"/>
              <a:gd fmla="*/ 0 60000 65536" name="T18"/>
              <a:gd fmla="*/ 0 60000 65536" name="T19"/>
              <a:gd fmla="*/ 0 60000 65536" name="T20"/>
              <a:gd fmla="*/ 0 w 978408" name="T21"/>
              <a:gd fmla="*/ 0 h 484632" name="T22"/>
              <a:gd fmla="*/ 978408 w 978408" name="T23"/>
              <a:gd fmla="*/ 484632 h 4846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4631" w="978408">
                <a:moveTo>
                  <a:pt x="0" y="0"/>
                </a:moveTo>
                <a:lnTo>
                  <a:pt x="736092" y="0"/>
                </a:lnTo>
                <a:lnTo>
                  <a:pt x="978408" y="242316"/>
                </a:lnTo>
                <a:lnTo>
                  <a:pt x="736092" y="484632"/>
                </a:lnTo>
                <a:lnTo>
                  <a:pt x="0" y="484632"/>
                </a:lnTo>
                <a:lnTo>
                  <a:pt x="242316" y="242316"/>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sp>
        <p:nvSpPr>
          <p:cNvPr id="22535" name="任意多边形 6"/>
          <p:cNvSpPr>
            <a:spLocks noChangeArrowheads="1"/>
          </p:cNvSpPr>
          <p:nvPr/>
        </p:nvSpPr>
        <p:spPr bwMode="auto">
          <a:xfrm>
            <a:off x="6719888" y="3554413"/>
            <a:ext cx="2124075" cy="1052512"/>
          </a:xfrm>
          <a:custGeom>
            <a:gdLst>
              <a:gd fmla="*/ 0 w 978408" name="T0"/>
              <a:gd fmla="*/ 0 h 484632" name="T1"/>
              <a:gd fmla="*/ 1598019 w 978408" name="T2"/>
              <a:gd fmla="*/ 0 h 484632" name="T3"/>
              <a:gd fmla="*/ 2124075 w 978408" name="T4"/>
              <a:gd fmla="*/ 526256 h 484632" name="T5"/>
              <a:gd fmla="*/ 1598019 w 978408" name="T6"/>
              <a:gd fmla="*/ 1052512 h 484632" name="T7"/>
              <a:gd fmla="*/ 0 w 978408" name="T8"/>
              <a:gd fmla="*/ 1052512 h 484632" name="T9"/>
              <a:gd fmla="*/ 526056 w 978408" name="T10"/>
              <a:gd fmla="*/ 526256 h 484632" name="T11"/>
              <a:gd fmla="*/ 0 w 978408" name="T12"/>
              <a:gd fmla="*/ 0 h 484632" name="T13"/>
              <a:gd fmla="*/ 0 60000 65536" name="T14"/>
              <a:gd fmla="*/ 0 60000 65536" name="T15"/>
              <a:gd fmla="*/ 0 60000 65536" name="T16"/>
              <a:gd fmla="*/ 0 60000 65536" name="T17"/>
              <a:gd fmla="*/ 0 60000 65536" name="T18"/>
              <a:gd fmla="*/ 0 60000 65536" name="T19"/>
              <a:gd fmla="*/ 0 60000 65536" name="T20"/>
              <a:gd fmla="*/ 0 w 978408" name="T21"/>
              <a:gd fmla="*/ 0 h 484632" name="T22"/>
              <a:gd fmla="*/ 978408 w 978408" name="T23"/>
              <a:gd fmla="*/ 484632 h 4846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4631" w="978408">
                <a:moveTo>
                  <a:pt x="0" y="0"/>
                </a:moveTo>
                <a:lnTo>
                  <a:pt x="736092" y="0"/>
                </a:lnTo>
                <a:lnTo>
                  <a:pt x="978408" y="242316"/>
                </a:lnTo>
                <a:lnTo>
                  <a:pt x="736092" y="484632"/>
                </a:lnTo>
                <a:lnTo>
                  <a:pt x="0" y="484632"/>
                </a:lnTo>
                <a:lnTo>
                  <a:pt x="242316" y="242316"/>
                </a:lnTo>
                <a:lnTo>
                  <a:pt x="0" y="0"/>
                </a:lnTo>
                <a:close/>
              </a:path>
            </a:pathLst>
          </a:custGeom>
          <a:solidFill>
            <a:srgbClr val="BBB487"/>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sp>
        <p:nvSpPr>
          <p:cNvPr id="22536" name="任意多边形 7"/>
          <p:cNvSpPr>
            <a:spLocks noChangeArrowheads="1"/>
          </p:cNvSpPr>
          <p:nvPr/>
        </p:nvSpPr>
        <p:spPr bwMode="auto">
          <a:xfrm>
            <a:off x="8450263" y="3551238"/>
            <a:ext cx="2124075" cy="1052512"/>
          </a:xfrm>
          <a:custGeom>
            <a:gdLst>
              <a:gd fmla="*/ 0 w 978408" name="T0"/>
              <a:gd fmla="*/ 0 h 484632" name="T1"/>
              <a:gd fmla="*/ 1598019 w 978408" name="T2"/>
              <a:gd fmla="*/ 0 h 484632" name="T3"/>
              <a:gd fmla="*/ 2124075 w 978408" name="T4"/>
              <a:gd fmla="*/ 526256 h 484632" name="T5"/>
              <a:gd fmla="*/ 1598019 w 978408" name="T6"/>
              <a:gd fmla="*/ 1052512 h 484632" name="T7"/>
              <a:gd fmla="*/ 0 w 978408" name="T8"/>
              <a:gd fmla="*/ 1052512 h 484632" name="T9"/>
              <a:gd fmla="*/ 526056 w 978408" name="T10"/>
              <a:gd fmla="*/ 526256 h 484632" name="T11"/>
              <a:gd fmla="*/ 0 w 978408" name="T12"/>
              <a:gd fmla="*/ 0 h 484632" name="T13"/>
              <a:gd fmla="*/ 0 60000 65536" name="T14"/>
              <a:gd fmla="*/ 0 60000 65536" name="T15"/>
              <a:gd fmla="*/ 0 60000 65536" name="T16"/>
              <a:gd fmla="*/ 0 60000 65536" name="T17"/>
              <a:gd fmla="*/ 0 60000 65536" name="T18"/>
              <a:gd fmla="*/ 0 60000 65536" name="T19"/>
              <a:gd fmla="*/ 0 60000 65536" name="T20"/>
              <a:gd fmla="*/ 0 w 978408" name="T21"/>
              <a:gd fmla="*/ 0 h 484632" name="T22"/>
              <a:gd fmla="*/ 978408 w 978408" name="T23"/>
              <a:gd fmla="*/ 484632 h 4846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84631" w="978408">
                <a:moveTo>
                  <a:pt x="0" y="0"/>
                </a:moveTo>
                <a:lnTo>
                  <a:pt x="736092" y="0"/>
                </a:lnTo>
                <a:lnTo>
                  <a:pt x="978408" y="242316"/>
                </a:lnTo>
                <a:lnTo>
                  <a:pt x="736092" y="484632"/>
                </a:lnTo>
                <a:lnTo>
                  <a:pt x="0" y="484632"/>
                </a:lnTo>
                <a:lnTo>
                  <a:pt x="242316" y="242316"/>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grpSp>
        <p:nvGrpSpPr>
          <p:cNvPr id="22537" name="Group 25"/>
          <p:cNvGrpSpPr/>
          <p:nvPr/>
        </p:nvGrpSpPr>
        <p:grpSpPr>
          <a:xfrm flipH="1">
            <a:off x="6492875" y="4741863"/>
            <a:ext cx="620713" cy="446087"/>
            <a:chExt cx="620713" cy="446087"/>
          </a:xfrm>
        </p:grpSpPr>
        <p:sp>
          <p:nvSpPr>
            <p:cNvPr id="22558" name="Freeform 19"/>
            <p:cNvSpPr>
              <a:spLocks noChangeArrowheads="1"/>
            </p:cNvSpPr>
            <p:nvPr/>
          </p:nvSpPr>
          <p:spPr bwMode="auto">
            <a:xfrm>
              <a:off x="336550" y="150812"/>
              <a:ext cx="134938" cy="227013"/>
            </a:xfrm>
            <a:custGeom>
              <a:gdLst>
                <a:gd fmla="*/ 134938 w 92" name="T0"/>
                <a:gd fmla="*/ 0 h 156" name="T1"/>
                <a:gd fmla="*/ 134938 w 92" name="T2"/>
                <a:gd fmla="*/ 130969 h 156" name="T3"/>
                <a:gd fmla="*/ 133471 w 92" name="T4"/>
                <a:gd fmla="*/ 135335 h 156" name="T5"/>
                <a:gd fmla="*/ 41068 w 92" name="T6"/>
                <a:gd fmla="*/ 225558 h 156" name="T7"/>
                <a:gd fmla="*/ 39601 w 92" name="T8"/>
                <a:gd fmla="*/ 227013 h 156" name="T9"/>
                <a:gd fmla="*/ 26401 w 92" name="T10"/>
                <a:gd fmla="*/ 212461 h 156" name="T11"/>
                <a:gd fmla="*/ 1467 w 92" name="T12"/>
                <a:gd fmla="*/ 144066 h 156" name="T13"/>
                <a:gd fmla="*/ 0 w 92" name="T14"/>
                <a:gd fmla="*/ 141156 h 156" name="T15"/>
                <a:gd fmla="*/ 0 w 92" name="T16"/>
                <a:gd fmla="*/ 125148 h 156" name="T17"/>
                <a:gd fmla="*/ 1467 w 92" name="T18"/>
                <a:gd fmla="*/ 122238 h 156" name="T19"/>
                <a:gd fmla="*/ 26401 w 92" name="T20"/>
                <a:gd fmla="*/ 55298 h 156" name="T21"/>
                <a:gd fmla="*/ 111471 w 92" name="T22"/>
                <a:gd fmla="*/ 1455 h 156" name="T23"/>
                <a:gd fmla="*/ 126138 w 92" name="T24"/>
                <a:gd fmla="*/ 0 h 156" name="T25"/>
                <a:gd fmla="*/ 134938 w 92" name="T26"/>
                <a:gd fmla="*/ 0 h 1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92" name="T42"/>
                <a:gd fmla="*/ 0 h 156" name="T43"/>
                <a:gd fmla="*/ 92 w 92" name="T44"/>
                <a:gd fmla="*/ 156 h 1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56" w="92">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9" name="Freeform 20"/>
            <p:cNvSpPr>
              <a:spLocks noChangeArrowheads="1"/>
            </p:cNvSpPr>
            <p:nvPr/>
          </p:nvSpPr>
          <p:spPr bwMode="auto">
            <a:xfrm>
              <a:off x="488950" y="150812"/>
              <a:ext cx="131763" cy="133350"/>
            </a:xfrm>
            <a:custGeom>
              <a:gdLst>
                <a:gd fmla="*/ 8688 w 91" name="T0"/>
                <a:gd fmla="*/ 0 h 91" name="T1"/>
                <a:gd fmla="*/ 23167 w 91" name="T2"/>
                <a:gd fmla="*/ 1465 h 91" name="T3"/>
                <a:gd fmla="*/ 114388 w 91" name="T4"/>
                <a:gd fmla="*/ 65942 h 91" name="T5"/>
                <a:gd fmla="*/ 131763 w 91" name="T6"/>
                <a:gd fmla="*/ 130419 h 91" name="T7"/>
                <a:gd fmla="*/ 131763 w 91" name="T8"/>
                <a:gd fmla="*/ 133350 h 91" name="T9"/>
                <a:gd fmla="*/ 0 w 91" name="T10"/>
                <a:gd fmla="*/ 133350 h 91" name="T11"/>
                <a:gd fmla="*/ 0 w 91" name="T12"/>
                <a:gd fmla="*/ 0 h 91" name="T13"/>
                <a:gd fmla="*/ 8688 w 91" name="T14"/>
                <a:gd fmla="*/ 0 h 91" name="T15"/>
                <a:gd fmla="*/ 0 60000 65536" name="T16"/>
                <a:gd fmla="*/ 0 60000 65536" name="T17"/>
                <a:gd fmla="*/ 0 60000 65536" name="T18"/>
                <a:gd fmla="*/ 0 60000 65536" name="T19"/>
                <a:gd fmla="*/ 0 60000 65536" name="T20"/>
                <a:gd fmla="*/ 0 60000 65536" name="T21"/>
                <a:gd fmla="*/ 0 60000 65536" name="T22"/>
                <a:gd fmla="*/ 0 60000 65536" name="T23"/>
                <a:gd fmla="*/ 0 w 91" name="T24"/>
                <a:gd fmla="*/ 0 h 91" name="T25"/>
                <a:gd fmla="*/ 91 w 91" name="T26"/>
                <a:gd fmla="*/ 91 h 9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1" w="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60" name="Freeform 21"/>
            <p:cNvSpPr>
              <a:spLocks noChangeArrowheads="1"/>
            </p:cNvSpPr>
            <p:nvPr/>
          </p:nvSpPr>
          <p:spPr bwMode="auto">
            <a:xfrm>
              <a:off x="388937" y="300037"/>
              <a:ext cx="227013" cy="146050"/>
            </a:xfrm>
            <a:custGeom>
              <a:gdLst>
                <a:gd fmla="*/ 227013 w 156" name="T0"/>
                <a:gd fmla="*/ 0 h 100" name="T1"/>
                <a:gd fmla="*/ 145521 w 156" name="T2"/>
                <a:gd fmla="*/ 124143 h 100" name="T3"/>
                <a:gd fmla="*/ 0 w 156" name="T4"/>
                <a:gd fmla="*/ 94933 h 100" name="T5"/>
                <a:gd fmla="*/ 1455 w 156" name="T6"/>
                <a:gd fmla="*/ 93472 h 100" name="T7"/>
                <a:gd fmla="*/ 93134 w 156" name="T8"/>
                <a:gd fmla="*/ 2921 h 100" name="T9"/>
                <a:gd fmla="*/ 96044 w 156" name="T10"/>
                <a:gd fmla="*/ 0 h 100" name="T11"/>
                <a:gd fmla="*/ 224103 w 156" name="T12"/>
                <a:gd fmla="*/ 0 h 100" name="T13"/>
                <a:gd fmla="*/ 227013 w 156" name="T14"/>
                <a:gd fmla="*/ 0 h 100" name="T15"/>
                <a:gd fmla="*/ 0 60000 65536" name="T16"/>
                <a:gd fmla="*/ 0 60000 65536" name="T17"/>
                <a:gd fmla="*/ 0 60000 65536" name="T18"/>
                <a:gd fmla="*/ 0 60000 65536" name="T19"/>
                <a:gd fmla="*/ 0 60000 65536" name="T20"/>
                <a:gd fmla="*/ 0 60000 65536" name="T21"/>
                <a:gd fmla="*/ 0 60000 65536" name="T22"/>
                <a:gd fmla="*/ 0 60000 65536" name="T23"/>
                <a:gd fmla="*/ 0 w 156" name="T24"/>
                <a:gd fmla="*/ 0 h 100" name="T25"/>
                <a:gd fmla="*/ 156 w 156" name="T26"/>
                <a:gd fmla="*/ 100 h 1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0" w="156">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61" name="Oval 34"/>
            <p:cNvSpPr>
              <a:spLocks noChangeArrowheads="1"/>
            </p:cNvSpPr>
            <p:nvPr/>
          </p:nvSpPr>
          <p:spPr bwMode="auto">
            <a:xfrm>
              <a:off x="0" y="0"/>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62" name="Oval 35"/>
            <p:cNvSpPr>
              <a:spLocks noChangeArrowheads="1"/>
            </p:cNvSpPr>
            <p:nvPr/>
          </p:nvSpPr>
          <p:spPr bwMode="auto">
            <a:xfrm>
              <a:off x="15875" y="61912"/>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63" name="Oval 36"/>
            <p:cNvSpPr>
              <a:spLocks noChangeArrowheads="1"/>
            </p:cNvSpPr>
            <p:nvPr/>
          </p:nvSpPr>
          <p:spPr bwMode="auto">
            <a:xfrm>
              <a:off x="42862" y="125412"/>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typeface="+mn-cs"/>
                <a:ea charset="-122" pitchFamily="34" typeface="微软雅黑"/>
                <a:sym charset="0" panose="020f0502020204030204" pitchFamily="34" typeface="Calibri"/>
              </a:endParaRPr>
            </a:p>
          </p:txBody>
        </p:sp>
        <p:sp>
          <p:nvSpPr>
            <p:cNvPr id="22564" name="Oval 37"/>
            <p:cNvSpPr>
              <a:spLocks noChangeArrowheads="1"/>
            </p:cNvSpPr>
            <p:nvPr/>
          </p:nvSpPr>
          <p:spPr bwMode="auto">
            <a:xfrm>
              <a:off x="84137" y="176212"/>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65" name="Oval 38"/>
            <p:cNvSpPr>
              <a:spLocks noChangeArrowheads="1"/>
            </p:cNvSpPr>
            <p:nvPr/>
          </p:nvSpPr>
          <p:spPr bwMode="auto">
            <a:xfrm>
              <a:off x="142875" y="219075"/>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66" name="Oval 39"/>
            <p:cNvSpPr>
              <a:spLocks noChangeArrowheads="1"/>
            </p:cNvSpPr>
            <p:nvPr/>
          </p:nvSpPr>
          <p:spPr bwMode="auto">
            <a:xfrm>
              <a:off x="209550" y="252412"/>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grpSp>
        <p:nvGrpSpPr>
          <p:cNvPr id="22538" name="Group 35"/>
          <p:cNvGrpSpPr/>
          <p:nvPr/>
        </p:nvGrpSpPr>
        <p:grpSpPr>
          <a:xfrm>
            <a:off x="4656138" y="2746375"/>
            <a:ext cx="908050" cy="677863"/>
            <a:chExt cx="908050" cy="677863"/>
          </a:xfrm>
        </p:grpSpPr>
        <p:sp>
          <p:nvSpPr>
            <p:cNvPr id="22544" name="Freeform 18"/>
            <p:cNvSpPr>
              <a:spLocks noChangeArrowheads="1"/>
            </p:cNvSpPr>
            <p:nvPr/>
          </p:nvSpPr>
          <p:spPr bwMode="auto">
            <a:xfrm>
              <a:off x="347662" y="231775"/>
              <a:ext cx="257175" cy="298450"/>
            </a:xfrm>
            <a:custGeom>
              <a:gdLst>
                <a:gd fmla="*/ 255722 w 177" name="T0"/>
                <a:gd fmla="*/ 164511 h 205" name="T1"/>
                <a:gd fmla="*/ 245551 w 177" name="T2"/>
                <a:gd fmla="*/ 135394 h 205" name="T3"/>
                <a:gd fmla="*/ 242645 w 177" name="T4"/>
                <a:gd fmla="*/ 123748 h 205" name="T5"/>
                <a:gd fmla="*/ 242645 w 177" name="T6"/>
                <a:gd fmla="*/ 117924 h 205" name="T7"/>
                <a:gd fmla="*/ 244098 w 177" name="T8"/>
                <a:gd fmla="*/ 107733 h 205" name="T9"/>
                <a:gd fmla="*/ 228116 w 177" name="T10"/>
                <a:gd fmla="*/ 65513 h 205" name="T11"/>
                <a:gd fmla="*/ 226663 w 177" name="T12"/>
                <a:gd fmla="*/ 61146 h 205" name="T13"/>
                <a:gd fmla="*/ 232475 w 177" name="T14"/>
                <a:gd fmla="*/ 56778 h 205" name="T15"/>
                <a:gd fmla="*/ 209227 w 177" name="T16"/>
                <a:gd fmla="*/ 27661 h 205" name="T17"/>
                <a:gd fmla="*/ 215039 w 177" name="T18"/>
                <a:gd fmla="*/ 24750 h 205" name="T19"/>
                <a:gd fmla="*/ 215039 w 177" name="T20"/>
                <a:gd fmla="*/ 24750 h 205" name="T21"/>
                <a:gd fmla="*/ 199056 w 177" name="T22"/>
                <a:gd fmla="*/ 14559 h 205" name="T23"/>
                <a:gd fmla="*/ 140938 w 177" name="T24"/>
                <a:gd fmla="*/ 0 h 205" name="T25"/>
                <a:gd fmla="*/ 138032 w 177" name="T26"/>
                <a:gd fmla="*/ 0 h 205" name="T27"/>
                <a:gd fmla="*/ 124955 w 177" name="T28"/>
                <a:gd fmla="*/ 0 h 205" name="T29"/>
                <a:gd fmla="*/ 113331 w 177" name="T30"/>
                <a:gd fmla="*/ 0 h 205" name="T31"/>
                <a:gd fmla="*/ 47948 w 177" name="T32"/>
                <a:gd fmla="*/ 21838 h 205" name="T33"/>
                <a:gd fmla="*/ 10171 w 177" name="T34"/>
                <a:gd fmla="*/ 66969 h 205" name="T35"/>
                <a:gd fmla="*/ 0 w 177" name="T36"/>
                <a:gd fmla="*/ 103366 h 205" name="T37"/>
                <a:gd fmla="*/ 0 w 177" name="T38"/>
                <a:gd fmla="*/ 104821 h 205" name="T39"/>
                <a:gd fmla="*/ 0 w 177" name="T40"/>
                <a:gd fmla="*/ 116468 h 205" name="T41"/>
                <a:gd fmla="*/ 2906 w 177" name="T42"/>
                <a:gd fmla="*/ 135394 h 205" name="T43"/>
                <a:gd fmla="*/ 11624 w 177" name="T44"/>
                <a:gd fmla="*/ 158688 h 205" name="T45"/>
                <a:gd fmla="*/ 18889 w 177" name="T46"/>
                <a:gd fmla="*/ 168879 h 205" name="T47"/>
                <a:gd fmla="*/ 39230 w 177" name="T48"/>
                <a:gd fmla="*/ 199452 h 205" name="T49"/>
                <a:gd fmla="*/ 63931 w 177" name="T50"/>
                <a:gd fmla="*/ 251863 h 205" name="T51"/>
                <a:gd fmla="*/ 66836 w 177" name="T52"/>
                <a:gd fmla="*/ 266421 h 205" name="T53"/>
                <a:gd fmla="*/ 66836 w 177" name="T54"/>
                <a:gd fmla="*/ 294082 h 205" name="T55"/>
                <a:gd fmla="*/ 66836 w 177" name="T56"/>
                <a:gd fmla="*/ 298450 h 205" name="T57"/>
                <a:gd fmla="*/ 194697 w 177" name="T58"/>
                <a:gd fmla="*/ 298450 h 205" name="T59"/>
                <a:gd fmla="*/ 194697 w 177" name="T60"/>
                <a:gd fmla="*/ 295538 h 205" name="T61"/>
                <a:gd fmla="*/ 196150 w 177" name="T62"/>
                <a:gd fmla="*/ 263510 h 205" name="T63"/>
                <a:gd fmla="*/ 197603 w 177" name="T64"/>
                <a:gd fmla="*/ 254774 h 205" name="T65"/>
                <a:gd fmla="*/ 203415 w 177" name="T66"/>
                <a:gd fmla="*/ 247495 h 205" name="T67"/>
                <a:gd fmla="*/ 219398 w 177" name="T68"/>
                <a:gd fmla="*/ 246039 h 205" name="T69"/>
                <a:gd fmla="*/ 228116 w 177" name="T70"/>
                <a:gd fmla="*/ 247495 h 205" name="T71"/>
                <a:gd fmla="*/ 244098 w 177" name="T72"/>
                <a:gd fmla="*/ 237304 h 205" name="T73"/>
                <a:gd fmla="*/ 244098 w 177" name="T74"/>
                <a:gd fmla="*/ 231481 h 205" name="T75"/>
                <a:gd fmla="*/ 245551 w 177" name="T76"/>
                <a:gd fmla="*/ 221290 h 205" name="T77"/>
                <a:gd fmla="*/ 242645 w 177" name="T78"/>
                <a:gd fmla="*/ 206731 h 205" name="T79"/>
                <a:gd fmla="*/ 242645 w 177" name="T80"/>
                <a:gd fmla="*/ 205275 h 205" name="T81"/>
                <a:gd fmla="*/ 247004 w 177" name="T82"/>
                <a:gd fmla="*/ 202364 h 205" name="T83"/>
                <a:gd fmla="*/ 249910 w 177" name="T84"/>
                <a:gd fmla="*/ 193629 h 205" name="T85"/>
                <a:gd fmla="*/ 247004 w 177" name="T86"/>
                <a:gd fmla="*/ 179070 h 205" name="T87"/>
                <a:gd fmla="*/ 248457 w 177" name="T88"/>
                <a:gd fmla="*/ 176158 h 205" name="T89"/>
                <a:gd fmla="*/ 254269 w 177" name="T90"/>
                <a:gd fmla="*/ 173247 h 205" name="T91"/>
                <a:gd fmla="*/ 255722 w 177" name="T92"/>
                <a:gd fmla="*/ 164511 h 20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77" name="T141"/>
                <a:gd fmla="*/ 0 h 205" name="T142"/>
                <a:gd fmla="*/ 177 w 177" name="T143"/>
                <a:gd fmla="*/ 205 h 205"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205" w="177">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45" name="Freeform 28"/>
            <p:cNvSpPr>
              <a:spLocks noChangeArrowheads="1"/>
            </p:cNvSpPr>
            <p:nvPr/>
          </p:nvSpPr>
          <p:spPr bwMode="auto">
            <a:xfrm>
              <a:off x="546100" y="142875"/>
              <a:ext cx="106363" cy="103188"/>
            </a:xfrm>
            <a:custGeom>
              <a:gdLst>
                <a:gd fmla="*/ 106363 w 67" name="T0"/>
                <a:gd fmla="*/ 42863 h 65" name="T1"/>
                <a:gd fmla="*/ 66675 w 67" name="T2"/>
                <a:gd fmla="*/ 42863 h 65" name="T3"/>
                <a:gd fmla="*/ 66675 w 67" name="T4"/>
                <a:gd fmla="*/ 0 h 65" name="T5"/>
                <a:gd fmla="*/ 44450 w 67" name="T6"/>
                <a:gd fmla="*/ 0 h 65" name="T7"/>
                <a:gd fmla="*/ 44450 w 67" name="T8"/>
                <a:gd fmla="*/ 42863 h 65" name="T9"/>
                <a:gd fmla="*/ 0 w 67" name="T10"/>
                <a:gd fmla="*/ 42863 h 65" name="T11"/>
                <a:gd fmla="*/ 0 w 67" name="T12"/>
                <a:gd fmla="*/ 63500 h 65" name="T13"/>
                <a:gd fmla="*/ 44450 w 67" name="T14"/>
                <a:gd fmla="*/ 63500 h 65" name="T15"/>
                <a:gd fmla="*/ 44450 w 67" name="T16"/>
                <a:gd fmla="*/ 103188 h 65" name="T17"/>
                <a:gd fmla="*/ 66675 w 67" name="T18"/>
                <a:gd fmla="*/ 103188 h 65" name="T19"/>
                <a:gd fmla="*/ 66675 w 67" name="T20"/>
                <a:gd fmla="*/ 63500 h 65" name="T21"/>
                <a:gd fmla="*/ 106363 w 67" name="T22"/>
                <a:gd fmla="*/ 63500 h 65" name="T23"/>
                <a:gd fmla="*/ 106363 w 67" name="T24"/>
                <a:gd fmla="*/ 42863 h 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7" name="T39"/>
                <a:gd fmla="*/ 0 h 65" name="T40"/>
                <a:gd fmla="*/ 67 w 67" name="T41"/>
                <a:gd fmla="*/ 65 h 6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65" w="67">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46" name="Oval 40"/>
            <p:cNvSpPr>
              <a:spLocks noChangeArrowheads="1"/>
            </p:cNvSpPr>
            <p:nvPr/>
          </p:nvSpPr>
          <p:spPr bwMode="auto">
            <a:xfrm>
              <a:off x="0" y="630238"/>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47" name="Oval 41"/>
            <p:cNvSpPr>
              <a:spLocks noChangeArrowheads="1"/>
            </p:cNvSpPr>
            <p:nvPr/>
          </p:nvSpPr>
          <p:spPr bwMode="auto">
            <a:xfrm>
              <a:off x="34925" y="558800"/>
              <a:ext cx="46038"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48" name="Oval 42"/>
            <p:cNvSpPr>
              <a:spLocks noChangeArrowheads="1"/>
            </p:cNvSpPr>
            <p:nvPr/>
          </p:nvSpPr>
          <p:spPr bwMode="auto">
            <a:xfrm>
              <a:off x="77787" y="50165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49" name="Oval 43"/>
            <p:cNvSpPr>
              <a:spLocks noChangeArrowheads="1"/>
            </p:cNvSpPr>
            <p:nvPr/>
          </p:nvSpPr>
          <p:spPr bwMode="auto">
            <a:xfrm>
              <a:off x="131762" y="45720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0" name="Oval 44"/>
            <p:cNvSpPr>
              <a:spLocks noChangeArrowheads="1"/>
            </p:cNvSpPr>
            <p:nvPr/>
          </p:nvSpPr>
          <p:spPr bwMode="auto">
            <a:xfrm>
              <a:off x="190500" y="43338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1" name="Oval 45"/>
            <p:cNvSpPr>
              <a:spLocks noChangeArrowheads="1"/>
            </p:cNvSpPr>
            <p:nvPr/>
          </p:nvSpPr>
          <p:spPr bwMode="auto">
            <a:xfrm>
              <a:off x="254000" y="417513"/>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2" name="Oval 46"/>
            <p:cNvSpPr>
              <a:spLocks noChangeArrowheads="1"/>
            </p:cNvSpPr>
            <p:nvPr/>
          </p:nvSpPr>
          <p:spPr bwMode="auto">
            <a:xfrm>
              <a:off x="644525" y="261938"/>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3" name="Oval 47"/>
            <p:cNvSpPr>
              <a:spLocks noChangeArrowheads="1"/>
            </p:cNvSpPr>
            <p:nvPr/>
          </p:nvSpPr>
          <p:spPr bwMode="auto">
            <a:xfrm>
              <a:off x="719137" y="222250"/>
              <a:ext cx="44450" cy="476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4" name="Oval 48"/>
            <p:cNvSpPr>
              <a:spLocks noChangeArrowheads="1"/>
            </p:cNvSpPr>
            <p:nvPr/>
          </p:nvSpPr>
          <p:spPr bwMode="auto">
            <a:xfrm>
              <a:off x="774700" y="180975"/>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5" name="Oval 49"/>
            <p:cNvSpPr>
              <a:spLocks noChangeArrowheads="1"/>
            </p:cNvSpPr>
            <p:nvPr/>
          </p:nvSpPr>
          <p:spPr bwMode="auto">
            <a:xfrm>
              <a:off x="820737" y="122238"/>
              <a:ext cx="44450"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6" name="Oval 50"/>
            <p:cNvSpPr>
              <a:spLocks noChangeArrowheads="1"/>
            </p:cNvSpPr>
            <p:nvPr/>
          </p:nvSpPr>
          <p:spPr bwMode="auto">
            <a:xfrm>
              <a:off x="847725" y="63500"/>
              <a:ext cx="47625"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sp>
          <p:nvSpPr>
            <p:cNvPr id="22557" name="Oval 51"/>
            <p:cNvSpPr>
              <a:spLocks noChangeArrowheads="1"/>
            </p:cNvSpPr>
            <p:nvPr/>
          </p:nvSpPr>
          <p:spPr bwMode="auto">
            <a:xfrm>
              <a:off x="862012" y="0"/>
              <a:ext cx="46038" cy="460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ea charset="-122" pitchFamily="34" typeface="微软雅黑"/>
                <a:sym charset="0" panose="020f0502020204030204" pitchFamily="34" typeface="Calibri"/>
              </a:endParaRPr>
            </a:p>
          </p:txBody>
        </p:sp>
      </p:grpSp>
      <p:sp>
        <p:nvSpPr>
          <p:cNvPr id="22539" name="矩形 40"/>
          <p:cNvSpPr>
            <a:spLocks noChangeArrowheads="1"/>
          </p:cNvSpPr>
          <p:nvPr/>
        </p:nvSpPr>
        <p:spPr bwMode="auto">
          <a:xfrm>
            <a:off x="2762250" y="4738688"/>
            <a:ext cx="334010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Quisque velit nisi, pretium ut lacinia in, elementum id enim. Cras ultricies ligula sed magna dictum porta. Quisque velit nisi, pretium ut lacinia in, elementum id enim. Vivamus magna justo, lacinia eget consectetur sed.</a:t>
            </a:r>
          </a:p>
        </p:txBody>
      </p:sp>
      <p:sp>
        <p:nvSpPr>
          <p:cNvPr id="22540" name="矩形 41"/>
          <p:cNvSpPr>
            <a:spLocks noChangeArrowheads="1"/>
          </p:cNvSpPr>
          <p:nvPr/>
        </p:nvSpPr>
        <p:spPr bwMode="auto">
          <a:xfrm>
            <a:off x="5734050" y="2368550"/>
            <a:ext cx="23653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000">
                <a:solidFill>
                  <a:srgbClr val="000000"/>
                </a:solidFill>
                <a:latin charset="0" panose="020f0502020204030204" pitchFamily="34" typeface="Calibri"/>
                <a:ea charset="-122" pitchFamily="34" typeface="微软雅黑"/>
                <a:sym charset="0" panose="020f0502020204030204" pitchFamily="34" typeface="Calibri"/>
              </a:rPr>
              <a:t>QUISQUE VELIT NISI. </a:t>
            </a:r>
          </a:p>
        </p:txBody>
      </p:sp>
      <p:sp>
        <p:nvSpPr>
          <p:cNvPr id="22541" name="矩形 42"/>
          <p:cNvSpPr>
            <a:spLocks noChangeArrowheads="1"/>
          </p:cNvSpPr>
          <p:nvPr/>
        </p:nvSpPr>
        <p:spPr bwMode="auto">
          <a:xfrm>
            <a:off x="5715000" y="2711450"/>
            <a:ext cx="40894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000000"/>
                </a:solidFill>
                <a:latin charset="0" panose="020f0502020204030204" pitchFamily="34" typeface="Calibri"/>
                <a:ea charset="-122" pitchFamily="34" typeface="微软雅黑"/>
                <a:sym charset="0" panose="020f0502020204030204" pitchFamily="34" typeface="Calibri"/>
              </a:rPr>
              <a:t>Quisque velit nisi, pretium ut lacinia in, elementum id enim. Cras ultricies ligula sed magna dictum porta</a:t>
            </a:r>
          </a:p>
        </p:txBody>
      </p:sp>
      <p:sp>
        <p:nvSpPr>
          <p:cNvPr id="22542" name="矩形 45"/>
          <p:cNvSpPr>
            <a:spLocks noChangeArrowheads="1"/>
          </p:cNvSpPr>
          <p:nvPr/>
        </p:nvSpPr>
        <p:spPr bwMode="auto">
          <a:xfrm>
            <a:off x="4048125" y="3887788"/>
            <a:ext cx="1000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000">
                <a:solidFill>
                  <a:srgbClr val="000000"/>
                </a:solidFill>
                <a:latin charset="0" panose="020f0502020204030204" pitchFamily="34" typeface="Calibri"/>
                <a:ea charset="-122" pitchFamily="34" typeface="微软雅黑"/>
                <a:sym charset="0" panose="020f0502020204030204" pitchFamily="34" typeface="Calibri"/>
              </a:rPr>
              <a:t>2012</a:t>
            </a:r>
          </a:p>
        </p:txBody>
      </p:sp>
      <p:sp>
        <p:nvSpPr>
          <p:cNvPr id="22543" name="矩形 46"/>
          <p:cNvSpPr>
            <a:spLocks noChangeArrowheads="1"/>
          </p:cNvSpPr>
          <p:nvPr/>
        </p:nvSpPr>
        <p:spPr bwMode="auto">
          <a:xfrm>
            <a:off x="7505699" y="3892550"/>
            <a:ext cx="1000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000">
                <a:solidFill>
                  <a:srgbClr val="000000"/>
                </a:solidFill>
                <a:latin charset="0" panose="020f0502020204030204" pitchFamily="34" typeface="Calibri"/>
                <a:ea charset="-122" pitchFamily="34" typeface="微软雅黑"/>
                <a:sym charset="0" panose="020f0502020204030204" pitchFamily="34" typeface="Calibri"/>
              </a:rPr>
              <a:t>2014</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0C4E7E"/>
      </a:dk2>
      <a:lt2>
        <a:srgbClr val="E2DFCC"/>
      </a:lt2>
      <a:accent1>
        <a:srgbClr val="093759"/>
      </a:accent1>
      <a:accent2>
        <a:srgbClr val="F33735"/>
      </a:accent2>
      <a:accent3>
        <a:srgbClr val="FFFFFF"/>
      </a:accent3>
      <a:accent4>
        <a:srgbClr val="000000"/>
      </a:accent4>
      <a:accent5>
        <a:srgbClr val="AAAEB5"/>
      </a:accent5>
      <a:accent6>
        <a:srgbClr val="DC312F"/>
      </a:accent6>
      <a:hlink>
        <a:srgbClr val="D10E0C"/>
      </a:hlink>
      <a:folHlink>
        <a:srgbClr val="BBB487"/>
      </a:folHlink>
    </a:clrScheme>
    <a:fontScheme name="Office 主题">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121</Paragraphs>
  <Slides>20</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20</vt:i4>
      </vt:variant>
    </vt:vector>
  </HeadingPairs>
  <TitlesOfParts>
    <vt:vector baseType="lpstr" size="28">
      <vt:lpstr>Arial</vt:lpstr>
      <vt:lpstr>Calibri</vt:lpstr>
      <vt:lpstr>微软雅黑</vt:lpstr>
      <vt:lpstr>Calibri Light</vt:lpstr>
      <vt:lpstr>宋体</vt:lpstr>
      <vt:lpstr>Kozuka Gothic Pro M</vt:lpstr>
      <vt:lpstr>幼圆</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2014-06-25T22:56:00Z</dcterms:created>
  <cp:lastModifiedBy>ypppt</cp:lastModifiedBy>
  <dcterms:modified xsi:type="dcterms:W3CDTF">2021-08-20T10:54:44Z</dcterms:modified>
  <cp:revision>46</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2052-9.1.0.5108</vt:lpwstr>
  </property>
</Properties>
</file>